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9" r:id="rId4"/>
    <p:sldId id="258" r:id="rId5"/>
    <p:sldId id="259" r:id="rId6"/>
    <p:sldId id="262" r:id="rId7"/>
    <p:sldId id="263" r:id="rId8"/>
    <p:sldId id="264" r:id="rId9"/>
    <p:sldId id="260" r:id="rId10"/>
    <p:sldId id="261" r:id="rId11"/>
    <p:sldId id="266" r:id="rId12"/>
    <p:sldId id="265" r:id="rId13"/>
    <p:sldId id="267" r:id="rId14"/>
    <p:sldId id="277" r:id="rId15"/>
    <p:sldId id="268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70" r:id="rId26"/>
    <p:sldId id="271" r:id="rId27"/>
    <p:sldId id="272" r:id="rId28"/>
    <p:sldId id="273" r:id="rId29"/>
    <p:sldId id="274" r:id="rId30"/>
    <p:sldId id="275" r:id="rId31"/>
    <p:sldId id="280" r:id="rId32"/>
    <p:sldId id="281" r:id="rId33"/>
    <p:sldId id="276" r:id="rId34"/>
    <p:sldId id="27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576" autoAdjust="0"/>
  </p:normalViewPr>
  <p:slideViewPr>
    <p:cSldViewPr>
      <p:cViewPr varScale="1">
        <p:scale>
          <a:sx n="98" d="100"/>
          <a:sy n="98" d="100"/>
        </p:scale>
        <p:origin x="-117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1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.twitter.com/search.json" TargetMode="External"/><Relationship Id="rId4" Type="http://schemas.openxmlformats.org/officeDocument/2006/relationships/hyperlink" Target="https://api.rememberthemilk.com/services" TargetMode="External"/><Relationship Id="rId5" Type="http://schemas.openxmlformats.org/officeDocument/2006/relationships/hyperlink" Target="http://www.twitter.com/" TargetMode="External"/><Relationship Id="rId6" Type="http://schemas.openxmlformats.org/officeDocument/2006/relationships/hyperlink" Target="https://api.rememberthemilk.com/services/rest" TargetMode="External"/><Relationship Id="rId1" Type="http://schemas.openxmlformats.org/officeDocument/2006/relationships/hyperlink" Target="http://api.renren.com/" TargetMode="External"/><Relationship Id="rId2" Type="http://schemas.openxmlformats.org/officeDocument/2006/relationships/hyperlink" Target="http://maps.google.com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rememberthemilk.com/services" TargetMode="External"/><Relationship Id="rId4" Type="http://schemas.openxmlformats.org/officeDocument/2006/relationships/hyperlink" Target="http://maps.google.com/" TargetMode="External"/><Relationship Id="rId5" Type="http://schemas.openxmlformats.org/officeDocument/2006/relationships/hyperlink" Target="http://www.twitter.com/" TargetMode="External"/><Relationship Id="rId6" Type="http://schemas.openxmlformats.org/officeDocument/2006/relationships/hyperlink" Target="https://api.rememberthemilk.com/services/rest" TargetMode="External"/><Relationship Id="rId1" Type="http://schemas.openxmlformats.org/officeDocument/2006/relationships/hyperlink" Target="http://api.renren.com/" TargetMode="External"/><Relationship Id="rId2" Type="http://schemas.openxmlformats.org/officeDocument/2006/relationships/hyperlink" Target="http://search.twitter.com/search.json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07B196-C047-497E-93AE-A19F0F7F1C4F}" type="doc">
      <dgm:prSet loTypeId="urn:microsoft.com/office/officeart/2005/8/layout/bProcess2" loCatId="process" qsTypeId="urn:microsoft.com/office/officeart/2005/8/quickstyle/simple4" qsCatId="simple" csTypeId="urn:microsoft.com/office/officeart/2005/8/colors/accent1_2" csCatId="accent1" phldr="1"/>
      <dgm:spPr/>
    </dgm:pt>
    <dgm:pt modelId="{3692B9AD-2FBD-4E5D-8337-429AFE484475}">
      <dgm:prSet phldrT="[文本]"/>
      <dgm:spPr/>
      <dgm:t>
        <a:bodyPr/>
        <a:lstStyle/>
        <a:p>
          <a:r>
            <a:rPr lang="en-US" dirty="0" smtClean="0"/>
            <a:t>URLs</a:t>
          </a:r>
          <a:endParaRPr lang="en-US" dirty="0"/>
        </a:p>
      </dgm:t>
    </dgm:pt>
    <dgm:pt modelId="{F987C6D6-F2DE-4802-9ABD-918DB22082C9}" type="parTrans" cxnId="{9003149F-A00B-4AFD-BF68-95B35B0D0B7B}">
      <dgm:prSet/>
      <dgm:spPr/>
      <dgm:t>
        <a:bodyPr/>
        <a:lstStyle/>
        <a:p>
          <a:endParaRPr lang="en-US"/>
        </a:p>
      </dgm:t>
    </dgm:pt>
    <dgm:pt modelId="{8970A9E4-9F4C-4B21-B74D-DCE83DA26375}" type="sibTrans" cxnId="{9003149F-A00B-4AFD-BF68-95B35B0D0B7B}">
      <dgm:prSet/>
      <dgm:spPr/>
      <dgm:t>
        <a:bodyPr/>
        <a:lstStyle/>
        <a:p>
          <a:endParaRPr lang="en-US"/>
        </a:p>
      </dgm:t>
    </dgm:pt>
    <dgm:pt modelId="{7B08F683-FB8F-4B5B-A2CF-7B942734C828}">
      <dgm:prSet phldrT="[文本]"/>
      <dgm:spPr/>
      <dgm:t>
        <a:bodyPr/>
        <a:lstStyle/>
        <a:p>
          <a:r>
            <a:rPr lang="en-US" dirty="0" smtClean="0"/>
            <a:t>Sites</a:t>
          </a:r>
          <a:endParaRPr lang="en-US" dirty="0"/>
        </a:p>
      </dgm:t>
    </dgm:pt>
    <dgm:pt modelId="{6EB817C7-65CB-4C09-ACA1-7B79C2C8D67F}" type="parTrans" cxnId="{B3C0ACDE-0978-4F77-BC7E-E73B5B9EFB63}">
      <dgm:prSet/>
      <dgm:spPr/>
      <dgm:t>
        <a:bodyPr/>
        <a:lstStyle/>
        <a:p>
          <a:endParaRPr lang="en-US"/>
        </a:p>
      </dgm:t>
    </dgm:pt>
    <dgm:pt modelId="{B43EE578-778F-477A-BFBC-2F71293FD8D7}" type="sibTrans" cxnId="{B3C0ACDE-0978-4F77-BC7E-E73B5B9EFB63}">
      <dgm:prSet/>
      <dgm:spPr/>
      <dgm:t>
        <a:bodyPr/>
        <a:lstStyle/>
        <a:p>
          <a:endParaRPr lang="en-US"/>
        </a:p>
      </dgm:t>
    </dgm:pt>
    <dgm:pt modelId="{1484DC84-70CF-46DA-8F45-9F61E13C0954}">
      <dgm:prSet phldrT="[文本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3777BD37-4B8A-4147-A7B4-12D91489018B}" type="parTrans" cxnId="{E55DB8EF-E3D3-4A45-8DDE-4F9D29E9AFB0}">
      <dgm:prSet/>
      <dgm:spPr/>
      <dgm:t>
        <a:bodyPr/>
        <a:lstStyle/>
        <a:p>
          <a:endParaRPr lang="en-US"/>
        </a:p>
      </dgm:t>
    </dgm:pt>
    <dgm:pt modelId="{CF32F6A5-084A-4CFD-AB42-EB413702F523}" type="sibTrans" cxnId="{E55DB8EF-E3D3-4A45-8DDE-4F9D29E9AFB0}">
      <dgm:prSet/>
      <dgm:spPr/>
      <dgm:t>
        <a:bodyPr/>
        <a:lstStyle/>
        <a:p>
          <a:endParaRPr lang="en-US"/>
        </a:p>
      </dgm:t>
    </dgm:pt>
    <dgm:pt modelId="{9E907C96-5997-4C50-A2A0-E76D99353845}" type="pres">
      <dgm:prSet presAssocID="{3E07B196-C047-497E-93AE-A19F0F7F1C4F}" presName="diagram" presStyleCnt="0">
        <dgm:presLayoutVars>
          <dgm:dir/>
          <dgm:resizeHandles/>
        </dgm:presLayoutVars>
      </dgm:prSet>
      <dgm:spPr/>
    </dgm:pt>
    <dgm:pt modelId="{6A9B9E0A-D30D-41ED-9E1C-1D3D65F930A3}" type="pres">
      <dgm:prSet presAssocID="{3692B9AD-2FBD-4E5D-8337-429AFE484475}" presName="firs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3B103D-50CB-485D-A64F-1C619053F66F}" type="pres">
      <dgm:prSet presAssocID="{8970A9E4-9F4C-4B21-B74D-DCE83DA2637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9F593E17-69FE-4D12-BD9C-8B4705B25252}" type="pres">
      <dgm:prSet presAssocID="{7B08F683-FB8F-4B5B-A2CF-7B942734C828}" presName="middleNode" presStyleCnt="0"/>
      <dgm:spPr/>
    </dgm:pt>
    <dgm:pt modelId="{B1C031C0-EAB3-4A89-9829-2460E1A03B98}" type="pres">
      <dgm:prSet presAssocID="{7B08F683-FB8F-4B5B-A2CF-7B942734C828}" presName="padding" presStyleLbl="node1" presStyleIdx="0" presStyleCnt="3"/>
      <dgm:spPr/>
    </dgm:pt>
    <dgm:pt modelId="{F910EB74-5FDB-4E3D-A77B-4AC5BDB74510}" type="pres">
      <dgm:prSet presAssocID="{7B08F683-FB8F-4B5B-A2CF-7B942734C828}" presName="shap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F35CD1-0B15-40D6-BC0D-1FD7DA9FB382}" type="pres">
      <dgm:prSet presAssocID="{B43EE578-778F-477A-BFBC-2F71293FD8D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CF54E9D8-D1E9-43C5-B786-0C7C852BDF8B}" type="pres">
      <dgm:prSet presAssocID="{1484DC84-70CF-46DA-8F45-9F61E13C0954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219B0F-2CD1-47DC-BF3B-3F5BB83231C4}" type="presOf" srcId="{1484DC84-70CF-46DA-8F45-9F61E13C0954}" destId="{CF54E9D8-D1E9-43C5-B786-0C7C852BDF8B}" srcOrd="0" destOrd="0" presId="urn:microsoft.com/office/officeart/2005/8/layout/bProcess2"/>
    <dgm:cxn modelId="{210E61ED-BF67-473B-8A02-C039CEE73F88}" type="presOf" srcId="{3E07B196-C047-497E-93AE-A19F0F7F1C4F}" destId="{9E907C96-5997-4C50-A2A0-E76D99353845}" srcOrd="0" destOrd="0" presId="urn:microsoft.com/office/officeart/2005/8/layout/bProcess2"/>
    <dgm:cxn modelId="{BD7A4D59-AEC5-4FC8-89D7-B4898B129D79}" type="presOf" srcId="{3692B9AD-2FBD-4E5D-8337-429AFE484475}" destId="{6A9B9E0A-D30D-41ED-9E1C-1D3D65F930A3}" srcOrd="0" destOrd="0" presId="urn:microsoft.com/office/officeart/2005/8/layout/bProcess2"/>
    <dgm:cxn modelId="{3607C0B4-6791-4FAA-8895-42038E96D155}" type="presOf" srcId="{7B08F683-FB8F-4B5B-A2CF-7B942734C828}" destId="{F910EB74-5FDB-4E3D-A77B-4AC5BDB74510}" srcOrd="0" destOrd="0" presId="urn:microsoft.com/office/officeart/2005/8/layout/bProcess2"/>
    <dgm:cxn modelId="{E55DB8EF-E3D3-4A45-8DDE-4F9D29E9AFB0}" srcId="{3E07B196-C047-497E-93AE-A19F0F7F1C4F}" destId="{1484DC84-70CF-46DA-8F45-9F61E13C0954}" srcOrd="2" destOrd="0" parTransId="{3777BD37-4B8A-4147-A7B4-12D91489018B}" sibTransId="{CF32F6A5-084A-4CFD-AB42-EB413702F523}"/>
    <dgm:cxn modelId="{BEF65DF9-1B6A-4C1B-80C7-D83E2BAC4BB8}" type="presOf" srcId="{8970A9E4-9F4C-4B21-B74D-DCE83DA26375}" destId="{B43B103D-50CB-485D-A64F-1C619053F66F}" srcOrd="0" destOrd="0" presId="urn:microsoft.com/office/officeart/2005/8/layout/bProcess2"/>
    <dgm:cxn modelId="{DC99A585-8E76-4AD3-8C12-AE4916F92F0B}" type="presOf" srcId="{B43EE578-778F-477A-BFBC-2F71293FD8D7}" destId="{6EF35CD1-0B15-40D6-BC0D-1FD7DA9FB382}" srcOrd="0" destOrd="0" presId="urn:microsoft.com/office/officeart/2005/8/layout/bProcess2"/>
    <dgm:cxn modelId="{9003149F-A00B-4AFD-BF68-95B35B0D0B7B}" srcId="{3E07B196-C047-497E-93AE-A19F0F7F1C4F}" destId="{3692B9AD-2FBD-4E5D-8337-429AFE484475}" srcOrd="0" destOrd="0" parTransId="{F987C6D6-F2DE-4802-9ABD-918DB22082C9}" sibTransId="{8970A9E4-9F4C-4B21-B74D-DCE83DA26375}"/>
    <dgm:cxn modelId="{B3C0ACDE-0978-4F77-BC7E-E73B5B9EFB63}" srcId="{3E07B196-C047-497E-93AE-A19F0F7F1C4F}" destId="{7B08F683-FB8F-4B5B-A2CF-7B942734C828}" srcOrd="1" destOrd="0" parTransId="{6EB817C7-65CB-4C09-ACA1-7B79C2C8D67F}" sibTransId="{B43EE578-778F-477A-BFBC-2F71293FD8D7}"/>
    <dgm:cxn modelId="{3B157A34-3560-4B78-9FE2-7E469F730A6D}" type="presParOf" srcId="{9E907C96-5997-4C50-A2A0-E76D99353845}" destId="{6A9B9E0A-D30D-41ED-9E1C-1D3D65F930A3}" srcOrd="0" destOrd="0" presId="urn:microsoft.com/office/officeart/2005/8/layout/bProcess2"/>
    <dgm:cxn modelId="{BC133C17-E4EF-404B-8682-066894BDA2FE}" type="presParOf" srcId="{9E907C96-5997-4C50-A2A0-E76D99353845}" destId="{B43B103D-50CB-485D-A64F-1C619053F66F}" srcOrd="1" destOrd="0" presId="urn:microsoft.com/office/officeart/2005/8/layout/bProcess2"/>
    <dgm:cxn modelId="{53F3DA47-3326-4004-9915-05240CD095FB}" type="presParOf" srcId="{9E907C96-5997-4C50-A2A0-E76D99353845}" destId="{9F593E17-69FE-4D12-BD9C-8B4705B25252}" srcOrd="2" destOrd="0" presId="urn:microsoft.com/office/officeart/2005/8/layout/bProcess2"/>
    <dgm:cxn modelId="{C2A32D0C-E529-41BD-848A-FD592052BA68}" type="presParOf" srcId="{9F593E17-69FE-4D12-BD9C-8B4705B25252}" destId="{B1C031C0-EAB3-4A89-9829-2460E1A03B98}" srcOrd="0" destOrd="0" presId="urn:microsoft.com/office/officeart/2005/8/layout/bProcess2"/>
    <dgm:cxn modelId="{89C43989-DEBE-4937-9210-9EB6C2A4DE2A}" type="presParOf" srcId="{9F593E17-69FE-4D12-BD9C-8B4705B25252}" destId="{F910EB74-5FDB-4E3D-A77B-4AC5BDB74510}" srcOrd="1" destOrd="0" presId="urn:microsoft.com/office/officeart/2005/8/layout/bProcess2"/>
    <dgm:cxn modelId="{60C62523-01FD-4544-9E99-2D0E54DEF976}" type="presParOf" srcId="{9E907C96-5997-4C50-A2A0-E76D99353845}" destId="{6EF35CD1-0B15-40D6-BC0D-1FD7DA9FB382}" srcOrd="3" destOrd="0" presId="urn:microsoft.com/office/officeart/2005/8/layout/bProcess2"/>
    <dgm:cxn modelId="{44095985-8873-4D86-967A-E47EE174547B}" type="presParOf" srcId="{9E907C96-5997-4C50-A2A0-E76D99353845}" destId="{CF54E9D8-D1E9-43C5-B786-0C7C852BDF8B}" srcOrd="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8CF167-0220-4CE4-8369-A9ADF20BF1E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703FFE-DD15-4C9B-899C-BB61B8D9143D}">
      <dgm:prSet phldrT="[文本]"/>
      <dgm:spPr/>
      <dgm:t>
        <a:bodyPr/>
        <a:lstStyle/>
        <a:p>
          <a:r>
            <a:rPr lang="en-US" dirty="0" smtClean="0"/>
            <a:t>URL</a:t>
          </a:r>
          <a:endParaRPr lang="en-US" dirty="0"/>
        </a:p>
      </dgm:t>
    </dgm:pt>
    <dgm:pt modelId="{6B8B04B0-665D-4BB0-B525-1D0EF388E92D}" type="parTrans" cxnId="{0D211CF7-7811-4B92-80E2-6339746A3AA3}">
      <dgm:prSet/>
      <dgm:spPr/>
      <dgm:t>
        <a:bodyPr/>
        <a:lstStyle/>
        <a:p>
          <a:endParaRPr lang="en-US"/>
        </a:p>
      </dgm:t>
    </dgm:pt>
    <dgm:pt modelId="{0B8D9AD6-F329-4F63-9057-808D1F341005}" type="sibTrans" cxnId="{0D211CF7-7811-4B92-80E2-6339746A3AA3}">
      <dgm:prSet/>
      <dgm:spPr/>
      <dgm:t>
        <a:bodyPr/>
        <a:lstStyle/>
        <a:p>
          <a:endParaRPr lang="en-US"/>
        </a:p>
      </dgm:t>
    </dgm:pt>
    <dgm:pt modelId="{C56C6F34-A222-4FF6-9A48-E1027F9ABED8}">
      <dgm:prSet phldrT="[文本]" custT="1"/>
      <dgm:spPr/>
      <dgm:t>
        <a:bodyPr/>
        <a:lstStyle/>
        <a:p>
          <a:r>
            <a:rPr lang="en-US" sz="2000" dirty="0" smtClean="0">
              <a:hlinkClick xmlns:r="http://schemas.openxmlformats.org/officeDocument/2006/relationships" r:id="rId1"/>
            </a:rPr>
            <a:t>http://api.renren.com</a:t>
          </a:r>
          <a:endParaRPr lang="en-US" sz="2000" dirty="0"/>
        </a:p>
      </dgm:t>
    </dgm:pt>
    <dgm:pt modelId="{A9539D6E-67FF-4059-80C0-B8DEBEB6A6F7}" type="parTrans" cxnId="{C108D528-A9FD-4E74-9A41-8455E71C2428}">
      <dgm:prSet/>
      <dgm:spPr/>
      <dgm:t>
        <a:bodyPr/>
        <a:lstStyle/>
        <a:p>
          <a:endParaRPr lang="en-US"/>
        </a:p>
      </dgm:t>
    </dgm:pt>
    <dgm:pt modelId="{09219194-8CBD-4DA0-9787-24DCC53CDE57}" type="sibTrans" cxnId="{C108D528-A9FD-4E74-9A41-8455E71C2428}">
      <dgm:prSet/>
      <dgm:spPr/>
      <dgm:t>
        <a:bodyPr/>
        <a:lstStyle/>
        <a:p>
          <a:endParaRPr lang="en-US"/>
        </a:p>
      </dgm:t>
    </dgm:pt>
    <dgm:pt modelId="{317EA3D3-2DE8-4B19-BB62-356B2D6B89A8}">
      <dgm:prSet phldrT="[文本]"/>
      <dgm:spPr/>
      <dgm:t>
        <a:bodyPr/>
        <a:lstStyle/>
        <a:p>
          <a:r>
            <a:rPr lang="en-US" dirty="0" smtClean="0"/>
            <a:t>Site</a:t>
          </a:r>
          <a:endParaRPr lang="en-US" dirty="0"/>
        </a:p>
      </dgm:t>
    </dgm:pt>
    <dgm:pt modelId="{3E68C7E9-CCC1-4DBC-93C8-BF0A7230930E}" type="parTrans" cxnId="{C0DEF050-63E8-480B-8215-64CE5F1065B9}">
      <dgm:prSet/>
      <dgm:spPr/>
      <dgm:t>
        <a:bodyPr/>
        <a:lstStyle/>
        <a:p>
          <a:endParaRPr lang="en-US"/>
        </a:p>
      </dgm:t>
    </dgm:pt>
    <dgm:pt modelId="{2E0F6A63-1EA4-4AEF-B369-348232349FFF}" type="sibTrans" cxnId="{C0DEF050-63E8-480B-8215-64CE5F1065B9}">
      <dgm:prSet/>
      <dgm:spPr/>
      <dgm:t>
        <a:bodyPr/>
        <a:lstStyle/>
        <a:p>
          <a:endParaRPr lang="en-US"/>
        </a:p>
      </dgm:t>
    </dgm:pt>
    <dgm:pt modelId="{3C8C9A1D-C21D-470B-B11E-634B9C6E5F5B}">
      <dgm:prSet phldrT="[文本]"/>
      <dgm:spPr/>
      <dgm:t>
        <a:bodyPr/>
        <a:lstStyle/>
        <a:p>
          <a:r>
            <a:rPr lang="en-US" smtClean="0">
              <a:hlinkClick xmlns:r="http://schemas.openxmlformats.org/officeDocument/2006/relationships" r:id="rId2"/>
            </a:rPr>
            <a:t>http://www.renren.com</a:t>
          </a:r>
          <a:endParaRPr lang="en-US" dirty="0"/>
        </a:p>
      </dgm:t>
    </dgm:pt>
    <dgm:pt modelId="{D00A5B4A-BF26-437B-A7DB-308B559E23B3}" type="parTrans" cxnId="{9EC546DF-B17C-4FC7-BAEB-C5F2C83111FF}">
      <dgm:prSet/>
      <dgm:spPr/>
      <dgm:t>
        <a:bodyPr/>
        <a:lstStyle/>
        <a:p>
          <a:endParaRPr lang="en-US"/>
        </a:p>
      </dgm:t>
    </dgm:pt>
    <dgm:pt modelId="{A137B09A-4FFE-4626-9C73-E79A3123A6B7}" type="sibTrans" cxnId="{9EC546DF-B17C-4FC7-BAEB-C5F2C83111FF}">
      <dgm:prSet/>
      <dgm:spPr/>
      <dgm:t>
        <a:bodyPr/>
        <a:lstStyle/>
        <a:p>
          <a:endParaRPr lang="en-US"/>
        </a:p>
      </dgm:t>
    </dgm:pt>
    <dgm:pt modelId="{98B5275B-70D7-44A0-A9D8-D29CB4BEC686}">
      <dgm:prSet phldrT="[文本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F5204D52-5672-4A2E-A422-2005873D50A2}" type="parTrans" cxnId="{883076FA-3B8E-44DF-98BE-C0C7119802AC}">
      <dgm:prSet/>
      <dgm:spPr/>
      <dgm:t>
        <a:bodyPr/>
        <a:lstStyle/>
        <a:p>
          <a:endParaRPr lang="en-US"/>
        </a:p>
      </dgm:t>
    </dgm:pt>
    <dgm:pt modelId="{1B22F20E-039B-4471-9B02-6FBF455D0097}" type="sibTrans" cxnId="{883076FA-3B8E-44DF-98BE-C0C7119802AC}">
      <dgm:prSet/>
      <dgm:spPr/>
      <dgm:t>
        <a:bodyPr/>
        <a:lstStyle/>
        <a:p>
          <a:endParaRPr lang="en-US"/>
        </a:p>
      </dgm:t>
    </dgm:pt>
    <dgm:pt modelId="{959DF5C2-FF38-4D0F-A4B2-44D1F2572CCB}">
      <dgm:prSet phldrT="[文本]"/>
      <dgm:spPr/>
      <dgm:t>
        <a:bodyPr/>
        <a:lstStyle/>
        <a:p>
          <a:r>
            <a:rPr lang="en-US" smtClean="0"/>
            <a:t>SNS</a:t>
          </a:r>
          <a:endParaRPr lang="en-US" dirty="0"/>
        </a:p>
      </dgm:t>
    </dgm:pt>
    <dgm:pt modelId="{A7F9C1D0-B6DF-4DBD-86A0-AD0FE25848B1}" type="parTrans" cxnId="{FE66BBD1-398C-4BD9-AD7C-DD7DFCBA9B61}">
      <dgm:prSet/>
      <dgm:spPr/>
      <dgm:t>
        <a:bodyPr/>
        <a:lstStyle/>
        <a:p>
          <a:endParaRPr lang="en-US"/>
        </a:p>
      </dgm:t>
    </dgm:pt>
    <dgm:pt modelId="{6460BFFD-4557-48BA-B3A2-4989E1BE6CE4}" type="sibTrans" cxnId="{FE66BBD1-398C-4BD9-AD7C-DD7DFCBA9B61}">
      <dgm:prSet/>
      <dgm:spPr/>
      <dgm:t>
        <a:bodyPr/>
        <a:lstStyle/>
        <a:p>
          <a:endParaRPr lang="en-US"/>
        </a:p>
      </dgm:t>
    </dgm:pt>
    <dgm:pt modelId="{5AD2BA71-929E-4AB0-A30B-6B2A34F27042}">
      <dgm:prSet custT="1"/>
      <dgm:spPr/>
      <dgm:t>
        <a:bodyPr/>
        <a:lstStyle/>
        <a:p>
          <a:r>
            <a:rPr lang="en-US" sz="2000" dirty="0" smtClean="0">
              <a:hlinkClick xmlns:r="http://schemas.openxmlformats.org/officeDocument/2006/relationships" r:id="rId3"/>
            </a:rPr>
            <a:t>http://search.twitter.com/search.json</a:t>
          </a:r>
          <a:endParaRPr lang="en-US" sz="2000" dirty="0" smtClean="0"/>
        </a:p>
      </dgm:t>
    </dgm:pt>
    <dgm:pt modelId="{6D9CDF74-4532-4F8D-A514-D324680EF14D}" type="parTrans" cxnId="{4B47D2AD-B84A-4F20-BC46-56CCCFCB8555}">
      <dgm:prSet/>
      <dgm:spPr/>
      <dgm:t>
        <a:bodyPr/>
        <a:lstStyle/>
        <a:p>
          <a:endParaRPr lang="en-US"/>
        </a:p>
      </dgm:t>
    </dgm:pt>
    <dgm:pt modelId="{A8717C7F-0737-4684-B146-98F2B97DF2E4}" type="sibTrans" cxnId="{4B47D2AD-B84A-4F20-BC46-56CCCFCB8555}">
      <dgm:prSet/>
      <dgm:spPr/>
      <dgm:t>
        <a:bodyPr/>
        <a:lstStyle/>
        <a:p>
          <a:endParaRPr lang="en-US"/>
        </a:p>
      </dgm:t>
    </dgm:pt>
    <dgm:pt modelId="{9C7A297C-60D5-4FA8-8891-386067AB7974}">
      <dgm:prSet custT="1"/>
      <dgm:spPr/>
      <dgm:t>
        <a:bodyPr/>
        <a:lstStyle/>
        <a:p>
          <a:r>
            <a:rPr lang="en-US" sz="2000" dirty="0" smtClean="0">
              <a:hlinkClick xmlns:r="http://schemas.openxmlformats.org/officeDocument/2006/relationships" r:id="rId4"/>
            </a:rPr>
            <a:t>https://api.rememberthemilk.com/services</a:t>
          </a:r>
          <a:endParaRPr lang="en-US" sz="2000" dirty="0" smtClean="0"/>
        </a:p>
      </dgm:t>
    </dgm:pt>
    <dgm:pt modelId="{977F44FF-E9AF-4013-BA3F-5719DB1D51D8}" type="parTrans" cxnId="{7CEB1282-D530-4D65-950D-15567B9A0532}">
      <dgm:prSet/>
      <dgm:spPr/>
      <dgm:t>
        <a:bodyPr/>
        <a:lstStyle/>
        <a:p>
          <a:endParaRPr lang="en-US"/>
        </a:p>
      </dgm:t>
    </dgm:pt>
    <dgm:pt modelId="{8AD6647E-2B52-4CDD-9A8F-FD4A4992658D}" type="sibTrans" cxnId="{7CEB1282-D530-4D65-950D-15567B9A0532}">
      <dgm:prSet/>
      <dgm:spPr/>
      <dgm:t>
        <a:bodyPr/>
        <a:lstStyle/>
        <a:p>
          <a:endParaRPr lang="en-US"/>
        </a:p>
      </dgm:t>
    </dgm:pt>
    <dgm:pt modelId="{653217BE-F579-481A-8DC8-D3C55F97983B}">
      <dgm:prSet/>
      <dgm:spPr/>
      <dgm:t>
        <a:bodyPr/>
        <a:lstStyle/>
        <a:p>
          <a:r>
            <a:rPr lang="en-US" smtClean="0">
              <a:hlinkClick xmlns:r="http://schemas.openxmlformats.org/officeDocument/2006/relationships" r:id="rId5"/>
            </a:rPr>
            <a:t>http://www.twitter.com</a:t>
          </a:r>
          <a:endParaRPr lang="en-US" dirty="0" smtClean="0"/>
        </a:p>
      </dgm:t>
    </dgm:pt>
    <dgm:pt modelId="{AA418855-F26F-462F-8D74-3786F683AE8A}" type="parTrans" cxnId="{0859222F-9189-44FC-B27D-72BF7055C3AF}">
      <dgm:prSet/>
      <dgm:spPr/>
      <dgm:t>
        <a:bodyPr/>
        <a:lstStyle/>
        <a:p>
          <a:endParaRPr lang="en-US"/>
        </a:p>
      </dgm:t>
    </dgm:pt>
    <dgm:pt modelId="{00BFD441-77BC-4969-972B-DBF43E7EFDF5}" type="sibTrans" cxnId="{0859222F-9189-44FC-B27D-72BF7055C3AF}">
      <dgm:prSet/>
      <dgm:spPr/>
      <dgm:t>
        <a:bodyPr/>
        <a:lstStyle/>
        <a:p>
          <a:endParaRPr lang="en-US"/>
        </a:p>
      </dgm:t>
    </dgm:pt>
    <dgm:pt modelId="{8CC04225-97A1-4F06-B7BD-7091B70B7CE0}">
      <dgm:prSet/>
      <dgm:spPr/>
      <dgm:t>
        <a:bodyPr/>
        <a:lstStyle/>
        <a:p>
          <a:r>
            <a:rPr lang="en-US" dirty="0" smtClean="0">
              <a:hlinkClick xmlns:r="http://schemas.openxmlformats.org/officeDocument/2006/relationships" r:id="rId6"/>
            </a:rPr>
            <a:t>https://www.rememberthemilk.com</a:t>
          </a:r>
          <a:endParaRPr lang="en-US" dirty="0"/>
        </a:p>
      </dgm:t>
    </dgm:pt>
    <dgm:pt modelId="{6F3BED87-CEA1-41EF-8197-71B1C51CD10D}" type="parTrans" cxnId="{25E55373-82F3-4924-8B87-4BFD0A3E9FC0}">
      <dgm:prSet/>
      <dgm:spPr/>
      <dgm:t>
        <a:bodyPr/>
        <a:lstStyle/>
        <a:p>
          <a:endParaRPr lang="en-US"/>
        </a:p>
      </dgm:t>
    </dgm:pt>
    <dgm:pt modelId="{2CBECF75-E305-40AF-8939-AE5A3B8616FF}" type="sibTrans" cxnId="{25E55373-82F3-4924-8B87-4BFD0A3E9FC0}">
      <dgm:prSet/>
      <dgm:spPr/>
      <dgm:t>
        <a:bodyPr/>
        <a:lstStyle/>
        <a:p>
          <a:endParaRPr lang="en-US"/>
        </a:p>
      </dgm:t>
    </dgm:pt>
    <dgm:pt modelId="{55C44E23-43FC-4202-8A90-F068F65BCD76}">
      <dgm:prSet/>
      <dgm:spPr/>
      <dgm:t>
        <a:bodyPr/>
        <a:lstStyle/>
        <a:p>
          <a:r>
            <a:rPr lang="en-US" smtClean="0"/>
            <a:t>Twitter</a:t>
          </a:r>
          <a:endParaRPr lang="en-US" dirty="0" smtClean="0"/>
        </a:p>
      </dgm:t>
    </dgm:pt>
    <dgm:pt modelId="{24BBDF3F-EEF1-4056-BB59-DE34349B1EE7}" type="parTrans" cxnId="{20FDE4BF-669E-42C1-ABBF-54EC14E7784E}">
      <dgm:prSet/>
      <dgm:spPr/>
      <dgm:t>
        <a:bodyPr/>
        <a:lstStyle/>
        <a:p>
          <a:endParaRPr lang="en-US"/>
        </a:p>
      </dgm:t>
    </dgm:pt>
    <dgm:pt modelId="{057990B3-8F52-4163-B9E2-92C52108DDF5}" type="sibTrans" cxnId="{20FDE4BF-669E-42C1-ABBF-54EC14E7784E}">
      <dgm:prSet/>
      <dgm:spPr/>
      <dgm:t>
        <a:bodyPr/>
        <a:lstStyle/>
        <a:p>
          <a:endParaRPr lang="en-US"/>
        </a:p>
      </dgm:t>
    </dgm:pt>
    <dgm:pt modelId="{A0ECDC90-458E-4762-9F42-A69E2BB1EFC0}">
      <dgm:prSet/>
      <dgm:spPr/>
      <dgm:t>
        <a:bodyPr/>
        <a:lstStyle/>
        <a:p>
          <a:r>
            <a:rPr lang="en-US" dirty="0" smtClean="0"/>
            <a:t>Tada list</a:t>
          </a:r>
        </a:p>
      </dgm:t>
    </dgm:pt>
    <dgm:pt modelId="{B4BBCED2-B745-4E4C-9677-9DE5097416E2}" type="parTrans" cxnId="{9AB97943-855E-4D9E-8B0B-51D573799EE6}">
      <dgm:prSet/>
      <dgm:spPr/>
      <dgm:t>
        <a:bodyPr/>
        <a:lstStyle/>
        <a:p>
          <a:endParaRPr lang="en-US"/>
        </a:p>
      </dgm:t>
    </dgm:pt>
    <dgm:pt modelId="{4D1C7AA6-D047-4E5F-8BAF-5937FFF40CF0}" type="sibTrans" cxnId="{9AB97943-855E-4D9E-8B0B-51D573799EE6}">
      <dgm:prSet/>
      <dgm:spPr/>
      <dgm:t>
        <a:bodyPr/>
        <a:lstStyle/>
        <a:p>
          <a:endParaRPr lang="en-US"/>
        </a:p>
      </dgm:t>
    </dgm:pt>
    <dgm:pt modelId="{ABCD4DB6-6CF7-4F57-BF0A-E1A15320883B}" type="pres">
      <dgm:prSet presAssocID="{7D8CF167-0220-4CE4-8369-A9ADF20BF1E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9BE4A5-0434-4C2C-9E73-B57750CFC3F8}" type="pres">
      <dgm:prSet presAssocID="{95703FFE-DD15-4C9B-899C-BB61B8D9143D}" presName="linNode" presStyleCnt="0"/>
      <dgm:spPr/>
    </dgm:pt>
    <dgm:pt modelId="{A706BD35-8D33-42F5-90F8-F05075C160EA}" type="pres">
      <dgm:prSet presAssocID="{95703FFE-DD15-4C9B-899C-BB61B8D9143D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6FC441-0A3A-45C5-9B69-0014DCB9FE94}" type="pres">
      <dgm:prSet presAssocID="{95703FFE-DD15-4C9B-899C-BB61B8D9143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B2CE2E-8E78-4753-923E-1E828EAF97DF}" type="pres">
      <dgm:prSet presAssocID="{0B8D9AD6-F329-4F63-9057-808D1F341005}" presName="sp" presStyleCnt="0"/>
      <dgm:spPr/>
    </dgm:pt>
    <dgm:pt modelId="{BC69F811-231B-43B3-BA1A-BC0FEE1EE16F}" type="pres">
      <dgm:prSet presAssocID="{317EA3D3-2DE8-4B19-BB62-356B2D6B89A8}" presName="linNode" presStyleCnt="0"/>
      <dgm:spPr/>
    </dgm:pt>
    <dgm:pt modelId="{FD057761-5E31-481A-BD8E-6F55C43937B1}" type="pres">
      <dgm:prSet presAssocID="{317EA3D3-2DE8-4B19-BB62-356B2D6B89A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CA7A53-8BBF-4E0F-B131-7F0554613DFE}" type="pres">
      <dgm:prSet presAssocID="{317EA3D3-2DE8-4B19-BB62-356B2D6B89A8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2D195D-5BF3-4ED9-8410-E3A5FE79BE82}" type="pres">
      <dgm:prSet presAssocID="{2E0F6A63-1EA4-4AEF-B369-348232349FFF}" presName="sp" presStyleCnt="0"/>
      <dgm:spPr/>
    </dgm:pt>
    <dgm:pt modelId="{5E933AC3-03DD-464D-BBF7-F983E6D7359F}" type="pres">
      <dgm:prSet presAssocID="{98B5275B-70D7-44A0-A9D8-D29CB4BEC686}" presName="linNode" presStyleCnt="0"/>
      <dgm:spPr/>
    </dgm:pt>
    <dgm:pt modelId="{D77DD39F-9DD5-4F8F-8A0F-7BA4FE3B795D}" type="pres">
      <dgm:prSet presAssocID="{98B5275B-70D7-44A0-A9D8-D29CB4BEC68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5C091C-71AC-4546-896B-4D062050018B}" type="pres">
      <dgm:prSet presAssocID="{98B5275B-70D7-44A0-A9D8-D29CB4BEC686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2B08DB-D654-45E5-8FCE-D88D1A858B07}" type="presOf" srcId="{3C8C9A1D-C21D-470B-B11E-634B9C6E5F5B}" destId="{09CA7A53-8BBF-4E0F-B131-7F0554613DFE}" srcOrd="0" destOrd="0" presId="urn:microsoft.com/office/officeart/2005/8/layout/vList5"/>
    <dgm:cxn modelId="{0D211CF7-7811-4B92-80E2-6339746A3AA3}" srcId="{7D8CF167-0220-4CE4-8369-A9ADF20BF1E0}" destId="{95703FFE-DD15-4C9B-899C-BB61B8D9143D}" srcOrd="0" destOrd="0" parTransId="{6B8B04B0-665D-4BB0-B525-1D0EF388E92D}" sibTransId="{0B8D9AD6-F329-4F63-9057-808D1F341005}"/>
    <dgm:cxn modelId="{B7CC828D-0FE4-410E-90C9-44B8CDEC1836}" type="presOf" srcId="{959DF5C2-FF38-4D0F-A4B2-44D1F2572CCB}" destId="{405C091C-71AC-4546-896B-4D062050018B}" srcOrd="0" destOrd="0" presId="urn:microsoft.com/office/officeart/2005/8/layout/vList5"/>
    <dgm:cxn modelId="{25E55373-82F3-4924-8B87-4BFD0A3E9FC0}" srcId="{317EA3D3-2DE8-4B19-BB62-356B2D6B89A8}" destId="{8CC04225-97A1-4F06-B7BD-7091B70B7CE0}" srcOrd="2" destOrd="0" parTransId="{6F3BED87-CEA1-41EF-8197-71B1C51CD10D}" sibTransId="{2CBECF75-E305-40AF-8939-AE5A3B8616FF}"/>
    <dgm:cxn modelId="{0859222F-9189-44FC-B27D-72BF7055C3AF}" srcId="{317EA3D3-2DE8-4B19-BB62-356B2D6B89A8}" destId="{653217BE-F579-481A-8DC8-D3C55F97983B}" srcOrd="1" destOrd="0" parTransId="{AA418855-F26F-462F-8D74-3786F683AE8A}" sibTransId="{00BFD441-77BC-4969-972B-DBF43E7EFDF5}"/>
    <dgm:cxn modelId="{B54CE2EC-B2E5-45EE-9AB7-C49D527939C4}" type="presOf" srcId="{317EA3D3-2DE8-4B19-BB62-356B2D6B89A8}" destId="{FD057761-5E31-481A-BD8E-6F55C43937B1}" srcOrd="0" destOrd="0" presId="urn:microsoft.com/office/officeart/2005/8/layout/vList5"/>
    <dgm:cxn modelId="{FE66BBD1-398C-4BD9-AD7C-DD7DFCBA9B61}" srcId="{98B5275B-70D7-44A0-A9D8-D29CB4BEC686}" destId="{959DF5C2-FF38-4D0F-A4B2-44D1F2572CCB}" srcOrd="0" destOrd="0" parTransId="{A7F9C1D0-B6DF-4DBD-86A0-AD0FE25848B1}" sibTransId="{6460BFFD-4557-48BA-B3A2-4989E1BE6CE4}"/>
    <dgm:cxn modelId="{20FDE4BF-669E-42C1-ABBF-54EC14E7784E}" srcId="{98B5275B-70D7-44A0-A9D8-D29CB4BEC686}" destId="{55C44E23-43FC-4202-8A90-F068F65BCD76}" srcOrd="1" destOrd="0" parTransId="{24BBDF3F-EEF1-4056-BB59-DE34349B1EE7}" sibTransId="{057990B3-8F52-4163-B9E2-92C52108DDF5}"/>
    <dgm:cxn modelId="{3E039C53-34B9-4727-BEAC-6717C5AAE65F}" type="presOf" srcId="{55C44E23-43FC-4202-8A90-F068F65BCD76}" destId="{405C091C-71AC-4546-896B-4D062050018B}" srcOrd="0" destOrd="1" presId="urn:microsoft.com/office/officeart/2005/8/layout/vList5"/>
    <dgm:cxn modelId="{AA235928-73AD-40C4-9C0D-751C3CF871C8}" type="presOf" srcId="{5AD2BA71-929E-4AB0-A30B-6B2A34F27042}" destId="{CF6FC441-0A3A-45C5-9B69-0014DCB9FE94}" srcOrd="0" destOrd="1" presId="urn:microsoft.com/office/officeart/2005/8/layout/vList5"/>
    <dgm:cxn modelId="{9AB97943-855E-4D9E-8B0B-51D573799EE6}" srcId="{98B5275B-70D7-44A0-A9D8-D29CB4BEC686}" destId="{A0ECDC90-458E-4762-9F42-A69E2BB1EFC0}" srcOrd="2" destOrd="0" parTransId="{B4BBCED2-B745-4E4C-9677-9DE5097416E2}" sibTransId="{4D1C7AA6-D047-4E5F-8BAF-5937FFF40CF0}"/>
    <dgm:cxn modelId="{9D614F65-9C2C-4615-B5A6-D0C88935B7CF}" type="presOf" srcId="{C56C6F34-A222-4FF6-9A48-E1027F9ABED8}" destId="{CF6FC441-0A3A-45C5-9B69-0014DCB9FE94}" srcOrd="0" destOrd="0" presId="urn:microsoft.com/office/officeart/2005/8/layout/vList5"/>
    <dgm:cxn modelId="{883076FA-3B8E-44DF-98BE-C0C7119802AC}" srcId="{7D8CF167-0220-4CE4-8369-A9ADF20BF1E0}" destId="{98B5275B-70D7-44A0-A9D8-D29CB4BEC686}" srcOrd="2" destOrd="0" parTransId="{F5204D52-5672-4A2E-A422-2005873D50A2}" sibTransId="{1B22F20E-039B-4471-9B02-6FBF455D0097}"/>
    <dgm:cxn modelId="{C0DEF050-63E8-480B-8215-64CE5F1065B9}" srcId="{7D8CF167-0220-4CE4-8369-A9ADF20BF1E0}" destId="{317EA3D3-2DE8-4B19-BB62-356B2D6B89A8}" srcOrd="1" destOrd="0" parTransId="{3E68C7E9-CCC1-4DBC-93C8-BF0A7230930E}" sibTransId="{2E0F6A63-1EA4-4AEF-B369-348232349FFF}"/>
    <dgm:cxn modelId="{E33E77CD-BD3E-455F-85C6-B4D9CB879F40}" type="presOf" srcId="{A0ECDC90-458E-4762-9F42-A69E2BB1EFC0}" destId="{405C091C-71AC-4546-896B-4D062050018B}" srcOrd="0" destOrd="2" presId="urn:microsoft.com/office/officeart/2005/8/layout/vList5"/>
    <dgm:cxn modelId="{D8FBB023-3C54-4627-8881-C17C14B9EFB9}" type="presOf" srcId="{8CC04225-97A1-4F06-B7BD-7091B70B7CE0}" destId="{09CA7A53-8BBF-4E0F-B131-7F0554613DFE}" srcOrd="0" destOrd="2" presId="urn:microsoft.com/office/officeart/2005/8/layout/vList5"/>
    <dgm:cxn modelId="{187D327F-62E6-4722-973C-8506206F76CA}" type="presOf" srcId="{95703FFE-DD15-4C9B-899C-BB61B8D9143D}" destId="{A706BD35-8D33-42F5-90F8-F05075C160EA}" srcOrd="0" destOrd="0" presId="urn:microsoft.com/office/officeart/2005/8/layout/vList5"/>
    <dgm:cxn modelId="{A4F8F215-CFC6-489B-897C-415EFE46AEDA}" type="presOf" srcId="{653217BE-F579-481A-8DC8-D3C55F97983B}" destId="{09CA7A53-8BBF-4E0F-B131-7F0554613DFE}" srcOrd="0" destOrd="1" presId="urn:microsoft.com/office/officeart/2005/8/layout/vList5"/>
    <dgm:cxn modelId="{6ED26D23-6C83-4BB4-940C-624CD6406FEC}" type="presOf" srcId="{9C7A297C-60D5-4FA8-8891-386067AB7974}" destId="{CF6FC441-0A3A-45C5-9B69-0014DCB9FE94}" srcOrd="0" destOrd="2" presId="urn:microsoft.com/office/officeart/2005/8/layout/vList5"/>
    <dgm:cxn modelId="{9EC546DF-B17C-4FC7-BAEB-C5F2C83111FF}" srcId="{317EA3D3-2DE8-4B19-BB62-356B2D6B89A8}" destId="{3C8C9A1D-C21D-470B-B11E-634B9C6E5F5B}" srcOrd="0" destOrd="0" parTransId="{D00A5B4A-BF26-437B-A7DB-308B559E23B3}" sibTransId="{A137B09A-4FFE-4626-9C73-E79A3123A6B7}"/>
    <dgm:cxn modelId="{C108D528-A9FD-4E74-9A41-8455E71C2428}" srcId="{95703FFE-DD15-4C9B-899C-BB61B8D9143D}" destId="{C56C6F34-A222-4FF6-9A48-E1027F9ABED8}" srcOrd="0" destOrd="0" parTransId="{A9539D6E-67FF-4059-80C0-B8DEBEB6A6F7}" sibTransId="{09219194-8CBD-4DA0-9787-24DCC53CDE57}"/>
    <dgm:cxn modelId="{4B47D2AD-B84A-4F20-BC46-56CCCFCB8555}" srcId="{95703FFE-DD15-4C9B-899C-BB61B8D9143D}" destId="{5AD2BA71-929E-4AB0-A30B-6B2A34F27042}" srcOrd="1" destOrd="0" parTransId="{6D9CDF74-4532-4F8D-A514-D324680EF14D}" sibTransId="{A8717C7F-0737-4684-B146-98F2B97DF2E4}"/>
    <dgm:cxn modelId="{C4996551-3525-4A48-81C6-7831EAF69E7A}" type="presOf" srcId="{7D8CF167-0220-4CE4-8369-A9ADF20BF1E0}" destId="{ABCD4DB6-6CF7-4F57-BF0A-E1A15320883B}" srcOrd="0" destOrd="0" presId="urn:microsoft.com/office/officeart/2005/8/layout/vList5"/>
    <dgm:cxn modelId="{E5FF8F16-B15B-4E29-ACC1-449DC7E22BFA}" type="presOf" srcId="{98B5275B-70D7-44A0-A9D8-D29CB4BEC686}" destId="{D77DD39F-9DD5-4F8F-8A0F-7BA4FE3B795D}" srcOrd="0" destOrd="0" presId="urn:microsoft.com/office/officeart/2005/8/layout/vList5"/>
    <dgm:cxn modelId="{7CEB1282-D530-4D65-950D-15567B9A0532}" srcId="{95703FFE-DD15-4C9B-899C-BB61B8D9143D}" destId="{9C7A297C-60D5-4FA8-8891-386067AB7974}" srcOrd="2" destOrd="0" parTransId="{977F44FF-E9AF-4013-BA3F-5719DB1D51D8}" sibTransId="{8AD6647E-2B52-4CDD-9A8F-FD4A4992658D}"/>
    <dgm:cxn modelId="{80775B51-10FE-478B-9217-659691A69364}" type="presParOf" srcId="{ABCD4DB6-6CF7-4F57-BF0A-E1A15320883B}" destId="{E49BE4A5-0434-4C2C-9E73-B57750CFC3F8}" srcOrd="0" destOrd="0" presId="urn:microsoft.com/office/officeart/2005/8/layout/vList5"/>
    <dgm:cxn modelId="{EEF4D314-113F-46E4-9E84-4B63C6787F38}" type="presParOf" srcId="{E49BE4A5-0434-4C2C-9E73-B57750CFC3F8}" destId="{A706BD35-8D33-42F5-90F8-F05075C160EA}" srcOrd="0" destOrd="0" presId="urn:microsoft.com/office/officeart/2005/8/layout/vList5"/>
    <dgm:cxn modelId="{9D102995-378A-4DB8-9BC1-6B08C2E57372}" type="presParOf" srcId="{E49BE4A5-0434-4C2C-9E73-B57750CFC3F8}" destId="{CF6FC441-0A3A-45C5-9B69-0014DCB9FE94}" srcOrd="1" destOrd="0" presId="urn:microsoft.com/office/officeart/2005/8/layout/vList5"/>
    <dgm:cxn modelId="{56947E75-A914-4485-B134-0D2372DF7C90}" type="presParOf" srcId="{ABCD4DB6-6CF7-4F57-BF0A-E1A15320883B}" destId="{E5B2CE2E-8E78-4753-923E-1E828EAF97DF}" srcOrd="1" destOrd="0" presId="urn:microsoft.com/office/officeart/2005/8/layout/vList5"/>
    <dgm:cxn modelId="{6663266B-CF4F-4F37-94AC-1C5C988C464E}" type="presParOf" srcId="{ABCD4DB6-6CF7-4F57-BF0A-E1A15320883B}" destId="{BC69F811-231B-43B3-BA1A-BC0FEE1EE16F}" srcOrd="2" destOrd="0" presId="urn:microsoft.com/office/officeart/2005/8/layout/vList5"/>
    <dgm:cxn modelId="{2BC02956-C339-4042-A0CB-C7D434F42112}" type="presParOf" srcId="{BC69F811-231B-43B3-BA1A-BC0FEE1EE16F}" destId="{FD057761-5E31-481A-BD8E-6F55C43937B1}" srcOrd="0" destOrd="0" presId="urn:microsoft.com/office/officeart/2005/8/layout/vList5"/>
    <dgm:cxn modelId="{77F9D064-08D3-4A4A-834F-3D36AF95106D}" type="presParOf" srcId="{BC69F811-231B-43B3-BA1A-BC0FEE1EE16F}" destId="{09CA7A53-8BBF-4E0F-B131-7F0554613DFE}" srcOrd="1" destOrd="0" presId="urn:microsoft.com/office/officeart/2005/8/layout/vList5"/>
    <dgm:cxn modelId="{431DB47F-B6F9-4D0F-8AD7-B6D453039EB6}" type="presParOf" srcId="{ABCD4DB6-6CF7-4F57-BF0A-E1A15320883B}" destId="{6D2D195D-5BF3-4ED9-8410-E3A5FE79BE82}" srcOrd="3" destOrd="0" presId="urn:microsoft.com/office/officeart/2005/8/layout/vList5"/>
    <dgm:cxn modelId="{DA45AA64-DEC5-4219-BE4A-7FA26D339144}" type="presParOf" srcId="{ABCD4DB6-6CF7-4F57-BF0A-E1A15320883B}" destId="{5E933AC3-03DD-464D-BBF7-F983E6D7359F}" srcOrd="4" destOrd="0" presId="urn:microsoft.com/office/officeart/2005/8/layout/vList5"/>
    <dgm:cxn modelId="{D725006B-7740-4B3F-AC28-8D86C247D532}" type="presParOf" srcId="{5E933AC3-03DD-464D-BBF7-F983E6D7359F}" destId="{D77DD39F-9DD5-4F8F-8A0F-7BA4FE3B795D}" srcOrd="0" destOrd="0" presId="urn:microsoft.com/office/officeart/2005/8/layout/vList5"/>
    <dgm:cxn modelId="{9D812054-361C-4082-8842-BAEC6B51A606}" type="presParOf" srcId="{5E933AC3-03DD-464D-BBF7-F983E6D7359F}" destId="{405C091C-71AC-4546-896B-4D062050018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B9E0A-D30D-41ED-9E1C-1D3D65F930A3}">
      <dsp:nvSpPr>
        <dsp:cNvPr id="0" name=""/>
        <dsp:cNvSpPr/>
      </dsp:nvSpPr>
      <dsp:spPr>
        <a:xfrm>
          <a:off x="1331118" y="3095"/>
          <a:ext cx="2105024" cy="21050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URLs</a:t>
          </a:r>
          <a:endParaRPr lang="en-US" sz="3300" kern="1200" dirty="0"/>
        </a:p>
      </dsp:txBody>
      <dsp:txXfrm>
        <a:off x="1639392" y="311369"/>
        <a:ext cx="1488476" cy="1488476"/>
      </dsp:txXfrm>
    </dsp:sp>
    <dsp:sp modelId="{B43B103D-50CB-485D-A64F-1C619053F66F}">
      <dsp:nvSpPr>
        <dsp:cNvPr id="0" name=""/>
        <dsp:cNvSpPr/>
      </dsp:nvSpPr>
      <dsp:spPr>
        <a:xfrm rot="10800000">
          <a:off x="2015251" y="2379931"/>
          <a:ext cx="736758" cy="576240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10EB74-5FDB-4E3D-A77B-4AC5BDB74510}">
      <dsp:nvSpPr>
        <dsp:cNvPr id="0" name=""/>
        <dsp:cNvSpPr/>
      </dsp:nvSpPr>
      <dsp:spPr>
        <a:xfrm>
          <a:off x="1681605" y="3195366"/>
          <a:ext cx="1404051" cy="14040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Sites</a:t>
          </a:r>
          <a:endParaRPr lang="en-US" sz="3300" kern="1200" dirty="0"/>
        </a:p>
      </dsp:txBody>
      <dsp:txXfrm>
        <a:off x="1887224" y="3400985"/>
        <a:ext cx="992813" cy="992813"/>
      </dsp:txXfrm>
    </dsp:sp>
    <dsp:sp modelId="{6EF35CD1-0B15-40D6-BC0D-1FD7DA9FB382}">
      <dsp:nvSpPr>
        <dsp:cNvPr id="0" name=""/>
        <dsp:cNvSpPr/>
      </dsp:nvSpPr>
      <dsp:spPr>
        <a:xfrm rot="5400000">
          <a:off x="3435085" y="3609271"/>
          <a:ext cx="736758" cy="576240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54E9D8-D1E9-43C5-B786-0C7C852BDF8B}">
      <dsp:nvSpPr>
        <dsp:cNvPr id="0" name=""/>
        <dsp:cNvSpPr/>
      </dsp:nvSpPr>
      <dsp:spPr>
        <a:xfrm>
          <a:off x="4488656" y="2844879"/>
          <a:ext cx="2105024" cy="21050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Content</a:t>
          </a:r>
          <a:endParaRPr lang="en-US" sz="3300" kern="1200" dirty="0"/>
        </a:p>
      </dsp:txBody>
      <dsp:txXfrm>
        <a:off x="4796930" y="3153153"/>
        <a:ext cx="1488476" cy="14884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6FC441-0A3A-45C5-9B69-0014DCB9FE94}">
      <dsp:nvSpPr>
        <dsp:cNvPr id="0" name=""/>
        <dsp:cNvSpPr/>
      </dsp:nvSpPr>
      <dsp:spPr>
        <a:xfrm rot="5400000">
          <a:off x="4912959" y="-1858087"/>
          <a:ext cx="1159073" cy="51694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hlinkClick xmlns:r="http://schemas.openxmlformats.org/officeDocument/2006/relationships" r:id="rId1"/>
            </a:rPr>
            <a:t>http://api.renren.com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hlinkClick xmlns:r="http://schemas.openxmlformats.org/officeDocument/2006/relationships" r:id="rId2"/>
            </a:rPr>
            <a:t>http://search.twitter.com/search.json</a:t>
          </a: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hlinkClick xmlns:r="http://schemas.openxmlformats.org/officeDocument/2006/relationships" r:id="rId3"/>
            </a:rPr>
            <a:t>https://api.rememberthemilk.com/services</a:t>
          </a:r>
          <a:endParaRPr lang="en-US" sz="2000" kern="1200" dirty="0" smtClean="0"/>
        </a:p>
      </dsp:txBody>
      <dsp:txXfrm rot="-5400000">
        <a:off x="2907792" y="203661"/>
        <a:ext cx="5112827" cy="1045911"/>
      </dsp:txXfrm>
    </dsp:sp>
    <dsp:sp modelId="{A706BD35-8D33-42F5-90F8-F05075C160EA}">
      <dsp:nvSpPr>
        <dsp:cNvPr id="0" name=""/>
        <dsp:cNvSpPr/>
      </dsp:nvSpPr>
      <dsp:spPr>
        <a:xfrm>
          <a:off x="0" y="2195"/>
          <a:ext cx="2907792" cy="14488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URL</a:t>
          </a:r>
          <a:endParaRPr lang="en-US" sz="5300" kern="1200" dirty="0"/>
        </a:p>
      </dsp:txBody>
      <dsp:txXfrm>
        <a:off x="70727" y="72922"/>
        <a:ext cx="2766338" cy="1307387"/>
      </dsp:txXfrm>
    </dsp:sp>
    <dsp:sp modelId="{09CA7A53-8BBF-4E0F-B131-7F0554613DFE}">
      <dsp:nvSpPr>
        <dsp:cNvPr id="0" name=""/>
        <dsp:cNvSpPr/>
      </dsp:nvSpPr>
      <dsp:spPr>
        <a:xfrm rot="5400000">
          <a:off x="4912959" y="-336804"/>
          <a:ext cx="1159073" cy="51694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>
              <a:hlinkClick xmlns:r="http://schemas.openxmlformats.org/officeDocument/2006/relationships" r:id="rId4"/>
            </a:rPr>
            <a:t>http://www.renren.com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>
              <a:hlinkClick xmlns:r="http://schemas.openxmlformats.org/officeDocument/2006/relationships" r:id="rId5"/>
            </a:rPr>
            <a:t>http://www.twitter.com</a:t>
          </a:r>
          <a:endParaRPr lang="en-US" sz="2100" kern="1200" dirty="0" smtClean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>
              <a:hlinkClick xmlns:r="http://schemas.openxmlformats.org/officeDocument/2006/relationships" r:id="rId6"/>
            </a:rPr>
            <a:t>https://www.rememberthemilk.com</a:t>
          </a:r>
          <a:endParaRPr lang="en-US" sz="2100" kern="1200" dirty="0"/>
        </a:p>
      </dsp:txBody>
      <dsp:txXfrm rot="-5400000">
        <a:off x="2907792" y="1724944"/>
        <a:ext cx="5112827" cy="1045911"/>
      </dsp:txXfrm>
    </dsp:sp>
    <dsp:sp modelId="{FD057761-5E31-481A-BD8E-6F55C43937B1}">
      <dsp:nvSpPr>
        <dsp:cNvPr id="0" name=""/>
        <dsp:cNvSpPr/>
      </dsp:nvSpPr>
      <dsp:spPr>
        <a:xfrm>
          <a:off x="0" y="1523479"/>
          <a:ext cx="2907792" cy="14488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Site</a:t>
          </a:r>
          <a:endParaRPr lang="en-US" sz="5300" kern="1200" dirty="0"/>
        </a:p>
      </dsp:txBody>
      <dsp:txXfrm>
        <a:off x="70727" y="1594206"/>
        <a:ext cx="2766338" cy="1307387"/>
      </dsp:txXfrm>
    </dsp:sp>
    <dsp:sp modelId="{405C091C-71AC-4546-896B-4D062050018B}">
      <dsp:nvSpPr>
        <dsp:cNvPr id="0" name=""/>
        <dsp:cNvSpPr/>
      </dsp:nvSpPr>
      <dsp:spPr>
        <a:xfrm rot="5400000">
          <a:off x="4912959" y="1184479"/>
          <a:ext cx="1159073" cy="51694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SNS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Twitter</a:t>
          </a:r>
          <a:endParaRPr lang="en-US" sz="2100" kern="1200" dirty="0" smtClean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Tada list</a:t>
          </a:r>
        </a:p>
      </dsp:txBody>
      <dsp:txXfrm rot="-5400000">
        <a:off x="2907792" y="3246228"/>
        <a:ext cx="5112827" cy="1045911"/>
      </dsp:txXfrm>
    </dsp:sp>
    <dsp:sp modelId="{D77DD39F-9DD5-4F8F-8A0F-7BA4FE3B795D}">
      <dsp:nvSpPr>
        <dsp:cNvPr id="0" name=""/>
        <dsp:cNvSpPr/>
      </dsp:nvSpPr>
      <dsp:spPr>
        <a:xfrm>
          <a:off x="0" y="3044762"/>
          <a:ext cx="2907792" cy="14488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Content</a:t>
          </a:r>
          <a:endParaRPr lang="en-US" sz="5300" kern="1200" dirty="0"/>
        </a:p>
      </dsp:txBody>
      <dsp:txXfrm>
        <a:off x="70727" y="3115489"/>
        <a:ext cx="2766338" cy="13073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E5D02-9386-41E0-A8E3-4C7E864358B1}" type="datetimeFigureOut">
              <a:rPr lang="en-US" smtClean="0"/>
              <a:t>9/30/11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79348-12E3-4133-BF0F-8436B54B5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61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79348-12E3-4133-BF0F-8436B54B57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73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79348-12E3-4133-BF0F-8436B54B575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73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C45B-1ED6-4E90-B3A9-31F602344A1C}" type="datetimeFigureOut">
              <a:rPr lang="en-US" smtClean="0"/>
              <a:t>9/30/11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2E59-D10B-4B7D-A993-18F0EA59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07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C45B-1ED6-4E90-B3A9-31F602344A1C}" type="datetimeFigureOut">
              <a:rPr lang="en-US" smtClean="0"/>
              <a:t>9/30/11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2E59-D10B-4B7D-A993-18F0EA59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98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C45B-1ED6-4E90-B3A9-31F602344A1C}" type="datetimeFigureOut">
              <a:rPr lang="en-US" smtClean="0"/>
              <a:t>9/30/11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2E59-D10B-4B7D-A993-18F0EA59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27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C45B-1ED6-4E90-B3A9-31F602344A1C}" type="datetimeFigureOut">
              <a:rPr lang="en-US" smtClean="0"/>
              <a:t>9/30/11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2E59-D10B-4B7D-A993-18F0EA59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02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C45B-1ED6-4E90-B3A9-31F602344A1C}" type="datetimeFigureOut">
              <a:rPr lang="en-US" smtClean="0"/>
              <a:t>9/30/11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2E59-D10B-4B7D-A993-18F0EA59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23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C45B-1ED6-4E90-B3A9-31F602344A1C}" type="datetimeFigureOut">
              <a:rPr lang="en-US" smtClean="0"/>
              <a:t>9/30/11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2E59-D10B-4B7D-A993-18F0EA59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39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C45B-1ED6-4E90-B3A9-31F602344A1C}" type="datetimeFigureOut">
              <a:rPr lang="en-US" smtClean="0"/>
              <a:t>9/30/11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2E59-D10B-4B7D-A993-18F0EA59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26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C45B-1ED6-4E90-B3A9-31F602344A1C}" type="datetimeFigureOut">
              <a:rPr lang="en-US" smtClean="0"/>
              <a:t>9/30/11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2E59-D10B-4B7D-A993-18F0EA59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25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C45B-1ED6-4E90-B3A9-31F602344A1C}" type="datetimeFigureOut">
              <a:rPr lang="en-US" smtClean="0"/>
              <a:t>9/30/11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2E59-D10B-4B7D-A993-18F0EA59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25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C45B-1ED6-4E90-B3A9-31F602344A1C}" type="datetimeFigureOut">
              <a:rPr lang="en-US" smtClean="0"/>
              <a:t>9/30/11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2E59-D10B-4B7D-A993-18F0EA59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60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C45B-1ED6-4E90-B3A9-31F602344A1C}" type="datetimeFigureOut">
              <a:rPr lang="en-US" smtClean="0"/>
              <a:t>9/30/11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2E59-D10B-4B7D-A993-18F0EA59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49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DC45B-1ED6-4E90-B3A9-31F602344A1C}" type="datetimeFigureOut">
              <a:rPr lang="en-US" smtClean="0"/>
              <a:t>9/30/11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52E59-D10B-4B7D-A993-18F0EA59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8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 xmlns:p14="http://schemas.microsoft.com/office/powerpoint/2010/main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.google.com/p/droidbox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secpartners.com/mobile-security-tools/intent-fuzzer.html" TargetMode="External"/><Relationship Id="rId3" Type="http://schemas.openxmlformats.org/officeDocument/2006/relationships/hyperlink" Target="http://www.isecpartners.com/mobile-security-tools/intent-sniffer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panalysis.org/tdroid10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435225"/>
            <a:ext cx="6248400" cy="1679575"/>
          </a:xfrm>
        </p:spPr>
        <p:txBody>
          <a:bodyPr>
            <a:normAutofit fontScale="90000"/>
          </a:bodyPr>
          <a:lstStyle/>
          <a:p>
            <a:r>
              <a:rPr lang="en-US" sz="6600" b="1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6600" b="1" dirty="0" smtClean="0">
                <a:latin typeface="Arial" pitchFamily="34" charset="0"/>
                <a:cs typeface="Arial" pitchFamily="34" charset="0"/>
              </a:rPr>
              <a:t>n-App</a:t>
            </a:r>
            <a:r>
              <a:rPr lang="en-US" sz="6600" dirty="0" smtClean="0">
                <a:latin typeface="Arial" pitchFamily="34" charset="0"/>
                <a:cs typeface="Arial" pitchFamily="34" charset="0"/>
              </a:rPr>
              <a:t> Search 1</a:t>
            </a:r>
            <a:endParaRPr lang="en-US" sz="6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7800" y="3733800"/>
            <a:ext cx="6400800" cy="6858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Let’s talk about app</a:t>
            </a:r>
            <a:endParaRPr lang="en-US" sz="3600" dirty="0"/>
          </a:p>
        </p:txBody>
      </p:sp>
      <p:pic>
        <p:nvPicPr>
          <p:cNvPr id="1028" name="Picture 4" descr="http://mobile.download010.com/wp-content/uploads/2011/05/FriendApp-2.0.10-for-An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3716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164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Map&lt;</a:t>
            </a:r>
            <a:r>
              <a:rPr lang="en-US" dirty="0" err="1" smtClean="0"/>
              <a:t>Request,Content</a:t>
            </a:r>
            <a:r>
              <a:rPr lang="en-US" dirty="0" smtClean="0"/>
              <a:t>&gt;</a:t>
            </a:r>
            <a:r>
              <a:rPr lang="en-US" b="1" dirty="0" smtClean="0"/>
              <a:t>?</a:t>
            </a:r>
            <a:endParaRPr lang="en-US" b="1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09911887"/>
              </p:ext>
            </p:extLst>
          </p:nvPr>
        </p:nvGraphicFramePr>
        <p:xfrm>
          <a:off x="457200" y="1447800"/>
          <a:ext cx="79248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3952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Map&lt;</a:t>
            </a:r>
            <a:r>
              <a:rPr lang="en-US" dirty="0" err="1" smtClean="0"/>
              <a:t>Request,Content</a:t>
            </a:r>
            <a:r>
              <a:rPr lang="en-US" dirty="0" smtClean="0"/>
              <a:t>&gt;</a:t>
            </a:r>
            <a:r>
              <a:rPr lang="en-US" b="1" dirty="0" smtClean="0"/>
              <a:t>?</a:t>
            </a:r>
            <a:endParaRPr lang="en-US" b="1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121443246"/>
              </p:ext>
            </p:extLst>
          </p:nvPr>
        </p:nvGraphicFramePr>
        <p:xfrm>
          <a:off x="609600" y="1752600"/>
          <a:ext cx="80772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2595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Penetrated !</a:t>
            </a:r>
            <a:endParaRPr lang="en-US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2574"/>
            <a:ext cx="9137922" cy="34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369566" y="4724400"/>
            <a:ext cx="1555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entury Gothic" pitchFamily="34" charset="0"/>
              </a:rPr>
              <a:t>Servers</a:t>
            </a:r>
            <a:endParaRPr lang="en-US" sz="3200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0" y="4724400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entury Gothic" pitchFamily="34" charset="0"/>
              </a:rPr>
              <a:t>Phone</a:t>
            </a:r>
            <a:endParaRPr lang="en-US" sz="3200" dirty="0">
              <a:latin typeface="Century Gothic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0" y="2514600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entury Gothic" pitchFamily="34" charset="0"/>
              </a:rPr>
              <a:t>Request</a:t>
            </a:r>
            <a:endParaRPr lang="en-US" sz="2400" dirty="0">
              <a:latin typeface="Century Gothic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29323" y="4495800"/>
            <a:ext cx="1612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entury Gothic" pitchFamily="34" charset="0"/>
              </a:rPr>
              <a:t>Response</a:t>
            </a:r>
            <a:endParaRPr lang="en-US" sz="2400" dirty="0">
              <a:latin typeface="Century Gothic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4800" y="2065614"/>
            <a:ext cx="4724400" cy="3420785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52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get?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Accurate feature list for apps</a:t>
            </a:r>
          </a:p>
          <a:p>
            <a:pPr lvl="1"/>
            <a:r>
              <a:rPr lang="en-US" dirty="0" smtClean="0"/>
              <a:t>Not self description</a:t>
            </a:r>
          </a:p>
          <a:p>
            <a:pPr lvl="1"/>
            <a:r>
              <a:rPr lang="en-US" dirty="0" smtClean="0"/>
              <a:t>Not reviews</a:t>
            </a:r>
          </a:p>
          <a:p>
            <a:pPr lvl="1"/>
            <a:r>
              <a:rPr lang="en-US" b="1" i="1" dirty="0" smtClean="0"/>
              <a:t>Real operations</a:t>
            </a:r>
          </a:p>
          <a:p>
            <a:r>
              <a:rPr lang="en-US" dirty="0" smtClean="0"/>
              <a:t>Web API usage </a:t>
            </a:r>
            <a:r>
              <a:rPr lang="en-US" sz="2400" dirty="0" smtClean="0"/>
              <a:t>(used to be a part of anti-virus co.)</a:t>
            </a:r>
            <a:endParaRPr lang="en-US" dirty="0" smtClean="0"/>
          </a:p>
          <a:p>
            <a:pPr lvl="1"/>
            <a:r>
              <a:rPr lang="en-US" b="1" dirty="0" smtClean="0"/>
              <a:t>Developers (advice, protection, copycat…)</a:t>
            </a:r>
          </a:p>
          <a:p>
            <a:pPr lvl="1"/>
            <a:r>
              <a:rPr lang="en-US" dirty="0" smtClean="0"/>
              <a:t>Tech trends</a:t>
            </a:r>
          </a:p>
          <a:p>
            <a:pPr lvl="1"/>
            <a:r>
              <a:rPr lang="en-US" b="1" dirty="0" smtClean="0"/>
              <a:t>Tricks (virus, Ads, hack…)</a:t>
            </a:r>
          </a:p>
          <a:p>
            <a:r>
              <a:rPr lang="en-US" dirty="0" smtClean="0"/>
              <a:t>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657023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http://stuffthathappens.com/blog/wp-content/uploads/2008/11/picture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9200" y="-28575"/>
            <a:ext cx="11582067" cy="623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7"/>
          <p:cNvSpPr txBox="1">
            <a:spLocks/>
          </p:cNvSpPr>
          <p:nvPr/>
        </p:nvSpPr>
        <p:spPr>
          <a:xfrm>
            <a:off x="0" y="4724400"/>
            <a:ext cx="9220200" cy="2133600"/>
          </a:xfrm>
          <a:prstGeom prst="rect">
            <a:avLst/>
          </a:prstGeom>
          <a:solidFill>
            <a:schemeClr val="accent1">
              <a:alpha val="94000"/>
            </a:schemeClr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Start diving!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50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Apk</a:t>
            </a:r>
            <a:r>
              <a:rPr lang="en-US" dirty="0" err="1"/>
              <a:t>R</a:t>
            </a:r>
            <a:r>
              <a:rPr lang="en-US" dirty="0" err="1" smtClean="0"/>
              <a:t>eader</a:t>
            </a:r>
            <a:endParaRPr lang="en-US" dirty="0" smtClean="0"/>
          </a:p>
          <a:p>
            <a:r>
              <a:rPr lang="en-US" dirty="0" smtClean="0"/>
              <a:t>URL / Crawling</a:t>
            </a:r>
          </a:p>
          <a:p>
            <a:r>
              <a:rPr lang="en-US" dirty="0" smtClean="0"/>
              <a:t>HTTP request</a:t>
            </a:r>
          </a:p>
          <a:p>
            <a:r>
              <a:rPr lang="en-US" dirty="0" smtClean="0"/>
              <a:t>Binder</a:t>
            </a:r>
          </a:p>
          <a:p>
            <a:r>
              <a:rPr lang="en-US" dirty="0" smtClean="0"/>
              <a:t>API hook</a:t>
            </a:r>
          </a:p>
          <a:p>
            <a:r>
              <a:rPr lang="en-US" dirty="0" smtClean="0"/>
              <a:t>Data flow tagging</a:t>
            </a:r>
          </a:p>
          <a:p>
            <a:r>
              <a:rPr lang="en-US" dirty="0" smtClean="0"/>
              <a:t>API modeling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4000" dirty="0" smtClean="0"/>
              <a:t>All above are for </a:t>
            </a:r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lab </a:t>
            </a:r>
            <a:r>
              <a:rPr lang="en-US" sz="4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env</a:t>
            </a:r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3013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ApkReader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dex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a</a:t>
            </a:r>
            <a:r>
              <a:rPr lang="en-US" dirty="0" err="1" smtClean="0"/>
              <a:t>rsc</a:t>
            </a:r>
            <a:endParaRPr lang="en-US" dirty="0" smtClean="0"/>
          </a:p>
          <a:p>
            <a:r>
              <a:rPr lang="en-US" dirty="0" err="1" smtClean="0"/>
              <a:t>AndroidManifest.xml</a:t>
            </a:r>
            <a:endParaRPr lang="en-US" dirty="0" smtClean="0"/>
          </a:p>
          <a:p>
            <a:r>
              <a:rPr lang="en-US" dirty="0" smtClean="0"/>
              <a:t>Certification</a:t>
            </a:r>
            <a:endParaRPr lang="en-US" dirty="0" smtClean="0"/>
          </a:p>
          <a:p>
            <a:r>
              <a:rPr lang="en-US" dirty="0" smtClean="0"/>
              <a:t>File last modify time</a:t>
            </a:r>
          </a:p>
          <a:p>
            <a:r>
              <a:rPr lang="en-US" dirty="0" smtClean="0"/>
              <a:t>Native code</a:t>
            </a:r>
          </a:p>
          <a:p>
            <a:r>
              <a:rPr lang="en-US" dirty="0" smtClean="0"/>
              <a:t>Layout (.xml)</a:t>
            </a:r>
          </a:p>
          <a:p>
            <a:r>
              <a:rPr lang="en-US" dirty="0" smtClean="0"/>
              <a:t>Images (.icon .jpg .</a:t>
            </a:r>
            <a:r>
              <a:rPr lang="en-US" dirty="0" err="1" smtClean="0"/>
              <a:t>png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4456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dex</a:t>
            </a:r>
            <a:r>
              <a:rPr lang="en-US" dirty="0" smtClean="0"/>
              <a:t> (</a:t>
            </a:r>
            <a:r>
              <a:rPr lang="en-US" dirty="0" err="1"/>
              <a:t>ApkReader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Recognize (header: </a:t>
            </a:r>
            <a:r>
              <a:rPr lang="en-US" dirty="0" err="1" smtClean="0"/>
              <a:t>dex</a:t>
            </a:r>
            <a:r>
              <a:rPr lang="en-US" dirty="0" smtClean="0"/>
              <a:t>\0)</a:t>
            </a:r>
          </a:p>
          <a:p>
            <a:r>
              <a:rPr lang="en-US" dirty="0" smtClean="0"/>
              <a:t>Decompile</a:t>
            </a:r>
          </a:p>
          <a:p>
            <a:r>
              <a:rPr lang="en-US" dirty="0" smtClean="0"/>
              <a:t>Constant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3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.</a:t>
            </a:r>
            <a:r>
              <a:rPr lang="en-US" dirty="0" err="1" smtClean="0"/>
              <a:t>arsc</a:t>
            </a:r>
            <a:r>
              <a:rPr lang="en-US" dirty="0"/>
              <a:t> (</a:t>
            </a:r>
            <a:r>
              <a:rPr lang="en-US" dirty="0" err="1"/>
              <a:t>ApkReader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Key-value</a:t>
            </a:r>
          </a:p>
          <a:p>
            <a:r>
              <a:rPr lang="en-US" dirty="0" smtClean="0"/>
              <a:t>Diff between ver.</a:t>
            </a:r>
          </a:p>
          <a:p>
            <a:r>
              <a:rPr lang="en-US" dirty="0" smtClean="0"/>
              <a:t>Similarity between apps (copycat / translation)</a:t>
            </a:r>
          </a:p>
        </p:txBody>
      </p:sp>
    </p:spTree>
    <p:extLst>
      <p:ext uri="{BB962C8B-B14F-4D97-AF65-F5344CB8AC3E}">
        <p14:creationId xmlns:p14="http://schemas.microsoft.com/office/powerpoint/2010/main" val="368651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AndroidManifest.xml</a:t>
            </a:r>
            <a:r>
              <a:rPr lang="en-US" dirty="0"/>
              <a:t> (</a:t>
            </a:r>
            <a:r>
              <a:rPr lang="en-US" dirty="0" err="1"/>
              <a:t>ApkReader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Hidden info</a:t>
            </a:r>
          </a:p>
          <a:p>
            <a:pPr lvl="1"/>
            <a:r>
              <a:rPr lang="en-US" dirty="0" smtClean="0"/>
              <a:t>Channel</a:t>
            </a:r>
          </a:p>
          <a:p>
            <a:pPr lvl="1"/>
            <a:r>
              <a:rPr lang="en-US" dirty="0" smtClean="0"/>
              <a:t>Ad account</a:t>
            </a:r>
          </a:p>
          <a:p>
            <a:pPr lvl="1"/>
            <a:r>
              <a:rPr lang="en-US" dirty="0" smtClean="0"/>
              <a:t>Malicious</a:t>
            </a:r>
          </a:p>
          <a:p>
            <a:r>
              <a:rPr lang="en-US" dirty="0" smtClean="0"/>
              <a:t>Exported component</a:t>
            </a:r>
          </a:p>
          <a:p>
            <a:pPr lvl="1"/>
            <a:r>
              <a:rPr lang="en-US" dirty="0" smtClean="0"/>
              <a:t>Feature</a:t>
            </a:r>
          </a:p>
          <a:p>
            <a:pPr lvl="1"/>
            <a:r>
              <a:rPr lang="en-US" dirty="0" smtClean="0"/>
              <a:t>Attack</a:t>
            </a:r>
          </a:p>
          <a:p>
            <a:r>
              <a:rPr lang="en-US" dirty="0" smtClean="0"/>
              <a:t>Trend</a:t>
            </a:r>
            <a:endParaRPr lang="en-US" dirty="0"/>
          </a:p>
          <a:p>
            <a:pPr lvl="1"/>
            <a:r>
              <a:rPr lang="en-US" dirty="0" smtClean="0"/>
              <a:t>Tech</a:t>
            </a:r>
          </a:p>
          <a:p>
            <a:pPr lvl="1"/>
            <a:r>
              <a:rPr lang="en-US" dirty="0" smtClean="0"/>
              <a:t>Business</a:t>
            </a:r>
          </a:p>
        </p:txBody>
      </p:sp>
    </p:spTree>
    <p:extLst>
      <p:ext uri="{BB962C8B-B14F-4D97-AF65-F5344CB8AC3E}">
        <p14:creationId xmlns:p14="http://schemas.microsoft.com/office/powerpoint/2010/main" val="3746656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“…They want a </a:t>
            </a:r>
            <a:r>
              <a:rPr lang="en-US" b="1" dirty="0" smtClean="0"/>
              <a:t>quarter-inch hole</a:t>
            </a:r>
            <a:r>
              <a:rPr lang="en-US" dirty="0" smtClean="0"/>
              <a:t>!”</a:t>
            </a:r>
            <a:endParaRPr lang="en-US" dirty="0"/>
          </a:p>
        </p:txBody>
      </p:sp>
      <p:pic>
        <p:nvPicPr>
          <p:cNvPr id="2062" name="Picture 14" descr="http://us.123rf.com/400wm/400/400/pzaxe/pzaxe0905/pzaxe090500242/4892624-kawaii-girl-in-big-the-cardboard-bo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371600"/>
            <a:ext cx="3922776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00" y="5324475"/>
            <a:ext cx="563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C00000"/>
                </a:solidFill>
              </a:rPr>
              <a:t>Content</a:t>
            </a:r>
            <a:r>
              <a:rPr lang="en-US" sz="5400" dirty="0" smtClean="0">
                <a:solidFill>
                  <a:srgbClr val="C00000"/>
                </a:solidFill>
              </a:rPr>
              <a:t> </a:t>
            </a:r>
            <a:r>
              <a:rPr lang="en-US" sz="5400" dirty="0" smtClean="0"/>
              <a:t>in Apps !!!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514807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Certification</a:t>
            </a:r>
            <a:r>
              <a:rPr lang="en-US" dirty="0"/>
              <a:t> (</a:t>
            </a:r>
            <a:r>
              <a:rPr lang="en-US" dirty="0" err="1"/>
              <a:t>ApkReader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Black/White list</a:t>
            </a:r>
          </a:p>
          <a:p>
            <a:r>
              <a:rPr lang="en-US" dirty="0" smtClean="0"/>
              <a:t>Certificate reputation</a:t>
            </a:r>
          </a:p>
          <a:p>
            <a:r>
              <a:rPr lang="en-US" dirty="0" smtClean="0"/>
              <a:t>&lt;App, Business&gt;</a:t>
            </a:r>
          </a:p>
          <a:p>
            <a:r>
              <a:rPr lang="en-US" dirty="0" smtClean="0"/>
              <a:t>Managed </a:t>
            </a:r>
            <a:r>
              <a:rPr lang="en-US" altLang="zh-CN" dirty="0" smtClean="0"/>
              <a:t>certification</a:t>
            </a:r>
          </a:p>
          <a:p>
            <a:pPr lvl="1"/>
            <a:r>
              <a:rPr lang="en-US" dirty="0" smtClean="0"/>
              <a:t>Protection from copycat / stealer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48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last modify </a:t>
            </a:r>
            <a:r>
              <a:rPr lang="en-US" dirty="0" smtClean="0"/>
              <a:t>time (</a:t>
            </a:r>
            <a:r>
              <a:rPr lang="en-US" dirty="0" err="1"/>
              <a:t>ApkReader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Dev. activity</a:t>
            </a:r>
          </a:p>
          <a:p>
            <a:r>
              <a:rPr lang="en-US" dirty="0" smtClean="0"/>
              <a:t>Dev. </a:t>
            </a:r>
            <a:r>
              <a:rPr lang="en-US" altLang="zh-CN" dirty="0" smtClean="0"/>
              <a:t>c</a:t>
            </a:r>
            <a:r>
              <a:rPr lang="en-US" dirty="0" smtClean="0"/>
              <a:t>ycle</a:t>
            </a:r>
          </a:p>
        </p:txBody>
      </p:sp>
    </p:spTree>
    <p:extLst>
      <p:ext uri="{BB962C8B-B14F-4D97-AF65-F5344CB8AC3E}">
        <p14:creationId xmlns:p14="http://schemas.microsoft.com/office/powerpoint/2010/main" val="2745421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Native </a:t>
            </a:r>
            <a:r>
              <a:rPr lang="en-US" dirty="0" smtClean="0"/>
              <a:t>code (</a:t>
            </a:r>
            <a:r>
              <a:rPr lang="en-US" dirty="0" err="1"/>
              <a:t>ApkReader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ARM (compatibility)</a:t>
            </a:r>
          </a:p>
          <a:p>
            <a:r>
              <a:rPr lang="en-US" dirty="0" smtClean="0"/>
              <a:t>Find game</a:t>
            </a:r>
          </a:p>
          <a:p>
            <a:r>
              <a:rPr lang="en-US" dirty="0" smtClean="0"/>
              <a:t>Abnormal behavior</a:t>
            </a:r>
          </a:p>
        </p:txBody>
      </p:sp>
    </p:spTree>
    <p:extLst>
      <p:ext uri="{BB962C8B-B14F-4D97-AF65-F5344CB8AC3E}">
        <p14:creationId xmlns:p14="http://schemas.microsoft.com/office/powerpoint/2010/main" val="3118252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Layout / Images (</a:t>
            </a:r>
            <a:r>
              <a:rPr lang="en-US" dirty="0" err="1" smtClean="0"/>
              <a:t>ApkReader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interaction</a:t>
            </a:r>
          </a:p>
          <a:p>
            <a:r>
              <a:rPr lang="en-US" dirty="0" smtClean="0"/>
              <a:t>App similarity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003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Apk</a:t>
            </a:r>
            <a:r>
              <a:rPr lang="en-US" dirty="0" err="1"/>
              <a:t>R</a:t>
            </a:r>
            <a:r>
              <a:rPr lang="en-US" dirty="0" err="1" smtClean="0"/>
              <a:t>eader</a:t>
            </a:r>
            <a:endParaRPr lang="en-US" dirty="0" smtClean="0"/>
          </a:p>
          <a:p>
            <a:r>
              <a:rPr lang="en-US" dirty="0" smtClean="0"/>
              <a:t>URL / Crawling</a:t>
            </a:r>
          </a:p>
          <a:p>
            <a:r>
              <a:rPr lang="en-US" dirty="0" smtClean="0"/>
              <a:t>HTTP request</a:t>
            </a:r>
          </a:p>
          <a:p>
            <a:r>
              <a:rPr lang="en-US" dirty="0" smtClean="0"/>
              <a:t>Binder</a:t>
            </a:r>
          </a:p>
          <a:p>
            <a:r>
              <a:rPr lang="en-US" dirty="0" smtClean="0"/>
              <a:t>API hook</a:t>
            </a:r>
          </a:p>
          <a:p>
            <a:r>
              <a:rPr lang="en-US" dirty="0" smtClean="0"/>
              <a:t>Data flow tagging</a:t>
            </a:r>
          </a:p>
          <a:p>
            <a:r>
              <a:rPr lang="en-US" dirty="0" smtClean="0"/>
              <a:t>API modeling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4000" dirty="0" smtClean="0"/>
              <a:t>All above are for </a:t>
            </a:r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lab </a:t>
            </a:r>
            <a:r>
              <a:rPr lang="en-US" sz="4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env</a:t>
            </a:r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1864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URL / Crawling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ecompile .</a:t>
            </a:r>
            <a:r>
              <a:rPr lang="en-US" dirty="0" err="1" smtClean="0"/>
              <a:t>dex</a:t>
            </a:r>
            <a:r>
              <a:rPr lang="en-US" dirty="0" smtClean="0"/>
              <a:t> (</a:t>
            </a:r>
            <a:r>
              <a:rPr lang="en-US" dirty="0" err="1" smtClean="0"/>
              <a:t>apktool</a:t>
            </a:r>
            <a:r>
              <a:rPr lang="en-US" dirty="0" smtClean="0"/>
              <a:t>, dex2jar)</a:t>
            </a:r>
          </a:p>
          <a:p>
            <a:r>
              <a:rPr lang="en-US" dirty="0" smtClean="0"/>
              <a:t>Crawl 2-3 depths for each domain</a:t>
            </a:r>
          </a:p>
          <a:p>
            <a:r>
              <a:rPr lang="en-US" dirty="0" smtClean="0"/>
              <a:t>Find out feature claims (Traditional field for web search engine)</a:t>
            </a:r>
          </a:p>
          <a:p>
            <a:r>
              <a:rPr lang="en-US" b="1" dirty="0" smtClean="0"/>
              <a:t>Editors</a:t>
            </a:r>
          </a:p>
        </p:txBody>
      </p:sp>
    </p:spTree>
    <p:extLst>
      <p:ext uri="{BB962C8B-B14F-4D97-AF65-F5344CB8AC3E}">
        <p14:creationId xmlns:p14="http://schemas.microsoft.com/office/powerpoint/2010/main" val="3295048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 request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Tcpdump</a:t>
            </a:r>
            <a:r>
              <a:rPr lang="en-US" dirty="0" smtClean="0"/>
              <a:t> (even https)</a:t>
            </a:r>
          </a:p>
          <a:p>
            <a:r>
              <a:rPr lang="en-US" dirty="0" smtClean="0"/>
              <a:t>Sandbox (</a:t>
            </a:r>
            <a:r>
              <a:rPr lang="en-US" dirty="0" err="1" smtClean="0">
                <a:hlinkClick r:id="rId2"/>
              </a:rPr>
              <a:t>Droidbox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Compare field names, content with keywords</a:t>
            </a:r>
          </a:p>
        </p:txBody>
      </p:sp>
    </p:spTree>
    <p:extLst>
      <p:ext uri="{BB962C8B-B14F-4D97-AF65-F5344CB8AC3E}">
        <p14:creationId xmlns:p14="http://schemas.microsoft.com/office/powerpoint/2010/main" val="1545685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Binder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Wiretap ( </a:t>
            </a:r>
            <a:r>
              <a:rPr lang="en-US" i="1" dirty="0" smtClean="0"/>
              <a:t>data </a:t>
            </a:r>
            <a:r>
              <a:rPr lang="en-US" i="1" dirty="0"/>
              <a:t>= </a:t>
            </a:r>
            <a:r>
              <a:rPr lang="en-US" i="1" dirty="0" err="1" smtClean="0"/>
              <a:t>mmap</a:t>
            </a:r>
            <a:r>
              <a:rPr lang="en-US" i="1" dirty="0" smtClean="0"/>
              <a:t>(…) </a:t>
            </a:r>
            <a:r>
              <a:rPr lang="en-US" dirty="0" smtClean="0"/>
              <a:t>)</a:t>
            </a:r>
          </a:p>
          <a:p>
            <a:r>
              <a:rPr lang="en-US" dirty="0" smtClean="0"/>
              <a:t>API </a:t>
            </a:r>
            <a:r>
              <a:rPr lang="en-US" dirty="0" smtClean="0"/>
              <a:t>hook</a:t>
            </a:r>
          </a:p>
          <a:p>
            <a:endParaRPr lang="en-US" dirty="0"/>
          </a:p>
          <a:p>
            <a:r>
              <a:rPr lang="en-US" dirty="0" smtClean="0"/>
              <a:t>Intent</a:t>
            </a:r>
          </a:p>
          <a:p>
            <a:pPr lvl="1"/>
            <a:r>
              <a:rPr lang="en-US" dirty="0" smtClean="0">
                <a:hlinkClick r:id="rId2"/>
              </a:rPr>
              <a:t>Intent </a:t>
            </a:r>
            <a:r>
              <a:rPr lang="en-US" dirty="0" err="1" smtClean="0">
                <a:hlinkClick r:id="rId2"/>
              </a:rPr>
              <a:t>fuzzer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Intent sniffer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7765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API hook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Detection: </a:t>
            </a:r>
            <a:r>
              <a:rPr lang="en-US" dirty="0" err="1" smtClean="0"/>
              <a:t>strace</a:t>
            </a:r>
            <a:r>
              <a:rPr lang="en-US" dirty="0" smtClean="0"/>
              <a:t>, </a:t>
            </a:r>
            <a:r>
              <a:rPr lang="en-US" dirty="0" err="1" smtClean="0"/>
              <a:t>dexdep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Action: Source code (Not even a real hook)</a:t>
            </a:r>
          </a:p>
        </p:txBody>
      </p:sp>
    </p:spTree>
    <p:extLst>
      <p:ext uri="{BB962C8B-B14F-4D97-AF65-F5344CB8AC3E}">
        <p14:creationId xmlns:p14="http://schemas.microsoft.com/office/powerpoint/2010/main" val="875928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tagging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 data in memory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William </a:t>
            </a:r>
            <a:r>
              <a:rPr lang="en-US" sz="2000" dirty="0" err="1" smtClean="0">
                <a:hlinkClick r:id="rId2"/>
              </a:rPr>
              <a:t>Enck</a:t>
            </a:r>
            <a:r>
              <a:rPr lang="en-US" sz="2000" dirty="0" smtClean="0">
                <a:hlinkClick r:id="rId2"/>
              </a:rPr>
              <a:t>, </a:t>
            </a:r>
            <a:r>
              <a:rPr lang="en-US" sz="2000" dirty="0">
                <a:hlinkClick r:id="rId2"/>
              </a:rPr>
              <a:t>Peter </a:t>
            </a:r>
            <a:r>
              <a:rPr lang="en-US" sz="2000" dirty="0" smtClean="0">
                <a:hlinkClick r:id="rId2"/>
              </a:rPr>
              <a:t>Gilbert, </a:t>
            </a:r>
            <a:r>
              <a:rPr lang="en-US" sz="2000" dirty="0" err="1">
                <a:hlinkClick r:id="rId2"/>
              </a:rPr>
              <a:t>Byung-Gon</a:t>
            </a:r>
            <a:r>
              <a:rPr lang="en-US" sz="2000" dirty="0">
                <a:hlinkClick r:id="rId2"/>
              </a:rPr>
              <a:t> </a:t>
            </a:r>
            <a:r>
              <a:rPr lang="en-US" sz="2000" dirty="0" smtClean="0">
                <a:hlinkClick r:id="rId2"/>
              </a:rPr>
              <a:t>Chun. </a:t>
            </a:r>
            <a:r>
              <a:rPr lang="en-US" sz="2000" dirty="0" err="1" smtClean="0">
                <a:hlinkClick r:id="rId2"/>
              </a:rPr>
              <a:t>TaintDroid</a:t>
            </a:r>
            <a:r>
              <a:rPr lang="en-US" sz="2000" dirty="0">
                <a:hlinkClick r:id="rId2"/>
              </a:rPr>
              <a:t>: An Information-Flow Tracking System for </a:t>
            </a:r>
            <a:r>
              <a:rPr lang="en-US" sz="2000" dirty="0" err="1">
                <a:hlinkClick r:id="rId2"/>
              </a:rPr>
              <a:t>Realtime</a:t>
            </a:r>
            <a:r>
              <a:rPr lang="en-US" sz="2000" dirty="0">
                <a:hlinkClick r:id="rId2"/>
              </a:rPr>
              <a:t> </a:t>
            </a:r>
            <a:r>
              <a:rPr lang="en-US" sz="2000" dirty="0" smtClean="0">
                <a:hlinkClick r:id="rId2"/>
              </a:rPr>
              <a:t>Privacy </a:t>
            </a:r>
            <a:r>
              <a:rPr lang="en-US" sz="2000" dirty="0">
                <a:hlinkClick r:id="rId2"/>
              </a:rPr>
              <a:t>Monitoring on </a:t>
            </a:r>
            <a:r>
              <a:rPr lang="en-US" sz="2000" dirty="0" smtClean="0">
                <a:hlinkClick r:id="rId2"/>
              </a:rPr>
              <a:t>Smartphones. </a:t>
            </a:r>
            <a:r>
              <a:rPr lang="en-US" sz="2000" dirty="0">
                <a:hlinkClick r:id="rId2"/>
              </a:rPr>
              <a:t>9th USENIX Symposium on Operating Systems Design and Implementation (OSDI’10)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3392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http://2.bp.blogspot.com/-TzY5babwzVk/TVMhgJtshWI/AAAAAAAAARM/d5R06K39MRM/s1600/SceneGraph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00"/>
          <a:stretch/>
        </p:blipFill>
        <p:spPr bwMode="auto">
          <a:xfrm>
            <a:off x="0" y="990600"/>
            <a:ext cx="91440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标题 7"/>
          <p:cNvSpPr txBox="1">
            <a:spLocks/>
          </p:cNvSpPr>
          <p:nvPr/>
        </p:nvSpPr>
        <p:spPr>
          <a:xfrm>
            <a:off x="0" y="4724400"/>
            <a:ext cx="9220200" cy="2133600"/>
          </a:xfrm>
          <a:prstGeom prst="rect">
            <a:avLst/>
          </a:prstGeom>
          <a:solidFill>
            <a:schemeClr val="accent1">
              <a:alpha val="94000"/>
            </a:schemeClr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WE know </a:t>
            </a:r>
            <a:r>
              <a:rPr lang="en-US" dirty="0" smtClean="0"/>
              <a:t>little</a:t>
            </a:r>
            <a:r>
              <a:rPr lang="en-US" b="0" dirty="0" smtClean="0"/>
              <a:t> about apps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092620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API modeling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Prepare: Decompile </a:t>
            </a:r>
            <a:r>
              <a:rPr lang="en-US" dirty="0" err="1" smtClean="0"/>
              <a:t>dex</a:t>
            </a:r>
            <a:r>
              <a:rPr lang="en-US" dirty="0" smtClean="0"/>
              <a:t> to source code (</a:t>
            </a:r>
            <a:r>
              <a:rPr lang="en-US" dirty="0" err="1" smtClean="0"/>
              <a:t>apktool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Cook</a:t>
            </a:r>
          </a:p>
          <a:p>
            <a:pPr lvl="1"/>
            <a:r>
              <a:rPr lang="en-US" dirty="0" smtClean="0"/>
              <a:t>&lt;API, feature&gt;</a:t>
            </a:r>
          </a:p>
          <a:p>
            <a:pPr lvl="1"/>
            <a:r>
              <a:rPr lang="en-US" dirty="0" smtClean="0"/>
              <a:t>Atom method (BASE64…)</a:t>
            </a:r>
          </a:p>
          <a:p>
            <a:pPr lvl="1"/>
            <a:r>
              <a:rPr lang="en-US" dirty="0" smtClean="0"/>
              <a:t>Rebuild </a:t>
            </a:r>
            <a:r>
              <a:rPr lang="en-US" dirty="0" err="1" smtClean="0"/>
              <a:t>apk</a:t>
            </a:r>
            <a:r>
              <a:rPr lang="en-US" dirty="0" smtClean="0"/>
              <a:t> and monitor critical API </a:t>
            </a:r>
            <a:r>
              <a:rPr lang="en-US" dirty="0" err="1" smtClean="0"/>
              <a:t>invokation</a:t>
            </a:r>
            <a:endParaRPr lang="en-US" dirty="0" smtClean="0"/>
          </a:p>
          <a:p>
            <a:pPr lvl="1"/>
            <a:r>
              <a:rPr lang="en-US" dirty="0" smtClean="0"/>
              <a:t>API invoke speed and </a:t>
            </a:r>
            <a:r>
              <a:rPr lang="en-US" b="1" dirty="0" err="1" smtClean="0"/>
              <a:t>hotpoint</a:t>
            </a:r>
            <a:r>
              <a:rPr lang="en-US" b="1" dirty="0" smtClean="0"/>
              <a:t> </a:t>
            </a:r>
            <a:r>
              <a:rPr lang="en-US" dirty="0" smtClean="0"/>
              <a:t>(Software quality)</a:t>
            </a:r>
          </a:p>
          <a:p>
            <a:pPr lvl="1"/>
            <a:r>
              <a:rPr lang="en-US" dirty="0" smtClean="0"/>
              <a:t>Monkey (Software quality)</a:t>
            </a:r>
          </a:p>
        </p:txBody>
      </p:sp>
    </p:spTree>
    <p:extLst>
      <p:ext uri="{BB962C8B-B14F-4D97-AF65-F5344CB8AC3E}">
        <p14:creationId xmlns:p14="http://schemas.microsoft.com/office/powerpoint/2010/main" val="1214034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Static analyze</a:t>
            </a:r>
          </a:p>
          <a:p>
            <a:pPr lvl="1"/>
            <a:r>
              <a:rPr lang="en-US" dirty="0" smtClean="0"/>
              <a:t>Dex2jar / </a:t>
            </a:r>
            <a:r>
              <a:rPr lang="en-US" dirty="0" err="1" smtClean="0"/>
              <a:t>apktool</a:t>
            </a:r>
            <a:r>
              <a:rPr lang="en-US" dirty="0" smtClean="0"/>
              <a:t> /</a:t>
            </a:r>
            <a:r>
              <a:rPr lang="en-US" dirty="0" err="1" smtClean="0"/>
              <a:t>dexdump</a:t>
            </a:r>
            <a:r>
              <a:rPr lang="en-US" dirty="0" smtClean="0"/>
              <a:t>…</a:t>
            </a:r>
          </a:p>
          <a:p>
            <a:pPr lvl="1"/>
            <a:r>
              <a:rPr lang="en-US" dirty="0" err="1" smtClean="0"/>
              <a:t>Apk</a:t>
            </a:r>
            <a:r>
              <a:rPr lang="en-US" dirty="0" smtClean="0"/>
              <a:t> reader</a:t>
            </a:r>
          </a:p>
          <a:p>
            <a:pPr lvl="1"/>
            <a:r>
              <a:rPr lang="en-US" dirty="0" smtClean="0"/>
              <a:t>API modeling</a:t>
            </a:r>
            <a:endParaRPr lang="en-US" dirty="0"/>
          </a:p>
          <a:p>
            <a:r>
              <a:rPr lang="en-US" dirty="0" smtClean="0"/>
              <a:t>Dynamic analyze</a:t>
            </a:r>
          </a:p>
          <a:p>
            <a:pPr lvl="1"/>
            <a:r>
              <a:rPr lang="en-US" dirty="0" err="1" smtClean="0"/>
              <a:t>Droidbox</a:t>
            </a:r>
            <a:endParaRPr lang="en-US" dirty="0" smtClean="0"/>
          </a:p>
          <a:p>
            <a:pPr lvl="1"/>
            <a:r>
              <a:rPr lang="en-US" dirty="0" err="1" smtClean="0"/>
              <a:t>Tcpdump</a:t>
            </a:r>
            <a:endParaRPr lang="en-US" dirty="0" smtClean="0"/>
          </a:p>
          <a:p>
            <a:pPr lvl="1"/>
            <a:r>
              <a:rPr lang="en-US" dirty="0" smtClean="0"/>
              <a:t>Binder monitor</a:t>
            </a:r>
          </a:p>
          <a:p>
            <a:pPr lvl="1"/>
            <a:r>
              <a:rPr lang="en-US" dirty="0" err="1" smtClean="0"/>
              <a:t>Api</a:t>
            </a:r>
            <a:r>
              <a:rPr lang="en-US" dirty="0" smtClean="0"/>
              <a:t> hook</a:t>
            </a:r>
          </a:p>
          <a:p>
            <a:pPr lvl="1"/>
            <a:r>
              <a:rPr lang="en-US" dirty="0" smtClean="0"/>
              <a:t>Automatic testing </a:t>
            </a:r>
            <a:r>
              <a:rPr lang="en-US" dirty="0" err="1" smtClean="0"/>
              <a:t>env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User’s interaction (hard)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81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 extractor &amp; 2 depths crawling</a:t>
            </a:r>
            <a:r>
              <a:rPr lang="en-US" dirty="0"/>
              <a:t> (</a:t>
            </a:r>
            <a:r>
              <a:rPr lang="en-US" dirty="0" smtClean="0"/>
              <a:t>10-15) Binder monitor (11-1)</a:t>
            </a:r>
          </a:p>
          <a:p>
            <a:r>
              <a:rPr lang="en-US" dirty="0" smtClean="0"/>
              <a:t>Automatic testing </a:t>
            </a:r>
            <a:r>
              <a:rPr lang="en-US" dirty="0" err="1" smtClean="0"/>
              <a:t>env</a:t>
            </a:r>
            <a:r>
              <a:rPr lang="en-US" dirty="0" smtClean="0"/>
              <a:t>. + </a:t>
            </a:r>
            <a:r>
              <a:rPr lang="en-US" dirty="0" err="1" smtClean="0"/>
              <a:t>Tcpdump</a:t>
            </a:r>
            <a:r>
              <a:rPr lang="en-US" dirty="0" smtClean="0"/>
              <a:t> (11-1)</a:t>
            </a:r>
          </a:p>
          <a:p>
            <a:r>
              <a:rPr lang="en-US" dirty="0" err="1" smtClean="0"/>
              <a:t>Datastore</a:t>
            </a:r>
            <a:r>
              <a:rPr lang="en-US" dirty="0" smtClean="0"/>
              <a:t> (11-15)</a:t>
            </a:r>
          </a:p>
          <a:p>
            <a:r>
              <a:rPr lang="en-US" altLang="zh-CN" dirty="0" smtClean="0"/>
              <a:t>Sandbox 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. </a:t>
            </a:r>
            <a:r>
              <a:rPr lang="en-US" dirty="0" smtClean="0"/>
              <a:t>(11-15)</a:t>
            </a:r>
          </a:p>
          <a:p>
            <a:r>
              <a:rPr lang="en-US" altLang="zh-CN" dirty="0" err="1" smtClean="0"/>
              <a:t>Apk</a:t>
            </a:r>
            <a:r>
              <a:rPr lang="en-US" altLang="zh-CN" dirty="0" smtClean="0"/>
              <a:t> signature database (12-1)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5045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2" name="Picture 4" descr="http://www.wendeeneilsonlivingwithsparkle.com/wp-content/uploads/2011/09/Think_Outside_the_Box_by_PSRADI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0"/>
            <a:ext cx="109728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标题 7"/>
          <p:cNvSpPr txBox="1">
            <a:spLocks/>
          </p:cNvSpPr>
          <p:nvPr/>
        </p:nvSpPr>
        <p:spPr>
          <a:xfrm>
            <a:off x="0" y="4724400"/>
            <a:ext cx="9220200" cy="2133600"/>
          </a:xfrm>
          <a:prstGeom prst="rect">
            <a:avLst/>
          </a:prstGeom>
          <a:solidFill>
            <a:schemeClr val="accent1">
              <a:alpha val="94000"/>
            </a:schemeClr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 smtClean="0"/>
              <a:t>Next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477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435225"/>
            <a:ext cx="6248400" cy="1679575"/>
          </a:xfrm>
        </p:spPr>
        <p:txBody>
          <a:bodyPr>
            <a:normAutofit fontScale="90000"/>
          </a:bodyPr>
          <a:lstStyle/>
          <a:p>
            <a:r>
              <a:rPr lang="en-US" sz="6600" b="1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6600" b="1" dirty="0" smtClean="0">
                <a:latin typeface="Arial" pitchFamily="34" charset="0"/>
                <a:cs typeface="Arial" pitchFamily="34" charset="0"/>
              </a:rPr>
              <a:t>n-App</a:t>
            </a:r>
            <a:r>
              <a:rPr lang="en-US" sz="6600" dirty="0" smtClean="0">
                <a:latin typeface="Arial" pitchFamily="34" charset="0"/>
                <a:cs typeface="Arial" pitchFamily="34" charset="0"/>
              </a:rPr>
              <a:t> Search 2</a:t>
            </a:r>
            <a:endParaRPr lang="en-US" sz="6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7800" y="3733800"/>
            <a:ext cx="6400800" cy="6858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Toward content directly</a:t>
            </a:r>
            <a:endParaRPr lang="en-US" sz="3600" dirty="0"/>
          </a:p>
        </p:txBody>
      </p:sp>
      <p:pic>
        <p:nvPicPr>
          <p:cNvPr id="1028" name="Picture 4" descr="http://mobile.download010.com/wp-content/uploads/2011/05/FriendApp-2.0.10-for-An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3716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838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Cloud</a:t>
            </a:r>
            <a:r>
              <a:rPr lang="en-US" dirty="0" smtClean="0"/>
              <a:t> apps</a:t>
            </a:r>
            <a:endParaRPr lang="en-US" dirty="0"/>
          </a:p>
        </p:txBody>
      </p:sp>
      <p:pic>
        <p:nvPicPr>
          <p:cNvPr id="3074" name="Picture 2" descr="http://www.cloudcomputingtechie.com/wp-content/uploads/2011/07/mobile_cloud_back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5334001" cy="498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8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2574"/>
            <a:ext cx="9137922" cy="34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en-US" altLang="zh-CN" dirty="0" smtClean="0"/>
              <a:t>How cloud apps </a:t>
            </a:r>
            <a:r>
              <a:rPr lang="en-US" altLang="zh-CN" b="1" dirty="0" smtClean="0"/>
              <a:t>work</a:t>
            </a:r>
            <a:r>
              <a:rPr lang="en-US" altLang="zh-CN" dirty="0" smtClean="0"/>
              <a:t>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69566" y="4724400"/>
            <a:ext cx="1555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entury Gothic" pitchFamily="34" charset="0"/>
              </a:rPr>
              <a:t>Servers</a:t>
            </a:r>
            <a:endParaRPr lang="en-US" sz="3200" dirty="0">
              <a:latin typeface="Century Gothic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4724400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entury Gothic" pitchFamily="34" charset="0"/>
              </a:rPr>
              <a:t>Phone</a:t>
            </a:r>
            <a:endParaRPr lang="en-US" sz="3200" dirty="0">
              <a:latin typeface="Century Gothic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0" y="2514600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entury Gothic" pitchFamily="34" charset="0"/>
              </a:rPr>
              <a:t>Request</a:t>
            </a:r>
            <a:endParaRPr lang="en-US" sz="2400" dirty="0">
              <a:latin typeface="Century Gothic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29323" y="4495800"/>
            <a:ext cx="1612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entury Gothic" pitchFamily="34" charset="0"/>
              </a:rPr>
              <a:t>Response</a:t>
            </a:r>
            <a:endParaRPr lang="en-US" sz="2400" dirty="0">
              <a:latin typeface="Century Gothic" pitchFamily="34" charset="0"/>
            </a:endParaRPr>
          </a:p>
        </p:txBody>
      </p:sp>
      <p:sp>
        <p:nvSpPr>
          <p:cNvPr id="7" name="乘号 6"/>
          <p:cNvSpPr/>
          <p:nvPr/>
        </p:nvSpPr>
        <p:spPr>
          <a:xfrm>
            <a:off x="6423283" y="3035586"/>
            <a:ext cx="1447800" cy="1447800"/>
          </a:xfrm>
          <a:prstGeom prst="mathMultiply">
            <a:avLst>
              <a:gd name="adj1" fmla="val 143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304800" y="2065614"/>
            <a:ext cx="2286000" cy="3420785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94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zh-CN" dirty="0" smtClean="0"/>
              <a:t>How local apps </a:t>
            </a:r>
            <a:r>
              <a:rPr lang="en-US" altLang="zh-CN" b="1" dirty="0" smtClean="0"/>
              <a:t>work</a:t>
            </a:r>
            <a:r>
              <a:rPr lang="en-US" altLang="zh-CN" dirty="0" smtClean="0"/>
              <a:t>?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76375"/>
            <a:ext cx="5622573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362200" y="3200400"/>
            <a:ext cx="1371600" cy="121098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5638800" y="2514600"/>
            <a:ext cx="1371600" cy="121098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49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jeevanchaaya.com/techvibe/wp-content/uploads/2008/10/http-request-response-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1196" y="1"/>
            <a:ext cx="12801596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0" y="4724400"/>
            <a:ext cx="9220200" cy="2133600"/>
          </a:xfrm>
          <a:solidFill>
            <a:schemeClr val="accent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0" dirty="0" smtClean="0"/>
              <a:t>What’s Apps </a:t>
            </a:r>
            <a:r>
              <a:rPr lang="en-US" dirty="0" smtClean="0"/>
              <a:t>request</a:t>
            </a:r>
            <a:r>
              <a:rPr lang="en-US" b="0" dirty="0" smtClean="0"/>
              <a:t> Is</a:t>
            </a:r>
            <a:br>
              <a:rPr lang="en-US" b="0" dirty="0" smtClean="0"/>
            </a:br>
            <a:r>
              <a:rPr lang="en-US" b="0" dirty="0" smtClean="0"/>
              <a:t>what CUSTOM want to </a:t>
            </a:r>
            <a:r>
              <a:rPr lang="en-US" dirty="0" smtClean="0"/>
              <a:t>get</a:t>
            </a:r>
            <a:endParaRPr 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85800" y="2438400"/>
            <a:ext cx="7772400" cy="15001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7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jeevanchaaya.com/techvibe/wp-content/uploads/2008/10/http-request-response-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1196" y="1"/>
            <a:ext cx="12801596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0" y="4724400"/>
            <a:ext cx="9220200" cy="2133600"/>
          </a:xfrm>
          <a:solidFill>
            <a:schemeClr val="accent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CONTENT = API request</a:t>
            </a:r>
            <a:endParaRPr 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85800" y="2438400"/>
            <a:ext cx="7772400" cy="15001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324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jeevanchaaya.com/techvibe/wp-content/uploads/2008/10/http-request-response-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1196" y="1"/>
            <a:ext cx="12801596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0" y="4724400"/>
            <a:ext cx="9220200" cy="2133600"/>
          </a:xfrm>
          <a:solidFill>
            <a:schemeClr val="accent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CONTENT = HTTP request</a:t>
            </a:r>
            <a:endParaRPr 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85800" y="2438400"/>
            <a:ext cx="7772400" cy="15001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812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632</Words>
  <Application>Microsoft Macintosh PowerPoint</Application>
  <PresentationFormat>On-screen Show (4:3)</PresentationFormat>
  <Paragraphs>166</Paragraphs>
  <Slides>34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主题​​</vt:lpstr>
      <vt:lpstr>in-App Search 1</vt:lpstr>
      <vt:lpstr>“…They want a quarter-inch hole!”</vt:lpstr>
      <vt:lpstr>PowerPoint Presentation</vt:lpstr>
      <vt:lpstr>Cloud apps</vt:lpstr>
      <vt:lpstr>  How cloud apps work?</vt:lpstr>
      <vt:lpstr> How local apps work?</vt:lpstr>
      <vt:lpstr>What’s Apps request Is what CUSTOM want to get</vt:lpstr>
      <vt:lpstr> CONTENT = API request</vt:lpstr>
      <vt:lpstr> CONTENT = HTTP request</vt:lpstr>
      <vt:lpstr>Map&lt;Request,Content&gt;?</vt:lpstr>
      <vt:lpstr>Map&lt;Request,Content&gt;?</vt:lpstr>
      <vt:lpstr>Penetrated !</vt:lpstr>
      <vt:lpstr>What we will get?</vt:lpstr>
      <vt:lpstr>PowerPoint Presentation</vt:lpstr>
      <vt:lpstr>Focus on</vt:lpstr>
      <vt:lpstr>ApkReader</vt:lpstr>
      <vt:lpstr>.dex (ApkReader)</vt:lpstr>
      <vt:lpstr>.arsc (ApkReader)</vt:lpstr>
      <vt:lpstr>AndroidManifest.xml (ApkReader)</vt:lpstr>
      <vt:lpstr>Certification (ApkReader)</vt:lpstr>
      <vt:lpstr>File last modify time (ApkReader)</vt:lpstr>
      <vt:lpstr>Native code (ApkReader)</vt:lpstr>
      <vt:lpstr>Layout / Images (ApkReader)</vt:lpstr>
      <vt:lpstr>Focus on</vt:lpstr>
      <vt:lpstr>URL / Crawling</vt:lpstr>
      <vt:lpstr>HTTP request</vt:lpstr>
      <vt:lpstr>Binder</vt:lpstr>
      <vt:lpstr>API hook</vt:lpstr>
      <vt:lpstr>Data flow tagging</vt:lpstr>
      <vt:lpstr>API modeling</vt:lpstr>
      <vt:lpstr>Summary</vt:lpstr>
      <vt:lpstr>Milestones</vt:lpstr>
      <vt:lpstr>Questions?</vt:lpstr>
      <vt:lpstr>in-App Search 2</vt:lpstr>
    </vt:vector>
  </TitlesOfParts>
  <Company>thu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in-App Search</dc:title>
  <dc:creator>FengXiaoping</dc:creator>
  <cp:lastModifiedBy>Xiaoping Feng</cp:lastModifiedBy>
  <cp:revision>113</cp:revision>
  <dcterms:created xsi:type="dcterms:W3CDTF">2011-09-29T16:06:34Z</dcterms:created>
  <dcterms:modified xsi:type="dcterms:W3CDTF">2011-09-30T06:41:03Z</dcterms:modified>
</cp:coreProperties>
</file>