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10" autoAdjust="0"/>
  </p:normalViewPr>
  <p:slideViewPr>
    <p:cSldViewPr snapToGrid="0" snapToObjects="1">
      <p:cViewPr varScale="1">
        <p:scale>
          <a:sx n="134" d="100"/>
          <a:sy n="134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Hahn</a:t>
            </a:r>
          </a:p>
          <a:p>
            <a:r>
              <a:rPr lang="en-US" dirty="0" smtClean="0"/>
              <a:t>AppNexus</a:t>
            </a:r>
          </a:p>
          <a:p>
            <a:endParaRPr lang="en-US" dirty="0"/>
          </a:p>
          <a:p>
            <a:r>
              <a:rPr lang="en-US" dirty="0" smtClean="0"/>
              <a:t>Jan 18, 2013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br>
              <a:rPr lang="en-US" dirty="0" smtClean="0"/>
            </a:br>
            <a:r>
              <a:rPr lang="en-US" dirty="0" smtClean="0"/>
              <a:t>Floats and Position in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issue is when all the content is a element (&lt;</a:t>
            </a:r>
            <a:r>
              <a:rPr lang="en-US" dirty="0" err="1" smtClean="0"/>
              <a:t>ul</a:t>
            </a:r>
            <a:r>
              <a:rPr lang="en-US" dirty="0" smtClean="0"/>
              <a:t>&gt;) is floated that element no longer has an content in it to give it a height</a:t>
            </a:r>
          </a:p>
          <a:p>
            <a:pPr lvl="1"/>
            <a:r>
              <a:rPr lang="en-US" dirty="0" smtClean="0"/>
              <a:t>Remember that floated content is no longer part for the flow</a:t>
            </a:r>
          </a:p>
          <a:p>
            <a:r>
              <a:rPr lang="en-US" dirty="0" smtClean="0"/>
              <a:t>The five ways to fix the issue</a:t>
            </a:r>
          </a:p>
          <a:p>
            <a:pPr lvl="1"/>
            <a:r>
              <a:rPr lang="en-US" dirty="0" smtClean="0"/>
              <a:t>Set the height of the element using the </a:t>
            </a:r>
            <a:r>
              <a:rPr lang="en-US" dirty="0" err="1" smtClean="0"/>
              <a:t>css</a:t>
            </a:r>
            <a:r>
              <a:rPr lang="en-US" dirty="0" smtClean="0"/>
              <a:t> height</a:t>
            </a:r>
          </a:p>
          <a:p>
            <a:pPr lvl="1"/>
            <a:r>
              <a:rPr lang="en-US" dirty="0" smtClean="0"/>
              <a:t>Set the parent element to position: absolute;</a:t>
            </a:r>
          </a:p>
          <a:p>
            <a:pPr lvl="1"/>
            <a:r>
              <a:rPr lang="en-US" dirty="0" smtClean="0"/>
              <a:t>Set the parent’s overflow to hidden.</a:t>
            </a:r>
          </a:p>
          <a:p>
            <a:pPr lvl="1"/>
            <a:r>
              <a:rPr lang="en-US" dirty="0" smtClean="0"/>
              <a:t>Add another element after the last floated element and clear it.</a:t>
            </a:r>
          </a:p>
          <a:p>
            <a:pPr lvl="1"/>
            <a:r>
              <a:rPr lang="en-US" dirty="0" smtClean="0"/>
              <a:t>Invoke the :after pseudo element on the parent element and clear it.</a:t>
            </a:r>
          </a:p>
          <a:p>
            <a:r>
              <a:rPr lang="en-US" dirty="0" smtClean="0"/>
              <a:t>Each has its advantage and disadvantage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height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is straight forward</a:t>
            </a:r>
          </a:p>
          <a:p>
            <a:r>
              <a:rPr lang="en-US" dirty="0" smtClean="0"/>
              <a:t>It works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is the height anyways?</a:t>
            </a:r>
          </a:p>
          <a:p>
            <a:r>
              <a:rPr lang="en-US" dirty="0" smtClean="0"/>
              <a:t>Hard to manage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height: 25px;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is straight forward</a:t>
            </a:r>
          </a:p>
          <a:p>
            <a:r>
              <a:rPr lang="en-US" dirty="0" smtClean="0"/>
              <a:t>It works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z-index issues</a:t>
            </a:r>
          </a:p>
          <a:p>
            <a:r>
              <a:rPr lang="en-US" dirty="0" smtClean="0"/>
              <a:t>Absolute elements are only as wide as the content.</a:t>
            </a:r>
          </a:p>
          <a:p>
            <a:r>
              <a:rPr lang="en-US" dirty="0" smtClean="0"/>
              <a:t>Setting width: 100% has issues.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absolute;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position: absolute;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2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works well</a:t>
            </a:r>
          </a:p>
          <a:p>
            <a:r>
              <a:rPr lang="en-US" dirty="0" smtClean="0"/>
              <a:t>Older browser support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Hard to remember since there is no real  connection to floats</a:t>
            </a:r>
          </a:p>
          <a:p>
            <a:r>
              <a:rPr lang="en-US" dirty="0" smtClean="0"/>
              <a:t>Content that you want to flow out of the element will be cut off.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Overflow: hidden;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overflow: hidden;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works</a:t>
            </a:r>
          </a:p>
          <a:p>
            <a:r>
              <a:rPr lang="en-US" dirty="0" smtClean="0"/>
              <a:t>Older browser support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Adding unused mark up to fix a display issue. </a:t>
            </a:r>
          </a:p>
          <a:p>
            <a:r>
              <a:rPr lang="en-US" dirty="0" smtClean="0"/>
              <a:t>Have to change HTML markup</a:t>
            </a:r>
          </a:p>
          <a:p>
            <a:r>
              <a:rPr lang="en-US" dirty="0" smtClean="0"/>
              <a:t>Not a best practice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3729735"/>
            <a:ext cx="4116388" cy="147732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li&gt;item </a:t>
            </a:r>
            <a:r>
              <a:rPr lang="en-US" dirty="0" smtClean="0"/>
              <a:t>2&lt;</a:t>
            </a:r>
            <a:r>
              <a:rPr lang="en-US" dirty="0"/>
              <a:t>/li&gt;</a:t>
            </a:r>
          </a:p>
          <a:p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smtClean="0"/>
              <a:t>li class=“clear-fix”&gt;&lt;/</a:t>
            </a:r>
            <a:r>
              <a:rPr lang="en-US" dirty="0"/>
              <a:t>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unneeded markup</a:t>
            </a:r>
          </a:p>
          <a:p>
            <a:r>
              <a:rPr lang="en-US" dirty="0" smtClean="0"/>
              <a:t>Makes senses</a:t>
            </a:r>
          </a:p>
          <a:p>
            <a:r>
              <a:rPr lang="en-US" dirty="0" smtClean="0"/>
              <a:t>One of </a:t>
            </a:r>
            <a:r>
              <a:rPr lang="en-US" dirty="0"/>
              <a:t>the best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Easy to retrofit elements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Lack of IE6 and IE7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/>
              <a:t>after pseudo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Floats can be used to set up simple fixed layout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&lt;style type="text/</a:t>
            </a:r>
            <a:r>
              <a:rPr lang="en-US" dirty="0" err="1">
                <a:solidFill>
                  <a:srgbClr val="F96A1B"/>
                </a:solidFill>
              </a:rPr>
              <a:t>css</a:t>
            </a:r>
            <a:r>
              <a:rPr lang="en-US" dirty="0">
                <a:solidFill>
                  <a:srgbClr val="F96A1B"/>
                </a:solidFill>
              </a:rPr>
              <a:t>"&gt;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	</a:t>
            </a:r>
            <a:r>
              <a:rPr lang="en-US" dirty="0">
                <a:solidFill>
                  <a:schemeClr val="accent4"/>
                </a:solidFill>
              </a:rPr>
              <a:t>div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chemeClr val="accent6"/>
                </a:solidFill>
              </a:rPr>
              <a:t>800px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div:after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content</a:t>
            </a:r>
            <a:r>
              <a:rPr lang="en-US" dirty="0" smtClean="0">
                <a:solidFill>
                  <a:schemeClr val="accent4"/>
                </a:solidFill>
              </a:rPr>
              <a:t>:"</a:t>
            </a:r>
            <a:r>
              <a:rPr lang="en-US" dirty="0">
                <a:solidFill>
                  <a:schemeClr val="accent4"/>
                </a:solidFill>
              </a:rPr>
              <a:t>"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display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block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clear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both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article, aside{</a:t>
            </a:r>
            <a:r>
              <a:rPr lang="en-US" dirty="0" smtClean="0">
                <a:solidFill>
                  <a:srgbClr val="000000"/>
                </a:solidFill>
              </a:rPr>
              <a:t>float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left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article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600</a:t>
            </a:r>
            <a:r>
              <a:rPr lang="en-US" dirty="0">
                <a:solidFill>
                  <a:schemeClr val="accent4"/>
                </a:solidFill>
              </a:rPr>
              <a:t>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aside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200px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&lt;/style&gt;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&lt;</a:t>
            </a:r>
            <a:r>
              <a:rPr lang="en-US" dirty="0">
                <a:solidFill>
                  <a:schemeClr val="accent3"/>
                </a:solidFill>
              </a:rPr>
              <a:t>div&gt;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&lt;article&gt;&lt;/article&gt;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&lt;aside&gt;&lt;/aside&gt;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&lt;/div</a:t>
            </a:r>
            <a:r>
              <a:rPr lang="en-US" dirty="0" smtClean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basic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 will pull an element out of the normal flow of the document.</a:t>
            </a:r>
          </a:p>
          <a:p>
            <a:r>
              <a:rPr lang="en-US" dirty="0" smtClean="0"/>
              <a:t>There are values of position</a:t>
            </a:r>
          </a:p>
          <a:p>
            <a:pPr lvl="1"/>
            <a:r>
              <a:rPr lang="en-US" dirty="0" smtClean="0"/>
              <a:t>static – default for all element </a:t>
            </a:r>
          </a:p>
          <a:p>
            <a:pPr lvl="2"/>
            <a:r>
              <a:rPr lang="en-US" dirty="0" smtClean="0"/>
              <a:t>Puts element back in the flow</a:t>
            </a:r>
          </a:p>
          <a:p>
            <a:pPr lvl="1"/>
            <a:r>
              <a:rPr lang="en-US" dirty="0" smtClean="0"/>
              <a:t>relative – pulls the element from the flow and save its dimensions within the view.  </a:t>
            </a:r>
          </a:p>
          <a:p>
            <a:pPr lvl="2"/>
            <a:r>
              <a:rPr lang="en-US" dirty="0" smtClean="0"/>
              <a:t>Element can be moved relative to where the element where in the original flow. </a:t>
            </a:r>
          </a:p>
          <a:p>
            <a:pPr lvl="2"/>
            <a:r>
              <a:rPr lang="en-US" dirty="0" smtClean="0"/>
              <a:t>A space will be kept as if they element where still in that spot.</a:t>
            </a:r>
          </a:p>
          <a:p>
            <a:pPr lvl="1"/>
            <a:r>
              <a:rPr lang="en-US" dirty="0" smtClean="0"/>
              <a:t>absolute – pulls the element from the flow but the dimensions are not saved. </a:t>
            </a:r>
          </a:p>
          <a:p>
            <a:pPr lvl="2"/>
            <a:r>
              <a:rPr lang="en-US" dirty="0" smtClean="0"/>
              <a:t>When the element is moved it is moved from the extreme edge of the parent document. </a:t>
            </a:r>
          </a:p>
          <a:p>
            <a:pPr lvl="2"/>
            <a:r>
              <a:rPr lang="en-US" dirty="0" smtClean="0"/>
              <a:t>If the parent element is set to position relative that is not the parent document if not then the browser window is the parent document.</a:t>
            </a:r>
          </a:p>
          <a:p>
            <a:pPr lvl="1"/>
            <a:r>
              <a:rPr lang="en-US" dirty="0" smtClean="0"/>
              <a:t>fixed – like absolute but the element will not move when the document scrolls.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all elements that are positioned absolute will be move to the top left corner when a value top: 0; and left: 0;</a:t>
            </a:r>
          </a:p>
          <a:p>
            <a:r>
              <a:rPr lang="en-US" dirty="0" smtClean="0"/>
              <a:t>If a element above the element is set to position: absolute or position: relative that element becomes the new document and that element would be the top left corner of the element and not the document.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4149312"/>
            <a:ext cx="8595384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div {position: relative;}</a:t>
            </a:r>
          </a:p>
          <a:p>
            <a:r>
              <a:rPr lang="en-US" dirty="0"/>
              <a:t>	article{position: </a:t>
            </a:r>
            <a:r>
              <a:rPr lang="en-US" dirty="0" err="1"/>
              <a:t>absolute;top</a:t>
            </a:r>
            <a:r>
              <a:rPr lang="en-US" dirty="0"/>
              <a:t>: 0; left: 0;}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&lt;div&gt;</a:t>
            </a:r>
          </a:p>
          <a:p>
            <a:r>
              <a:rPr lang="en-US" dirty="0"/>
              <a:t>	&lt;article&gt;&lt;/article&gt;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613" y="4456960"/>
            <a:ext cx="3186695" cy="1669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3613" y="4456960"/>
            <a:ext cx="1340936" cy="725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Fix</a:t>
            </a:r>
          </a:p>
          <a:p>
            <a:r>
              <a:rPr lang="en-US" dirty="0" smtClean="0"/>
              <a:t>Simple Layout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Nested Position</a:t>
            </a:r>
          </a:p>
          <a:p>
            <a:r>
              <a:rPr lang="en-US" dirty="0" smtClean="0"/>
              <a:t>Fixed Position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use of float</a:t>
            </a:r>
          </a:p>
          <a:p>
            <a:r>
              <a:rPr lang="en-US" dirty="0" smtClean="0"/>
              <a:t>Clearing a float</a:t>
            </a:r>
          </a:p>
          <a:p>
            <a:r>
              <a:rPr lang="en-US" dirty="0" smtClean="0"/>
              <a:t>Stacking a float </a:t>
            </a:r>
          </a:p>
          <a:p>
            <a:r>
              <a:rPr lang="en-US" dirty="0" smtClean="0"/>
              <a:t>Basic Layout</a:t>
            </a:r>
          </a:p>
          <a:p>
            <a:r>
              <a:rPr lang="en-US" dirty="0" smtClean="0"/>
              <a:t>Flexible Layout</a:t>
            </a:r>
          </a:p>
          <a:p>
            <a:r>
              <a:rPr lang="en-US" dirty="0" smtClean="0"/>
              <a:t>How positions work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Relative </a:t>
            </a:r>
          </a:p>
          <a:p>
            <a:pPr lvl="1"/>
            <a:r>
              <a:rPr lang="en-US" dirty="0" smtClean="0"/>
              <a:t>Absolute </a:t>
            </a:r>
          </a:p>
          <a:p>
            <a:pPr lvl="1"/>
            <a:r>
              <a:rPr lang="en-US" dirty="0" smtClean="0"/>
              <a:t>Fixed</a:t>
            </a:r>
          </a:p>
          <a:p>
            <a:r>
              <a:rPr lang="en-US" dirty="0" smtClean="0"/>
              <a:t>Nesting positions</a:t>
            </a:r>
          </a:p>
          <a:p>
            <a:r>
              <a:rPr lang="en-US" dirty="0" smtClean="0"/>
              <a:t>A few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57" y="2967855"/>
            <a:ext cx="8802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022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can only be floated to the left or right.  </a:t>
            </a:r>
          </a:p>
          <a:p>
            <a:r>
              <a:rPr lang="en-US" dirty="0" smtClean="0"/>
              <a:t>A floated element will move the extreme right or left.</a:t>
            </a:r>
          </a:p>
          <a:p>
            <a:r>
              <a:rPr lang="en-US" dirty="0" smtClean="0"/>
              <a:t>The content after the floated element with wrap around the element.  If an element is floated to the left the content will wrap to the right.</a:t>
            </a:r>
          </a:p>
          <a:p>
            <a:r>
              <a:rPr lang="en-US" dirty="0" smtClean="0"/>
              <a:t>Both inline and block elements can be floated</a:t>
            </a:r>
          </a:p>
          <a:p>
            <a:r>
              <a:rPr lang="en-US" dirty="0" smtClean="0"/>
              <a:t>Floated elements are pull out of the flow of the document.</a:t>
            </a:r>
          </a:p>
          <a:p>
            <a:pPr lvl="1"/>
            <a:r>
              <a:rPr lang="en-US" dirty="0" smtClean="0"/>
              <a:t>When floated the element will be as wide as the content determines </a:t>
            </a:r>
          </a:p>
          <a:p>
            <a:pPr lvl="1"/>
            <a:r>
              <a:rPr lang="en-US" dirty="0" smtClean="0"/>
              <a:t>A width may be need to limit how wide needs to display</a:t>
            </a:r>
            <a:endParaRPr lang="en-US" dirty="0"/>
          </a:p>
          <a:p>
            <a:pPr lvl="1"/>
            <a:r>
              <a:rPr lang="en-US" dirty="0" smtClean="0"/>
              <a:t>If an element is floated it will no longer effect the height of its parent. (more on this in a bit)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190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&lt;p&gt;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 err="1" smtClean="0">
                <a:solidFill>
                  <a:srgbClr val="F96A1B"/>
                </a:solidFill>
              </a:rPr>
              <a:t>img</a:t>
            </a:r>
            <a:r>
              <a:rPr lang="en-US" dirty="0" smtClean="0">
                <a:solidFill>
                  <a:srgbClr val="F96A1B"/>
                </a:solidFill>
              </a:rPr>
              <a:t> </a:t>
            </a:r>
            <a:r>
              <a:rPr lang="en-US" dirty="0" err="1" smtClean="0">
                <a:solidFill>
                  <a:srgbClr val="F96A1B"/>
                </a:solidFill>
              </a:rPr>
              <a:t>src</a:t>
            </a:r>
            <a:r>
              <a:rPr lang="en-US" dirty="0" smtClean="0">
                <a:solidFill>
                  <a:srgbClr val="F96A1B"/>
                </a:solidFill>
              </a:rPr>
              <a:t>=“</a:t>
            </a:r>
            <a:r>
              <a:rPr lang="en-US" dirty="0" err="1" smtClean="0">
                <a:solidFill>
                  <a:srgbClr val="F96A1B"/>
                </a:solidFill>
              </a:rPr>
              <a:t>image.gif</a:t>
            </a:r>
            <a:r>
              <a:rPr lang="en-US" dirty="0" smtClean="0">
                <a:solidFill>
                  <a:srgbClr val="F96A1B"/>
                </a:solidFill>
              </a:rPr>
              <a:t>” </a:t>
            </a:r>
            <a:r>
              <a:rPr lang="en-US" b="1" dirty="0" smtClean="0">
                <a:solidFill>
                  <a:schemeClr val="accent3"/>
                </a:solidFill>
              </a:rPr>
              <a:t>style=“float: right”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365760" lvl="1" indent="0">
              <a:buNone/>
            </a:pP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narwhal </a:t>
            </a:r>
          </a:p>
          <a:p>
            <a:pPr marL="9144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&lt;/p&gt;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31824"/>
            <a:ext cx="4038600" cy="4407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Post-ironic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pitchfork </a:t>
            </a:r>
            <a:r>
              <a:rPr lang="en-US" sz="1400" dirty="0" err="1"/>
              <a:t>cray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Semiotics </a:t>
            </a:r>
            <a:r>
              <a:rPr lang="en-US" sz="1400" dirty="0" err="1" smtClean="0"/>
              <a:t>velit</a:t>
            </a:r>
            <a:r>
              <a:rPr lang="en-US" sz="1400" dirty="0" smtClean="0"/>
              <a:t> </a:t>
            </a:r>
            <a:r>
              <a:rPr lang="en-US" sz="1400" dirty="0" err="1" smtClean="0"/>
              <a:t>pariatur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butcher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blue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bottle </a:t>
            </a:r>
            <a:r>
              <a:rPr lang="en-US" sz="1400" dirty="0"/>
              <a:t>before they sold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out </a:t>
            </a:r>
            <a:r>
              <a:rPr lang="en-US" sz="1400" dirty="0"/>
              <a:t>narwhal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Basic Float</a:t>
            </a:r>
            <a:endParaRPr lang="en-US" dirty="0"/>
          </a:p>
        </p:txBody>
      </p:sp>
      <p:pic>
        <p:nvPicPr>
          <p:cNvPr id="6" name="Picture 5" descr="AA02227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01" y="1719072"/>
            <a:ext cx="1406499" cy="228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091290"/>
            <a:ext cx="403860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 how the image overflows the box. This happens when a floated element is larger than the content.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floated the content </a:t>
            </a:r>
            <a:r>
              <a:rPr lang="en-US" b="1" dirty="0" smtClean="0"/>
              <a:t>after</a:t>
            </a:r>
            <a:r>
              <a:rPr lang="en-US" dirty="0" smtClean="0"/>
              <a:t> the element will </a:t>
            </a:r>
            <a:r>
              <a:rPr lang="en-US" b="1" dirty="0" smtClean="0"/>
              <a:t>wrap around the element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Clear will instruct an element to </a:t>
            </a:r>
            <a:r>
              <a:rPr lang="en-US" b="1" dirty="0" smtClean="0"/>
              <a:t>no longer wrap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Block Elements </a:t>
            </a:r>
            <a:r>
              <a:rPr lang="en-US" dirty="0" smtClean="0"/>
              <a:t>are the best elements to clear.</a:t>
            </a:r>
          </a:p>
          <a:p>
            <a:r>
              <a:rPr lang="en-US" dirty="0" smtClean="0"/>
              <a:t>Clear has </a:t>
            </a:r>
            <a:r>
              <a:rPr lang="en-US" b="1" dirty="0" smtClean="0"/>
              <a:t>3 values left, right or both</a:t>
            </a:r>
          </a:p>
          <a:p>
            <a:r>
              <a:rPr lang="en-US" b="1" dirty="0" smtClean="0"/>
              <a:t>clear: left</a:t>
            </a:r>
            <a:r>
              <a:rPr lang="en-US" dirty="0" smtClean="0"/>
              <a:t>; will clear a </a:t>
            </a:r>
            <a:r>
              <a:rPr lang="en-US" b="1" dirty="0" smtClean="0"/>
              <a:t>float: left</a:t>
            </a:r>
            <a:r>
              <a:rPr lang="en-US" dirty="0" smtClean="0"/>
              <a:t>;</a:t>
            </a:r>
          </a:p>
          <a:p>
            <a:r>
              <a:rPr lang="en-US" b="1" dirty="0"/>
              <a:t>clear: </a:t>
            </a:r>
            <a:r>
              <a:rPr lang="en-US" b="1" dirty="0" smtClean="0"/>
              <a:t>right</a:t>
            </a:r>
            <a:r>
              <a:rPr lang="en-US" dirty="0" smtClean="0"/>
              <a:t>; </a:t>
            </a:r>
            <a:r>
              <a:rPr lang="en-US" dirty="0"/>
              <a:t>will clear a </a:t>
            </a:r>
            <a:r>
              <a:rPr lang="en-US" b="1" dirty="0"/>
              <a:t>float: </a:t>
            </a:r>
            <a:r>
              <a:rPr lang="en-US" b="1" dirty="0" smtClean="0"/>
              <a:t>right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clear: both</a:t>
            </a:r>
            <a:r>
              <a:rPr lang="en-US" dirty="0" smtClean="0"/>
              <a:t>; will clear a </a:t>
            </a:r>
            <a:r>
              <a:rPr lang="en-US" b="1" dirty="0" smtClean="0"/>
              <a:t>float: left; or float: right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1719072"/>
            <a:ext cx="4114060" cy="2651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&lt;div </a:t>
            </a:r>
            <a:r>
              <a:rPr lang="en-US" b="1" dirty="0">
                <a:solidFill>
                  <a:schemeClr val="accent3"/>
                </a:solidFill>
              </a:rPr>
              <a:t>style="</a:t>
            </a:r>
            <a:r>
              <a:rPr lang="en-US" b="1" dirty="0" err="1">
                <a:solidFill>
                  <a:schemeClr val="accent3"/>
                </a:solidFill>
              </a:rPr>
              <a:t>float:left</a:t>
            </a:r>
            <a:r>
              <a:rPr lang="en-US" b="1" dirty="0">
                <a:solidFill>
                  <a:schemeClr val="accent3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image.gif</a:t>
            </a:r>
            <a:r>
              <a:rPr lang="en-US" dirty="0"/>
              <a:t>" alt=""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/div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&lt;p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</a:t>
            </a:r>
            <a:r>
              <a:rPr lang="en-US" dirty="0" smtClean="0"/>
              <a:t>bottle</a:t>
            </a: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/p&gt;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h2 </a:t>
            </a:r>
            <a:r>
              <a:rPr lang="en-US" b="1" dirty="0">
                <a:solidFill>
                  <a:srgbClr val="08A1D9"/>
                </a:solidFill>
              </a:rPr>
              <a:t>style="clear"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Next Section</a:t>
            </a:r>
            <a:r>
              <a:rPr lang="en-US" dirty="0">
                <a:solidFill>
                  <a:srgbClr val="F96A1B"/>
                </a:solidFill>
              </a:rPr>
              <a:t>&lt;/h2&gt;</a:t>
            </a:r>
          </a:p>
        </p:txBody>
      </p:sp>
      <p:pic>
        <p:nvPicPr>
          <p:cNvPr id="7" name="Content Placeholder 6" descr="BU00525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r="9056"/>
          <a:stretch>
            <a:fillRect/>
          </a:stretch>
        </p:blipFill>
        <p:spPr>
          <a:xfrm>
            <a:off x="4648200" y="1719072"/>
            <a:ext cx="1788435" cy="19517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6635" y="1719072"/>
            <a:ext cx="23256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847160"/>
            <a:ext cx="411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4557204"/>
            <a:ext cx="411406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Note</a:t>
            </a:r>
            <a:r>
              <a:rPr lang="en-US" dirty="0" smtClean="0">
                <a:solidFill>
                  <a:srgbClr val="FFFFFF"/>
                </a:solidFill>
              </a:rPr>
              <a:t> how the box now is the same size as the the content.  The cleared content “pins” the content below the floated element extending the parent element.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1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elements are floated next to each other in the same direction they will stack.</a:t>
            </a:r>
          </a:p>
          <a:p>
            <a:r>
              <a:rPr lang="en-US" dirty="0" smtClean="0"/>
              <a:t>They stack in the direction they are floated</a:t>
            </a:r>
          </a:p>
          <a:p>
            <a:r>
              <a:rPr lang="en-US" dirty="0" smtClean="0"/>
              <a:t>They will stack until the parent elements with is met when they will wrap to the next row.</a:t>
            </a:r>
          </a:p>
          <a:p>
            <a:r>
              <a:rPr lang="en-US" dirty="0" smtClean="0"/>
              <a:t>If they heights are all the same this will create a nice grid. </a:t>
            </a:r>
          </a:p>
          <a:p>
            <a:r>
              <a:rPr lang="en-US" dirty="0" smtClean="0"/>
              <a:t>You can use margin to space the floated elements. </a:t>
            </a:r>
          </a:p>
          <a:p>
            <a:r>
              <a:rPr lang="en-US" dirty="0" smtClean="0"/>
              <a:t>When all the content in a an element is floated that element does not have a height.</a:t>
            </a:r>
          </a:p>
          <a:p>
            <a:r>
              <a:rPr lang="en-US" dirty="0" smtClean="0"/>
              <a:t>Float vs. inline-block</a:t>
            </a:r>
          </a:p>
          <a:p>
            <a:pPr lvl="1"/>
            <a:r>
              <a:rPr lang="en-US" dirty="0" smtClean="0"/>
              <a:t>They are not the same</a:t>
            </a:r>
          </a:p>
          <a:p>
            <a:pPr lvl="1"/>
            <a:r>
              <a:rPr lang="en-US" dirty="0" smtClean="0"/>
              <a:t>Advantage and Disadvantages to each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093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 err="1"/>
              <a:t>ul</a:t>
            </a:r>
            <a:r>
              <a:rPr lang="pt-BR" dirty="0"/>
              <a:t> {background: </a:t>
            </a:r>
            <a:r>
              <a:rPr lang="pt-BR" dirty="0" err="1"/>
              <a:t>red</a:t>
            </a:r>
            <a:r>
              <a:rPr lang="pt-BR" dirty="0"/>
              <a:t>;}</a:t>
            </a:r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/>
              <a:t>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1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2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3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6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r>
              <a:rPr lang="pt-BR" dirty="0" err="1" smtClean="0"/>
              <a:t>ul</a:t>
            </a:r>
            <a:r>
              <a:rPr lang="pt-BR" dirty="0" smtClean="0"/>
              <a:t> {background: </a:t>
            </a:r>
            <a:r>
              <a:rPr lang="pt-BR" dirty="0" err="1" smtClean="0"/>
              <a:t>red</a:t>
            </a:r>
            <a:r>
              <a:rPr lang="pt-BR" dirty="0" smtClean="0"/>
              <a:t>;}</a:t>
            </a:r>
          </a:p>
          <a:p>
            <a:pPr marL="45720" indent="0">
              <a:buNone/>
            </a:pPr>
            <a:r>
              <a:rPr lang="pt-BR" dirty="0" smtClean="0"/>
              <a:t>li {</a:t>
            </a:r>
            <a:r>
              <a:rPr lang="pt-BR" dirty="0" err="1" smtClean="0"/>
              <a:t>float</a:t>
            </a:r>
            <a:r>
              <a:rPr lang="pt-BR" dirty="0" smtClean="0"/>
              <a:t>: </a:t>
            </a:r>
            <a:r>
              <a:rPr lang="pt-BR" dirty="0" err="1" smtClean="0"/>
              <a:t>left</a:t>
            </a:r>
            <a:r>
              <a:rPr lang="pt-BR" dirty="0" smtClean="0"/>
              <a:t>;}</a:t>
            </a:r>
            <a:endParaRPr lang="pt-BR" dirty="0"/>
          </a:p>
          <a:p>
            <a:pPr marL="4572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item 1 item 2 item 3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2685515"/>
            <a:ext cx="403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Notice</a:t>
            </a:r>
            <a:r>
              <a:rPr lang="en-US" dirty="0" smtClean="0"/>
              <a:t> that red background on the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smtClean="0"/>
              <a:t>is no longer showing.  This has to do with the fact that all the </a:t>
            </a:r>
            <a:r>
              <a:rPr lang="en-US" b="1" dirty="0" smtClean="0"/>
              <a:t>&lt;li&gt; </a:t>
            </a:r>
            <a:r>
              <a:rPr lang="en-US" dirty="0" smtClean="0"/>
              <a:t>tags are floated.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5784</TotalTime>
  <Words>1205</Words>
  <Application>Microsoft Macintosh PowerPoint</Application>
  <PresentationFormat>On-screen Show (4:3)</PresentationFormat>
  <Paragraphs>205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Grid</vt:lpstr>
      <vt:lpstr>Understanding  Floats and Position in CSS</vt:lpstr>
      <vt:lpstr>What will be covered</vt:lpstr>
      <vt:lpstr>Basic of Floats</vt:lpstr>
      <vt:lpstr>Example of Basic Float</vt:lpstr>
      <vt:lpstr>Clearing a Float</vt:lpstr>
      <vt:lpstr>Example of Clear</vt:lpstr>
      <vt:lpstr>Stacking Floats</vt:lpstr>
      <vt:lpstr>Example of Stacking</vt:lpstr>
      <vt:lpstr>Example of Stacking (cont)</vt:lpstr>
      <vt:lpstr>Fixing the height issue</vt:lpstr>
      <vt:lpstr>Adding a height</vt:lpstr>
      <vt:lpstr>Position: absolute;</vt:lpstr>
      <vt:lpstr>Overflow: hidden;</vt:lpstr>
      <vt:lpstr>Adding an element</vt:lpstr>
      <vt:lpstr>:after pseudo element</vt:lpstr>
      <vt:lpstr>Setting up a basic Layout</vt:lpstr>
      <vt:lpstr>Basic of Position</vt:lpstr>
      <vt:lpstr>Nested Position</vt:lpstr>
      <vt:lpstr>Example time!</vt:lpstr>
      <vt:lpstr>PowerPoint Presentation</vt:lpstr>
    </vt:vector>
  </TitlesOfParts>
  <Company>AppNexus,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Floats and Position in CSS</dc:title>
  <dc:creator>Dan Hahn</dc:creator>
  <cp:lastModifiedBy>Dan Hahn</cp:lastModifiedBy>
  <cp:revision>30</cp:revision>
  <dcterms:created xsi:type="dcterms:W3CDTF">2013-01-11T14:43:17Z</dcterms:created>
  <dcterms:modified xsi:type="dcterms:W3CDTF">2013-01-15T15:07:26Z</dcterms:modified>
</cp:coreProperties>
</file>