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 Diresh" userId="1c71c5baa084692a" providerId="LiveId" clId="{B4DE6662-4A88-47C1-A217-927F93AA46C6}"/>
    <pc:docChg chg="custSel modSld">
      <pc:chgData name="Satya Diresh" userId="1c71c5baa084692a" providerId="LiveId" clId="{B4DE6662-4A88-47C1-A217-927F93AA46C6}" dt="2022-05-06T17:03:52.824" v="37" actId="1076"/>
      <pc:docMkLst>
        <pc:docMk/>
      </pc:docMkLst>
      <pc:sldChg chg="modSp mod">
        <pc:chgData name="Satya Diresh" userId="1c71c5baa084692a" providerId="LiveId" clId="{B4DE6662-4A88-47C1-A217-927F93AA46C6}" dt="2022-05-06T16:54:55.835" v="29" actId="20577"/>
        <pc:sldMkLst>
          <pc:docMk/>
          <pc:sldMk cId="3647966022" sldId="256"/>
        </pc:sldMkLst>
        <pc:spChg chg="mod">
          <ac:chgData name="Satya Diresh" userId="1c71c5baa084692a" providerId="LiveId" clId="{B4DE6662-4A88-47C1-A217-927F93AA46C6}" dt="2022-05-06T16:54:55.835" v="29" actId="20577"/>
          <ac:spMkLst>
            <pc:docMk/>
            <pc:sldMk cId="3647966022" sldId="256"/>
            <ac:spMk id="3" creationId="{00000000-0000-0000-0000-000000000000}"/>
          </ac:spMkLst>
        </pc:spChg>
      </pc:sldChg>
      <pc:sldChg chg="modSp mod">
        <pc:chgData name="Satya Diresh" userId="1c71c5baa084692a" providerId="LiveId" clId="{B4DE6662-4A88-47C1-A217-927F93AA46C6}" dt="2022-05-06T16:54:05.458" v="0" actId="20577"/>
        <pc:sldMkLst>
          <pc:docMk/>
          <pc:sldMk cId="3785878543" sldId="257"/>
        </pc:sldMkLst>
        <pc:spChg chg="mod">
          <ac:chgData name="Satya Diresh" userId="1c71c5baa084692a" providerId="LiveId" clId="{B4DE6662-4A88-47C1-A217-927F93AA46C6}" dt="2022-05-06T16:54:05.458" v="0" actId="20577"/>
          <ac:spMkLst>
            <pc:docMk/>
            <pc:sldMk cId="3785878543" sldId="257"/>
            <ac:spMk id="2" creationId="{00000000-0000-0000-0000-000000000000}"/>
          </ac:spMkLst>
        </pc:spChg>
      </pc:sldChg>
      <pc:sldChg chg="addSp delSp modSp mod">
        <pc:chgData name="Satya Diresh" userId="1c71c5baa084692a" providerId="LiveId" clId="{B4DE6662-4A88-47C1-A217-927F93AA46C6}" dt="2022-05-06T17:03:52.824" v="37" actId="1076"/>
        <pc:sldMkLst>
          <pc:docMk/>
          <pc:sldMk cId="1019536281" sldId="267"/>
        </pc:sldMkLst>
        <pc:picChg chg="del">
          <ac:chgData name="Satya Diresh" userId="1c71c5baa084692a" providerId="LiveId" clId="{B4DE6662-4A88-47C1-A217-927F93AA46C6}" dt="2022-05-06T17:03:14.090" v="30" actId="478"/>
          <ac:picMkLst>
            <pc:docMk/>
            <pc:sldMk cId="1019536281" sldId="267"/>
            <ac:picMk id="3" creationId="{4A4BC295-9AE4-4933-B435-081CC5FAB549}"/>
          </ac:picMkLst>
        </pc:picChg>
        <pc:picChg chg="add mod">
          <ac:chgData name="Satya Diresh" userId="1c71c5baa084692a" providerId="LiveId" clId="{B4DE6662-4A88-47C1-A217-927F93AA46C6}" dt="2022-05-06T17:03:52.824" v="37" actId="1076"/>
          <ac:picMkLst>
            <pc:docMk/>
            <pc:sldMk cId="1019536281" sldId="267"/>
            <ac:picMk id="4" creationId="{49A2E482-02D6-3512-DF70-DF3FF8FEE98F}"/>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B5005B-7EA9-4FB6-9165-C0C744E3F5C9}"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804C87-A045-492C-A246-EDE82AC541CB}" type="slidenum">
              <a:rPr lang="en-IN" smtClean="0"/>
              <a:t>‹#›</a:t>
            </a:fld>
            <a:endParaRPr lang="en-IN"/>
          </a:p>
        </p:txBody>
      </p:sp>
    </p:spTree>
    <p:extLst>
      <p:ext uri="{BB962C8B-B14F-4D97-AF65-F5344CB8AC3E}">
        <p14:creationId xmlns:p14="http://schemas.microsoft.com/office/powerpoint/2010/main" val="414076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B5005B-7EA9-4FB6-9165-C0C744E3F5C9}"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804C87-A045-492C-A246-EDE82AC541CB}" type="slidenum">
              <a:rPr lang="en-IN" smtClean="0"/>
              <a:t>‹#›</a:t>
            </a:fld>
            <a:endParaRPr lang="en-IN"/>
          </a:p>
        </p:txBody>
      </p:sp>
    </p:spTree>
    <p:extLst>
      <p:ext uri="{BB962C8B-B14F-4D97-AF65-F5344CB8AC3E}">
        <p14:creationId xmlns:p14="http://schemas.microsoft.com/office/powerpoint/2010/main" val="385661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B5005B-7EA9-4FB6-9165-C0C744E3F5C9}"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804C87-A045-492C-A246-EDE82AC541CB}" type="slidenum">
              <a:rPr lang="en-IN" smtClean="0"/>
              <a:t>‹#›</a:t>
            </a:fld>
            <a:endParaRPr lang="en-IN"/>
          </a:p>
        </p:txBody>
      </p:sp>
    </p:spTree>
    <p:extLst>
      <p:ext uri="{BB962C8B-B14F-4D97-AF65-F5344CB8AC3E}">
        <p14:creationId xmlns:p14="http://schemas.microsoft.com/office/powerpoint/2010/main" val="306941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B5005B-7EA9-4FB6-9165-C0C744E3F5C9}"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804C87-A045-492C-A246-EDE82AC541C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69741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B5005B-7EA9-4FB6-9165-C0C744E3F5C9}"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804C87-A045-492C-A246-EDE82AC541CB}" type="slidenum">
              <a:rPr lang="en-IN" smtClean="0"/>
              <a:t>‹#›</a:t>
            </a:fld>
            <a:endParaRPr lang="en-IN"/>
          </a:p>
        </p:txBody>
      </p:sp>
    </p:spTree>
    <p:extLst>
      <p:ext uri="{BB962C8B-B14F-4D97-AF65-F5344CB8AC3E}">
        <p14:creationId xmlns:p14="http://schemas.microsoft.com/office/powerpoint/2010/main" val="2209388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7B5005B-7EA9-4FB6-9165-C0C744E3F5C9}" type="datetimeFigureOut">
              <a:rPr lang="en-IN" smtClean="0"/>
              <a:t>06-05-2022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804C87-A045-492C-A246-EDE82AC541CB}" type="slidenum">
              <a:rPr lang="en-IN" smtClean="0"/>
              <a:t>‹#›</a:t>
            </a:fld>
            <a:endParaRPr lang="en-IN"/>
          </a:p>
        </p:txBody>
      </p:sp>
    </p:spTree>
    <p:extLst>
      <p:ext uri="{BB962C8B-B14F-4D97-AF65-F5344CB8AC3E}">
        <p14:creationId xmlns:p14="http://schemas.microsoft.com/office/powerpoint/2010/main" val="1615200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7B5005B-7EA9-4FB6-9165-C0C744E3F5C9}" type="datetimeFigureOut">
              <a:rPr lang="en-IN" smtClean="0"/>
              <a:t>06-05-2022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804C87-A045-492C-A246-EDE82AC541CB}" type="slidenum">
              <a:rPr lang="en-IN" smtClean="0"/>
              <a:t>‹#›</a:t>
            </a:fld>
            <a:endParaRPr lang="en-IN"/>
          </a:p>
        </p:txBody>
      </p:sp>
    </p:spTree>
    <p:extLst>
      <p:ext uri="{BB962C8B-B14F-4D97-AF65-F5344CB8AC3E}">
        <p14:creationId xmlns:p14="http://schemas.microsoft.com/office/powerpoint/2010/main" val="1063413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5005B-7EA9-4FB6-9165-C0C744E3F5C9}"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804C87-A045-492C-A246-EDE82AC541CB}" type="slidenum">
              <a:rPr lang="en-IN" smtClean="0"/>
              <a:t>‹#›</a:t>
            </a:fld>
            <a:endParaRPr lang="en-IN"/>
          </a:p>
        </p:txBody>
      </p:sp>
    </p:spTree>
    <p:extLst>
      <p:ext uri="{BB962C8B-B14F-4D97-AF65-F5344CB8AC3E}">
        <p14:creationId xmlns:p14="http://schemas.microsoft.com/office/powerpoint/2010/main" val="644423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5005B-7EA9-4FB6-9165-C0C744E3F5C9}"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804C87-A045-492C-A246-EDE82AC541CB}" type="slidenum">
              <a:rPr lang="en-IN" smtClean="0"/>
              <a:t>‹#›</a:t>
            </a:fld>
            <a:endParaRPr lang="en-IN"/>
          </a:p>
        </p:txBody>
      </p:sp>
    </p:spTree>
    <p:extLst>
      <p:ext uri="{BB962C8B-B14F-4D97-AF65-F5344CB8AC3E}">
        <p14:creationId xmlns:p14="http://schemas.microsoft.com/office/powerpoint/2010/main" val="2943690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5005B-7EA9-4FB6-9165-C0C744E3F5C9}"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804C87-A045-492C-A246-EDE82AC541CB}" type="slidenum">
              <a:rPr lang="en-IN" smtClean="0"/>
              <a:t>‹#›</a:t>
            </a:fld>
            <a:endParaRPr lang="en-IN"/>
          </a:p>
        </p:txBody>
      </p:sp>
    </p:spTree>
    <p:extLst>
      <p:ext uri="{BB962C8B-B14F-4D97-AF65-F5344CB8AC3E}">
        <p14:creationId xmlns:p14="http://schemas.microsoft.com/office/powerpoint/2010/main" val="68200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B5005B-7EA9-4FB6-9165-C0C744E3F5C9}"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804C87-A045-492C-A246-EDE82AC541CB}" type="slidenum">
              <a:rPr lang="en-IN" smtClean="0"/>
              <a:t>‹#›</a:t>
            </a:fld>
            <a:endParaRPr lang="en-IN"/>
          </a:p>
        </p:txBody>
      </p:sp>
    </p:spTree>
    <p:extLst>
      <p:ext uri="{BB962C8B-B14F-4D97-AF65-F5344CB8AC3E}">
        <p14:creationId xmlns:p14="http://schemas.microsoft.com/office/powerpoint/2010/main" val="48667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B5005B-7EA9-4FB6-9165-C0C744E3F5C9}"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804C87-A045-492C-A246-EDE82AC541CB}" type="slidenum">
              <a:rPr lang="en-IN" smtClean="0"/>
              <a:t>‹#›</a:t>
            </a:fld>
            <a:endParaRPr lang="en-IN"/>
          </a:p>
        </p:txBody>
      </p:sp>
    </p:spTree>
    <p:extLst>
      <p:ext uri="{BB962C8B-B14F-4D97-AF65-F5344CB8AC3E}">
        <p14:creationId xmlns:p14="http://schemas.microsoft.com/office/powerpoint/2010/main" val="265049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B5005B-7EA9-4FB6-9165-C0C744E3F5C9}" type="datetimeFigureOut">
              <a:rPr lang="en-IN" smtClean="0"/>
              <a:t>06-05-2022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804C87-A045-492C-A246-EDE82AC541CB}" type="slidenum">
              <a:rPr lang="en-IN" smtClean="0"/>
              <a:t>‹#›</a:t>
            </a:fld>
            <a:endParaRPr lang="en-IN"/>
          </a:p>
        </p:txBody>
      </p:sp>
    </p:spTree>
    <p:extLst>
      <p:ext uri="{BB962C8B-B14F-4D97-AF65-F5344CB8AC3E}">
        <p14:creationId xmlns:p14="http://schemas.microsoft.com/office/powerpoint/2010/main" val="3613513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B5005B-7EA9-4FB6-9165-C0C744E3F5C9}" type="datetimeFigureOut">
              <a:rPr lang="en-IN" smtClean="0"/>
              <a:t>06-05-2022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804C87-A045-492C-A246-EDE82AC541CB}" type="slidenum">
              <a:rPr lang="en-IN" smtClean="0"/>
              <a:t>‹#›</a:t>
            </a:fld>
            <a:endParaRPr lang="en-IN"/>
          </a:p>
        </p:txBody>
      </p:sp>
    </p:spTree>
    <p:extLst>
      <p:ext uri="{BB962C8B-B14F-4D97-AF65-F5344CB8AC3E}">
        <p14:creationId xmlns:p14="http://schemas.microsoft.com/office/powerpoint/2010/main" val="715500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7B5005B-7EA9-4FB6-9165-C0C744E3F5C9}" type="datetimeFigureOut">
              <a:rPr lang="en-IN" smtClean="0"/>
              <a:t>06-05-2022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804C87-A045-492C-A246-EDE82AC541CB}" type="slidenum">
              <a:rPr lang="en-IN" smtClean="0"/>
              <a:t>‹#›</a:t>
            </a:fld>
            <a:endParaRPr lang="en-IN"/>
          </a:p>
        </p:txBody>
      </p:sp>
    </p:spTree>
    <p:extLst>
      <p:ext uri="{BB962C8B-B14F-4D97-AF65-F5344CB8AC3E}">
        <p14:creationId xmlns:p14="http://schemas.microsoft.com/office/powerpoint/2010/main" val="24997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B5005B-7EA9-4FB6-9165-C0C744E3F5C9}"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804C87-A045-492C-A246-EDE82AC541CB}" type="slidenum">
              <a:rPr lang="en-IN" smtClean="0"/>
              <a:t>‹#›</a:t>
            </a:fld>
            <a:endParaRPr lang="en-IN"/>
          </a:p>
        </p:txBody>
      </p:sp>
    </p:spTree>
    <p:extLst>
      <p:ext uri="{BB962C8B-B14F-4D97-AF65-F5344CB8AC3E}">
        <p14:creationId xmlns:p14="http://schemas.microsoft.com/office/powerpoint/2010/main" val="1413292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B5005B-7EA9-4FB6-9165-C0C744E3F5C9}"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804C87-A045-492C-A246-EDE82AC541CB}" type="slidenum">
              <a:rPr lang="en-IN" smtClean="0"/>
              <a:t>‹#›</a:t>
            </a:fld>
            <a:endParaRPr lang="en-IN"/>
          </a:p>
        </p:txBody>
      </p:sp>
    </p:spTree>
    <p:extLst>
      <p:ext uri="{BB962C8B-B14F-4D97-AF65-F5344CB8AC3E}">
        <p14:creationId xmlns:p14="http://schemas.microsoft.com/office/powerpoint/2010/main" val="1647858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7B5005B-7EA9-4FB6-9165-C0C744E3F5C9}" type="datetimeFigureOut">
              <a:rPr lang="en-IN" smtClean="0"/>
              <a:t>06-05-2022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D804C87-A045-492C-A246-EDE82AC541CB}" type="slidenum">
              <a:rPr lang="en-IN" smtClean="0"/>
              <a:t>‹#›</a:t>
            </a:fld>
            <a:endParaRPr lang="en-IN"/>
          </a:p>
        </p:txBody>
      </p:sp>
    </p:spTree>
    <p:extLst>
      <p:ext uri="{BB962C8B-B14F-4D97-AF65-F5344CB8AC3E}">
        <p14:creationId xmlns:p14="http://schemas.microsoft.com/office/powerpoint/2010/main" val="414238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95" y="487679"/>
            <a:ext cx="8689976" cy="2194561"/>
          </a:xfrm>
        </p:spPr>
        <p:txBody>
          <a:bodyPr>
            <a:normAutofit fontScale="90000"/>
          </a:bodyPr>
          <a:lstStyle/>
          <a:p>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br>
              <a:rPr lang="en-IN" b="1" u="sng" dirty="0">
                <a:solidFill>
                  <a:srgbClr val="FF0000"/>
                </a:solidFill>
              </a:rPr>
            </a:br>
            <a:r>
              <a:rPr lang="en-IN" b="1" dirty="0"/>
              <a:t>OBJECT ORIENTED PYTHON PROGRAMMING project</a:t>
            </a:r>
            <a:r>
              <a:rPr lang="en-IN" dirty="0"/>
              <a:t> </a:t>
            </a:r>
            <a:br>
              <a:rPr lang="en-IN" b="1" u="sng" dirty="0">
                <a:solidFill>
                  <a:srgbClr val="FF0000"/>
                </a:solidFill>
              </a:rPr>
            </a:br>
            <a:r>
              <a:rPr lang="en-IN" b="1" u="sng" dirty="0">
                <a:solidFill>
                  <a:srgbClr val="FF0000"/>
                </a:solidFill>
              </a:rPr>
              <a:t>CSE - 343</a:t>
            </a:r>
          </a:p>
        </p:txBody>
      </p:sp>
      <p:sp>
        <p:nvSpPr>
          <p:cNvPr id="3" name="Subtitle 2"/>
          <p:cNvSpPr>
            <a:spLocks noGrp="1"/>
          </p:cNvSpPr>
          <p:nvPr>
            <p:ph type="subTitle" idx="1"/>
          </p:nvPr>
        </p:nvSpPr>
        <p:spPr>
          <a:xfrm>
            <a:off x="1341709" y="4807131"/>
            <a:ext cx="9291456" cy="1846218"/>
          </a:xfrm>
        </p:spPr>
        <p:txBody>
          <a:bodyPr>
            <a:normAutofit lnSpcReduction="10000"/>
          </a:bodyPr>
          <a:lstStyle/>
          <a:p>
            <a:pPr algn="l"/>
            <a:r>
              <a:rPr lang="en-IN" sz="2000" i="1" dirty="0">
                <a:solidFill>
                  <a:schemeClr val="tx1"/>
                </a:solidFill>
                <a:latin typeface="Times New Roman" panose="02020603050405020304" pitchFamily="18" charset="0"/>
                <a:cs typeface="Times New Roman" panose="02020603050405020304" pitchFamily="18" charset="0"/>
              </a:rPr>
              <a:t>Submitted by:</a:t>
            </a:r>
          </a:p>
          <a:p>
            <a:pPr algn="l"/>
            <a:r>
              <a:rPr lang="en-IN" sz="2000" i="1" dirty="0">
                <a:solidFill>
                  <a:schemeClr val="tx1"/>
                </a:solidFill>
                <a:latin typeface="Times New Roman" panose="02020603050405020304" pitchFamily="18" charset="0"/>
                <a:cs typeface="Times New Roman" panose="02020603050405020304" pitchFamily="18" charset="0"/>
              </a:rPr>
              <a:t>Name : Satya Diresh</a:t>
            </a:r>
          </a:p>
          <a:p>
            <a:pPr algn="l"/>
            <a:r>
              <a:rPr lang="en-IN" sz="2000" i="1" dirty="0">
                <a:solidFill>
                  <a:schemeClr val="tx1"/>
                </a:solidFill>
                <a:latin typeface="Times New Roman" panose="02020603050405020304" pitchFamily="18" charset="0"/>
                <a:cs typeface="Times New Roman" panose="02020603050405020304" pitchFamily="18" charset="0"/>
              </a:rPr>
              <a:t>Section : K19SD                                                 </a:t>
            </a:r>
          </a:p>
          <a:p>
            <a:pPr algn="l"/>
            <a:r>
              <a:rPr lang="en-IN" sz="2000" i="1" dirty="0">
                <a:solidFill>
                  <a:schemeClr val="tx1"/>
                </a:solidFill>
                <a:latin typeface="Times New Roman" panose="02020603050405020304" pitchFamily="18" charset="0"/>
                <a:cs typeface="Times New Roman" panose="02020603050405020304" pitchFamily="18" charset="0"/>
              </a:rPr>
              <a:t>Batch : b-tech computer science &amp; engineering.</a:t>
            </a:r>
          </a:p>
          <a:p>
            <a:pPr algn="l"/>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6" name="Picture 5" descr="Union Finance &amp; Corporate Affairs Minister Arun Jaitley Inaugurated StartUp  School at LPU"/>
          <p:cNvPicPr/>
          <p:nvPr/>
        </p:nvPicPr>
        <p:blipFill>
          <a:blip r:embed="rId2" cstate="print"/>
          <a:srcRect/>
          <a:stretch/>
        </p:blipFill>
        <p:spPr>
          <a:xfrm>
            <a:off x="3840480" y="2821577"/>
            <a:ext cx="3770811" cy="1881051"/>
          </a:xfrm>
          <a:prstGeom prst="rect">
            <a:avLst/>
          </a:prstGeom>
          <a:ln>
            <a:noFill/>
          </a:ln>
        </p:spPr>
      </p:pic>
    </p:spTree>
    <p:extLst>
      <p:ext uri="{BB962C8B-B14F-4D97-AF65-F5344CB8AC3E}">
        <p14:creationId xmlns:p14="http://schemas.microsoft.com/office/powerpoint/2010/main" val="3647966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1817" y="235131"/>
            <a:ext cx="3483429" cy="369332"/>
          </a:xfrm>
          <a:prstGeom prst="rect">
            <a:avLst/>
          </a:prstGeom>
          <a:noFill/>
        </p:spPr>
        <p:txBody>
          <a:bodyPr wrap="square" rtlCol="0">
            <a:spAutoFit/>
          </a:bodyPr>
          <a:lstStyle/>
          <a:p>
            <a:r>
              <a:rPr lang="en-IN" b="1" u="sng" dirty="0">
                <a:latin typeface="Arial Black" panose="020B0A04020102020204" pitchFamily="34" charset="0"/>
              </a:rPr>
              <a:t>OUTPUTS: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743" y="3186929"/>
            <a:ext cx="3775575" cy="257814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7208" y="3348242"/>
            <a:ext cx="3863340" cy="2255520"/>
          </a:xfrm>
          <a:prstGeom prst="rect">
            <a:avLst/>
          </a:prstGeom>
        </p:spPr>
      </p:pic>
      <p:sp>
        <p:nvSpPr>
          <p:cNvPr id="5" name="TextBox 4"/>
          <p:cNvSpPr txBox="1"/>
          <p:nvPr/>
        </p:nvSpPr>
        <p:spPr>
          <a:xfrm>
            <a:off x="1323703" y="5956663"/>
            <a:ext cx="3352800" cy="400110"/>
          </a:xfrm>
          <a:prstGeom prst="rect">
            <a:avLst/>
          </a:prstGeom>
          <a:noFill/>
        </p:spPr>
        <p:txBody>
          <a:bodyPr wrap="square" rtlCol="0">
            <a:spAutoFit/>
          </a:bodyPr>
          <a:lstStyle/>
          <a:p>
            <a:pPr marL="342900" indent="-342900">
              <a:buFont typeface="Wingdings" panose="05000000000000000000" pitchFamily="2" charset="2"/>
              <a:buChar char="§"/>
            </a:pPr>
            <a:r>
              <a:rPr lang="en-IN" sz="2000" b="1" dirty="0"/>
              <a:t>While entering colour</a:t>
            </a:r>
          </a:p>
        </p:txBody>
      </p:sp>
      <p:sp>
        <p:nvSpPr>
          <p:cNvPr id="6" name="TextBox 5"/>
          <p:cNvSpPr txBox="1"/>
          <p:nvPr/>
        </p:nvSpPr>
        <p:spPr>
          <a:xfrm>
            <a:off x="7680961" y="5868838"/>
            <a:ext cx="3152503" cy="400110"/>
          </a:xfrm>
          <a:prstGeom prst="rect">
            <a:avLst/>
          </a:prstGeom>
          <a:noFill/>
        </p:spPr>
        <p:txBody>
          <a:bodyPr wrap="square" rtlCol="0">
            <a:spAutoFit/>
          </a:bodyPr>
          <a:lstStyle/>
          <a:p>
            <a:pPr marL="342900" indent="-342900">
              <a:buFont typeface="Wingdings" panose="05000000000000000000" pitchFamily="2" charset="2"/>
              <a:buChar char="§"/>
            </a:pPr>
            <a:r>
              <a:rPr lang="en-IN" sz="2000" b="1" dirty="0"/>
              <a:t>AFTER SCORE INCRESES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1796" y="419797"/>
            <a:ext cx="3257550" cy="2351315"/>
          </a:xfrm>
          <a:prstGeom prst="rect">
            <a:avLst/>
          </a:prstGeom>
        </p:spPr>
      </p:pic>
      <p:sp>
        <p:nvSpPr>
          <p:cNvPr id="8" name="TextBox 7"/>
          <p:cNvSpPr txBox="1"/>
          <p:nvPr/>
        </p:nvSpPr>
        <p:spPr>
          <a:xfrm>
            <a:off x="7419703" y="1393371"/>
            <a:ext cx="3274423" cy="646331"/>
          </a:xfrm>
          <a:prstGeom prst="rect">
            <a:avLst/>
          </a:prstGeom>
          <a:noFill/>
        </p:spPr>
        <p:txBody>
          <a:bodyPr wrap="square" rtlCol="0">
            <a:spAutoFit/>
          </a:bodyPr>
          <a:lstStyle/>
          <a:p>
            <a:pPr marL="285750" indent="-285750">
              <a:buFont typeface="Arial" panose="020B0604020202020204" pitchFamily="34" charset="0"/>
              <a:buChar char="•"/>
            </a:pPr>
            <a:r>
              <a:rPr lang="en-IN" b="1" dirty="0"/>
              <a:t>We have to press enter to start</a:t>
            </a:r>
          </a:p>
        </p:txBody>
      </p:sp>
    </p:spTree>
    <p:extLst>
      <p:ext uri="{BB962C8B-B14F-4D97-AF65-F5344CB8AC3E}">
        <p14:creationId xmlns:p14="http://schemas.microsoft.com/office/powerpoint/2010/main" val="3921544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6320" y="418011"/>
            <a:ext cx="9309463" cy="2215991"/>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When the player clicks on the start button, the </a:t>
            </a:r>
            <a:r>
              <a:rPr lang="en-IN" sz="2400" b="1" dirty="0" err="1"/>
              <a:t>startGame</a:t>
            </a:r>
            <a:r>
              <a:rPr lang="en-IN" sz="2400" b="1" dirty="0"/>
              <a:t>()</a:t>
            </a:r>
            <a:r>
              <a:rPr lang="en-IN" sz="2400" dirty="0"/>
              <a:t> function will be called. this function first checks whether the timer is equal to 30 or not. Previously I have set </a:t>
            </a:r>
            <a:r>
              <a:rPr lang="en-IN" sz="2400" b="1" dirty="0"/>
              <a:t>timer</a:t>
            </a:r>
            <a:r>
              <a:rPr lang="en-IN" sz="2400" dirty="0"/>
              <a:t> variable to 30. if the </a:t>
            </a:r>
            <a:r>
              <a:rPr lang="en-IN" sz="2400" b="1" dirty="0"/>
              <a:t>timer</a:t>
            </a:r>
            <a:r>
              <a:rPr lang="en-IN" sz="2400" dirty="0"/>
              <a:t> variable is equal to 30 then another function </a:t>
            </a:r>
            <a:r>
              <a:rPr lang="en-IN" sz="2400" b="1" dirty="0" err="1"/>
              <a:t>startCountDown</a:t>
            </a:r>
            <a:r>
              <a:rPr lang="en-IN" sz="2400" b="1" dirty="0"/>
              <a:t>()</a:t>
            </a:r>
            <a:r>
              <a:rPr lang="en-IN" sz="2400" dirty="0"/>
              <a:t> will be called to start counting from 30 to 0.</a:t>
            </a:r>
          </a:p>
          <a:p>
            <a:pPr marL="285750" indent="-285750">
              <a:buFont typeface="Wingdings" panose="05000000000000000000" pitchFamily="2" charset="2"/>
              <a:buChar char="Ø"/>
            </a:pPr>
            <a:endParaRPr lang="en-IN" dirty="0"/>
          </a:p>
        </p:txBody>
      </p:sp>
      <p:sp>
        <p:nvSpPr>
          <p:cNvPr id="3" name="TextBox 2"/>
          <p:cNvSpPr txBox="1"/>
          <p:nvPr/>
        </p:nvSpPr>
        <p:spPr>
          <a:xfrm>
            <a:off x="1210491" y="2473234"/>
            <a:ext cx="8839200" cy="4893647"/>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After calling the </a:t>
            </a:r>
            <a:r>
              <a:rPr lang="en-IN" sz="2400" b="1" dirty="0" err="1"/>
              <a:t>startCountDown</a:t>
            </a:r>
            <a:r>
              <a:rPr lang="en-IN" sz="2400" b="1" dirty="0"/>
              <a:t>()</a:t>
            </a:r>
            <a:r>
              <a:rPr lang="en-IN" sz="2400" dirty="0"/>
              <a:t> function a random </a:t>
            </a:r>
            <a:r>
              <a:rPr lang="en-IN" sz="2400" dirty="0" err="1"/>
              <a:t>color</a:t>
            </a:r>
            <a:r>
              <a:rPr lang="en-IN" sz="2400" dirty="0"/>
              <a:t> from the </a:t>
            </a:r>
            <a:r>
              <a:rPr lang="en-IN" sz="2400" b="1" dirty="0" err="1"/>
              <a:t>colors</a:t>
            </a:r>
            <a:r>
              <a:rPr lang="en-IN" sz="2400" dirty="0"/>
              <a:t> list will be fetched and shown to the user with a different text </a:t>
            </a:r>
            <a:r>
              <a:rPr lang="en-IN" sz="2400" dirty="0" err="1"/>
              <a:t>color</a:t>
            </a:r>
            <a:r>
              <a:rPr lang="en-IN" sz="2400" dirty="0"/>
              <a:t>. </a:t>
            </a:r>
            <a:r>
              <a:rPr lang="en-IN" sz="2400" b="1" dirty="0" err="1"/>
              <a:t>startCountDown</a:t>
            </a:r>
            <a:r>
              <a:rPr lang="en-IN" sz="2400" b="1" dirty="0"/>
              <a:t>()</a:t>
            </a:r>
            <a:r>
              <a:rPr lang="en-IN" sz="2400" dirty="0"/>
              <a:t> function will just count from 30 to 0 and when the counter hits 0 it will display a message “Game Over!!!” to the player.</a:t>
            </a:r>
          </a:p>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r>
              <a:rPr lang="en-IN" sz="2400" dirty="0"/>
              <a:t>And have written another function called </a:t>
            </a:r>
            <a:r>
              <a:rPr lang="en-IN" sz="2400" b="1" dirty="0" err="1"/>
              <a:t>displayNextWord</a:t>
            </a:r>
            <a:r>
              <a:rPr lang="en-IN" sz="2400" b="1" dirty="0"/>
              <a:t>()</a:t>
            </a:r>
            <a:r>
              <a:rPr lang="en-IN" sz="2400" dirty="0"/>
              <a:t>. The purpose of this function is to display a new word every time the player submits his answer and increment the score if the player enters the correct answer. And repeat this process until the timer gets to zero.</a:t>
            </a:r>
          </a:p>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endParaRPr lang="en-IN" sz="2400" dirty="0"/>
          </a:p>
        </p:txBody>
      </p:sp>
    </p:spTree>
    <p:extLst>
      <p:ext uri="{BB962C8B-B14F-4D97-AF65-F5344CB8AC3E}">
        <p14:creationId xmlns:p14="http://schemas.microsoft.com/office/powerpoint/2010/main" val="1495232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4730" y="1436915"/>
            <a:ext cx="9797143" cy="2862322"/>
          </a:xfrm>
          <a:prstGeom prst="rect">
            <a:avLst/>
          </a:prstGeom>
          <a:noFill/>
        </p:spPr>
        <p:txBody>
          <a:bodyPr wrap="square" rtlCol="0">
            <a:spAutoFit/>
          </a:bodyPr>
          <a:lstStyle/>
          <a:p>
            <a:r>
              <a:rPr lang="en-IN" sz="2400" b="1" dirty="0">
                <a:latin typeface="Arial Black" panose="020B0A04020102020204" pitchFamily="34" charset="0"/>
              </a:rPr>
              <a:t>CONCLUSION:</a:t>
            </a:r>
          </a:p>
          <a:p>
            <a:endParaRPr lang="en-IN" b="1" dirty="0"/>
          </a:p>
          <a:p>
            <a:r>
              <a:rPr lang="en-IN" sz="2400" dirty="0" err="1"/>
              <a:t>Tkinter</a:t>
            </a:r>
            <a:r>
              <a:rPr lang="en-IN" sz="2400" dirty="0"/>
              <a:t> python is excellent for small, quick GUI applications, and since it runs on more  platforms than any other Python GUI toolkit, it is a good choice where     probability is the prime concern. Obviously we haven’t been able to give </a:t>
            </a:r>
            <a:r>
              <a:rPr lang="en-IN" sz="2400" dirty="0" err="1"/>
              <a:t>Tkinter</a:t>
            </a:r>
            <a:r>
              <a:rPr lang="en-IN" sz="2400" dirty="0"/>
              <a:t> the depth of discussion  it warrants, but its fair to say that almost anything that can be done.</a:t>
            </a:r>
          </a:p>
          <a:p>
            <a:endParaRPr lang="en-IN" dirty="0"/>
          </a:p>
        </p:txBody>
      </p:sp>
    </p:spTree>
    <p:extLst>
      <p:ext uri="{BB962C8B-B14F-4D97-AF65-F5344CB8AC3E}">
        <p14:creationId xmlns:p14="http://schemas.microsoft.com/office/powerpoint/2010/main" val="283656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24253" y="452845"/>
            <a:ext cx="3248296" cy="461665"/>
          </a:xfrm>
          <a:prstGeom prst="rect">
            <a:avLst/>
          </a:prstGeom>
          <a:noFill/>
        </p:spPr>
        <p:txBody>
          <a:bodyPr wrap="square" rtlCol="0">
            <a:spAutoFit/>
          </a:bodyPr>
          <a:lstStyle/>
          <a:p>
            <a:r>
              <a:rPr lang="en-IN" sz="2400" b="1" u="sng" dirty="0">
                <a:solidFill>
                  <a:srgbClr val="00B0F0"/>
                </a:solidFill>
                <a:latin typeface="Arial Black" panose="020B0A04020102020204" pitchFamily="34" charset="0"/>
              </a:rPr>
              <a:t>ABOUT</a:t>
            </a:r>
            <a:r>
              <a:rPr lang="en-IN" sz="2400" u="sng" dirty="0">
                <a:solidFill>
                  <a:srgbClr val="00B0F0"/>
                </a:solidFill>
                <a:latin typeface="Arial Black" panose="020B0A04020102020204" pitchFamily="34" charset="0"/>
              </a:rPr>
              <a:t> </a:t>
            </a:r>
            <a:r>
              <a:rPr lang="en-IN" sz="2400" b="1" u="sng" dirty="0">
                <a:solidFill>
                  <a:srgbClr val="00B0F0"/>
                </a:solidFill>
                <a:latin typeface="Arial Black" panose="020B0A04020102020204" pitchFamily="34" charset="0"/>
              </a:rPr>
              <a:t>PYTHON</a:t>
            </a:r>
          </a:p>
        </p:txBody>
      </p:sp>
      <p:sp>
        <p:nvSpPr>
          <p:cNvPr id="9" name="TextBox 8"/>
          <p:cNvSpPr txBox="1"/>
          <p:nvPr/>
        </p:nvSpPr>
        <p:spPr>
          <a:xfrm>
            <a:off x="1210491" y="1114697"/>
            <a:ext cx="4885509" cy="369332"/>
          </a:xfrm>
          <a:prstGeom prst="rect">
            <a:avLst/>
          </a:prstGeom>
          <a:noFill/>
        </p:spPr>
        <p:txBody>
          <a:bodyPr wrap="square" rtlCol="0">
            <a:spAutoFit/>
          </a:bodyPr>
          <a:lstStyle/>
          <a:p>
            <a:endParaRPr lang="en-IN" dirty="0"/>
          </a:p>
        </p:txBody>
      </p:sp>
      <p:sp>
        <p:nvSpPr>
          <p:cNvPr id="2" name="TextBox 1"/>
          <p:cNvSpPr txBox="1"/>
          <p:nvPr/>
        </p:nvSpPr>
        <p:spPr>
          <a:xfrm>
            <a:off x="1027611" y="1271451"/>
            <a:ext cx="10347320" cy="4401205"/>
          </a:xfrm>
          <a:prstGeom prst="rect">
            <a:avLst/>
          </a:prstGeom>
          <a:noFill/>
        </p:spPr>
        <p:txBody>
          <a:bodyPr wrap="none" rtlCol="0">
            <a:spAutoFit/>
          </a:bodyPr>
          <a:lstStyle/>
          <a:p>
            <a:endParaRPr lang="en-US" sz="2800" dirty="0"/>
          </a:p>
          <a:p>
            <a:pPr marL="285750" indent="-285750">
              <a:buFont typeface="Wingdings" panose="05000000000000000000" pitchFamily="2" charset="2"/>
              <a:buChar char="v"/>
            </a:pPr>
            <a:r>
              <a:rPr lang="en-US" sz="2800" dirty="0"/>
              <a:t>  Python is an interpreted, object-oriented, high-level programming </a:t>
            </a:r>
          </a:p>
          <a:p>
            <a:r>
              <a:rPr lang="en-US" sz="2800" dirty="0"/>
              <a:t>     language with dynamic semantics.</a:t>
            </a:r>
          </a:p>
          <a:p>
            <a:endParaRPr lang="en-US" sz="2800" dirty="0"/>
          </a:p>
          <a:p>
            <a:pPr marL="285750" indent="-285750">
              <a:buFont typeface="Wingdings" panose="05000000000000000000" pitchFamily="2" charset="2"/>
              <a:buChar char="v"/>
            </a:pPr>
            <a:r>
              <a:rPr lang="en-US" sz="2800" dirty="0"/>
              <a:t>  Python is a programming language that lets you work quickly and </a:t>
            </a:r>
          </a:p>
          <a:p>
            <a:r>
              <a:rPr lang="en-US" sz="2800" dirty="0"/>
              <a:t>     integrate systems more effectively.</a:t>
            </a:r>
          </a:p>
          <a:p>
            <a:endParaRPr lang="en-US" sz="2800" dirty="0"/>
          </a:p>
          <a:p>
            <a:pPr marL="457200" indent="-457200">
              <a:buFont typeface="Wingdings" panose="05000000000000000000" pitchFamily="2" charset="2"/>
              <a:buChar char="v"/>
            </a:pPr>
            <a:r>
              <a:rPr lang="en-US" sz="2800" dirty="0"/>
              <a:t>Its high-level built in data structures, combined with dynamic typing </a:t>
            </a:r>
          </a:p>
          <a:p>
            <a:r>
              <a:rPr lang="en-US" sz="2800" dirty="0"/>
              <a:t>     and dynamic binding, make it very attractive for Rapid Application </a:t>
            </a:r>
          </a:p>
          <a:p>
            <a:r>
              <a:rPr lang="en-US" sz="2800" dirty="0"/>
              <a:t>     Development. </a:t>
            </a:r>
          </a:p>
        </p:txBody>
      </p:sp>
    </p:spTree>
    <p:extLst>
      <p:ext uri="{BB962C8B-B14F-4D97-AF65-F5344CB8AC3E}">
        <p14:creationId xmlns:p14="http://schemas.microsoft.com/office/powerpoint/2010/main" val="3785878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A2E482-02D6-3512-DF70-DF3FF8FEE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631" y="288476"/>
            <a:ext cx="8944737" cy="6281047"/>
          </a:xfrm>
          <a:prstGeom prst="rect">
            <a:avLst/>
          </a:prstGeom>
        </p:spPr>
      </p:pic>
    </p:spTree>
    <p:extLst>
      <p:ext uri="{BB962C8B-B14F-4D97-AF65-F5344CB8AC3E}">
        <p14:creationId xmlns:p14="http://schemas.microsoft.com/office/powerpoint/2010/main" val="1019536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4886" y="115389"/>
            <a:ext cx="8689976" cy="1375955"/>
          </a:xfrm>
        </p:spPr>
        <p:txBody>
          <a:bodyPr>
            <a:normAutofit/>
          </a:bodyPr>
          <a:lstStyle/>
          <a:p>
            <a:r>
              <a:rPr lang="en-IN" sz="2400" b="1" i="1" u="sng" dirty="0">
                <a:solidFill>
                  <a:srgbClr val="FF0000"/>
                </a:solidFill>
              </a:rPr>
              <a:t>PROJECT SYNOPSIS OF KIDS LEARNING GAME</a:t>
            </a:r>
            <a:br>
              <a:rPr lang="en-IN" dirty="0"/>
            </a:br>
            <a:endParaRPr lang="en-IN" dirty="0"/>
          </a:p>
        </p:txBody>
      </p:sp>
      <p:sp>
        <p:nvSpPr>
          <p:cNvPr id="3" name="Subtitle 2"/>
          <p:cNvSpPr>
            <a:spLocks noGrp="1"/>
          </p:cNvSpPr>
          <p:nvPr>
            <p:ph type="subTitle" idx="1"/>
          </p:nvPr>
        </p:nvSpPr>
        <p:spPr>
          <a:xfrm>
            <a:off x="488269" y="803367"/>
            <a:ext cx="8689976" cy="1190896"/>
          </a:xfrm>
        </p:spPr>
        <p:txBody>
          <a:bodyPr>
            <a:normAutofit/>
          </a:bodyPr>
          <a:lstStyle/>
          <a:p>
            <a:pPr algn="l"/>
            <a:endParaRPr lang="en-IN" sz="2000" b="1" dirty="0">
              <a:solidFill>
                <a:schemeClr val="tx1"/>
              </a:solidFill>
            </a:endParaRPr>
          </a:p>
          <a:p>
            <a:pPr algn="l"/>
            <a:r>
              <a:rPr lang="en-IN" sz="2000" b="1" dirty="0">
                <a:solidFill>
                  <a:schemeClr val="tx1"/>
                </a:solidFill>
              </a:rPr>
              <a:t>INTRODUCTION of project :</a:t>
            </a:r>
          </a:p>
          <a:p>
            <a:pPr algn="l"/>
            <a:endParaRPr lang="en-IN" dirty="0"/>
          </a:p>
        </p:txBody>
      </p:sp>
      <p:sp>
        <p:nvSpPr>
          <p:cNvPr id="4" name="TextBox 3"/>
          <p:cNvSpPr txBox="1"/>
          <p:nvPr/>
        </p:nvSpPr>
        <p:spPr>
          <a:xfrm>
            <a:off x="914399" y="1994263"/>
            <a:ext cx="10223863" cy="1569660"/>
          </a:xfrm>
          <a:prstGeom prst="rect">
            <a:avLst/>
          </a:prstGeom>
          <a:noFill/>
        </p:spPr>
        <p:txBody>
          <a:bodyPr wrap="square" rtlCol="0">
            <a:spAutoFit/>
          </a:bodyPr>
          <a:lstStyle/>
          <a:p>
            <a:r>
              <a:rPr lang="en-IN" b="1" dirty="0"/>
              <a:t> </a:t>
            </a:r>
            <a:r>
              <a:rPr lang="en-IN" sz="2400" dirty="0"/>
              <a:t>In this game player has to enter colour of the word that appears on the screen and hence the score increases by one, the total time to play this game is 30 seconds. Colours used in this game are </a:t>
            </a:r>
            <a:r>
              <a:rPr lang="en-IN" sz="2400" b="1" dirty="0"/>
              <a:t>Red, Blue, Green, Pink, Black, Yellow Orange, White, Purple and Brown.</a:t>
            </a:r>
          </a:p>
        </p:txBody>
      </p:sp>
      <p:sp>
        <p:nvSpPr>
          <p:cNvPr id="5" name="TextBox 4"/>
          <p:cNvSpPr txBox="1"/>
          <p:nvPr/>
        </p:nvSpPr>
        <p:spPr>
          <a:xfrm>
            <a:off x="566056" y="3770811"/>
            <a:ext cx="4223657" cy="677108"/>
          </a:xfrm>
          <a:prstGeom prst="rect">
            <a:avLst/>
          </a:prstGeom>
          <a:noFill/>
        </p:spPr>
        <p:txBody>
          <a:bodyPr wrap="square" rtlCol="0">
            <a:spAutoFit/>
          </a:bodyPr>
          <a:lstStyle/>
          <a:p>
            <a:r>
              <a:rPr lang="en-IN" sz="2000" b="1" dirty="0"/>
              <a:t>ANALYSIS AND DESIGN:</a:t>
            </a:r>
            <a:endParaRPr lang="en-IN" sz="2000" dirty="0"/>
          </a:p>
          <a:p>
            <a:endParaRPr lang="en-IN" dirty="0"/>
          </a:p>
        </p:txBody>
      </p:sp>
      <p:sp>
        <p:nvSpPr>
          <p:cNvPr id="6" name="TextBox 5"/>
          <p:cNvSpPr txBox="1"/>
          <p:nvPr/>
        </p:nvSpPr>
        <p:spPr>
          <a:xfrm>
            <a:off x="1001486" y="4302034"/>
            <a:ext cx="10232571" cy="2585323"/>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Let’s try to make a game using </a:t>
            </a:r>
            <a:r>
              <a:rPr lang="en-IN" sz="2400" dirty="0" err="1"/>
              <a:t>Tkinter</a:t>
            </a:r>
            <a:r>
              <a:rPr lang="en-IN" sz="2400" dirty="0"/>
              <a:t> python. In this game player has to enter colour of the word that appears on the screen and hence the score increases by one, the total time to play this game is 30 seconds. Colours used in this game are Red, Blue, Green, Pink, Black, Yellow, Orange, White, Purple and Brown. Interface will display name of different colours in different colours. Player has to identify the colour and enter the correct colour name to win the game.</a:t>
            </a:r>
          </a:p>
          <a:p>
            <a:endParaRPr lang="en-IN" dirty="0"/>
          </a:p>
        </p:txBody>
      </p:sp>
    </p:spTree>
    <p:extLst>
      <p:ext uri="{BB962C8B-B14F-4D97-AF65-F5344CB8AC3E}">
        <p14:creationId xmlns:p14="http://schemas.microsoft.com/office/powerpoint/2010/main" val="2878671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154" y="313509"/>
            <a:ext cx="9535886" cy="2954655"/>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we are going to build a colour game in </a:t>
            </a:r>
            <a:r>
              <a:rPr lang="en-IN" sz="2400" dirty="0" err="1"/>
              <a:t>Tkinter</a:t>
            </a:r>
            <a:r>
              <a:rPr lang="en-IN" sz="2400" dirty="0"/>
              <a:t> python. If you don’t know what this colour game is then let me explain. Colour game is simple and easy to play. In this game, different colour names will be displayed with different text colours. Here in this game, the role of a player is to enter the correct colour of the word which is displayed on the screen. Each time when the player enters the correct colour the score will be incremented by one. And the game duration will be 30 seconds.</a:t>
            </a:r>
          </a:p>
          <a:p>
            <a:endParaRPr lang="en-IN" dirty="0"/>
          </a:p>
        </p:txBody>
      </p:sp>
      <p:sp>
        <p:nvSpPr>
          <p:cNvPr id="3" name="TextBox 2"/>
          <p:cNvSpPr txBox="1"/>
          <p:nvPr/>
        </p:nvSpPr>
        <p:spPr>
          <a:xfrm>
            <a:off x="1071154" y="3268164"/>
            <a:ext cx="10337075" cy="1846659"/>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I will create a window inside which I have placed some description of the game and how to play the game. Then I have placed some labels which display the current score, words with different colours and count down timer. And entry box to enter the colour name.</a:t>
            </a:r>
          </a:p>
          <a:p>
            <a:endParaRPr lang="en-IN" dirty="0"/>
          </a:p>
        </p:txBody>
      </p:sp>
      <p:sp>
        <p:nvSpPr>
          <p:cNvPr id="4" name="TextBox 3"/>
          <p:cNvSpPr txBox="1"/>
          <p:nvPr/>
        </p:nvSpPr>
        <p:spPr>
          <a:xfrm>
            <a:off x="1158240" y="5294811"/>
            <a:ext cx="10267406" cy="1477328"/>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Two buttons are placed at the bottom of the window namely start and reset. The start button is used to start the game and the reset button will reset the game so that players can start the game from the beginning.</a:t>
            </a:r>
          </a:p>
          <a:p>
            <a:endParaRPr lang="en-IN" dirty="0"/>
          </a:p>
        </p:txBody>
      </p:sp>
    </p:spTree>
    <p:extLst>
      <p:ext uri="{BB962C8B-B14F-4D97-AF65-F5344CB8AC3E}">
        <p14:creationId xmlns:p14="http://schemas.microsoft.com/office/powerpoint/2010/main" val="93755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85806" y="209005"/>
            <a:ext cx="2847704" cy="523220"/>
          </a:xfrm>
          <a:prstGeom prst="rect">
            <a:avLst/>
          </a:prstGeom>
          <a:noFill/>
        </p:spPr>
        <p:txBody>
          <a:bodyPr wrap="square" rtlCol="0">
            <a:spAutoFit/>
          </a:bodyPr>
          <a:lstStyle/>
          <a:p>
            <a:r>
              <a:rPr lang="en-IN" sz="2800" b="1" u="sng" dirty="0">
                <a:solidFill>
                  <a:schemeClr val="tx2">
                    <a:lumMod val="75000"/>
                  </a:schemeClr>
                </a:solidFill>
                <a:latin typeface="Algerian" panose="04020705040A02060702" pitchFamily="82" charset="0"/>
              </a:rPr>
              <a:t>CODE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409" y="923814"/>
            <a:ext cx="8574779" cy="5422749"/>
          </a:xfrm>
          <a:prstGeom prst="rect">
            <a:avLst/>
          </a:prstGeom>
        </p:spPr>
      </p:pic>
    </p:spTree>
    <p:extLst>
      <p:ext uri="{BB962C8B-B14F-4D97-AF65-F5344CB8AC3E}">
        <p14:creationId xmlns:p14="http://schemas.microsoft.com/office/powerpoint/2010/main" val="326777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525" y="566057"/>
            <a:ext cx="8559709" cy="5799909"/>
          </a:xfrm>
          <a:prstGeom prst="rect">
            <a:avLst/>
          </a:prstGeom>
        </p:spPr>
      </p:pic>
    </p:spTree>
    <p:extLst>
      <p:ext uri="{BB962C8B-B14F-4D97-AF65-F5344CB8AC3E}">
        <p14:creationId xmlns:p14="http://schemas.microsoft.com/office/powerpoint/2010/main" val="54783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274" y="504146"/>
            <a:ext cx="8551955" cy="5966324"/>
          </a:xfrm>
          <a:prstGeom prst="rect">
            <a:avLst/>
          </a:prstGeom>
        </p:spPr>
      </p:pic>
    </p:spTree>
    <p:extLst>
      <p:ext uri="{BB962C8B-B14F-4D97-AF65-F5344CB8AC3E}">
        <p14:creationId xmlns:p14="http://schemas.microsoft.com/office/powerpoint/2010/main" val="2837271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623887"/>
            <a:ext cx="8589917" cy="5610225"/>
          </a:xfrm>
          <a:prstGeom prst="rect">
            <a:avLst/>
          </a:prstGeom>
        </p:spPr>
      </p:pic>
    </p:spTree>
    <p:extLst>
      <p:ext uri="{BB962C8B-B14F-4D97-AF65-F5344CB8AC3E}">
        <p14:creationId xmlns:p14="http://schemas.microsoft.com/office/powerpoint/2010/main" val="357797563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185</TotalTime>
  <Words>814</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Arial Black</vt:lpstr>
      <vt:lpstr>Times New Roman</vt:lpstr>
      <vt:lpstr>Tw Cen MT</vt:lpstr>
      <vt:lpstr>Wingdings</vt:lpstr>
      <vt:lpstr>Droplet</vt:lpstr>
      <vt:lpstr>                                                                                                     OBJECT ORIENTED PYTHON PROGRAMMING project  CSE - 343</vt:lpstr>
      <vt:lpstr>PowerPoint Presentation</vt:lpstr>
      <vt:lpstr>PowerPoint Presentation</vt:lpstr>
      <vt:lpstr>PROJECT SYNOPSIS OF KIDS LEARNING GAME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PYTHON PROGRAMMING   CSE - 343</dc:title>
  <dc:creator>Yandamuri Kiran</dc:creator>
  <cp:lastModifiedBy>Satya Diresh</cp:lastModifiedBy>
  <cp:revision>19</cp:revision>
  <dcterms:created xsi:type="dcterms:W3CDTF">2021-10-15T05:07:17Z</dcterms:created>
  <dcterms:modified xsi:type="dcterms:W3CDTF">2022-05-06T17:04:28Z</dcterms:modified>
</cp:coreProperties>
</file>