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002E-580E-44D7-A942-32649A3AE9B3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D467DA0-B4DF-43FC-A4EB-A782DB21F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30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002E-580E-44D7-A942-32649A3AE9B3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D467DA0-B4DF-43FC-A4EB-A782DB21F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793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002E-580E-44D7-A942-32649A3AE9B3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D467DA0-B4DF-43FC-A4EB-A782DB21F7F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4335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002E-580E-44D7-A942-32649A3AE9B3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D467DA0-B4DF-43FC-A4EB-A782DB21F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18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002E-580E-44D7-A942-32649A3AE9B3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D467DA0-B4DF-43FC-A4EB-A782DB21F7F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0332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002E-580E-44D7-A942-32649A3AE9B3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D467DA0-B4DF-43FC-A4EB-A782DB21F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55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002E-580E-44D7-A942-32649A3AE9B3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7DA0-B4DF-43FC-A4EB-A782DB21F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99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002E-580E-44D7-A942-32649A3AE9B3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7DA0-B4DF-43FC-A4EB-A782DB21F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31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002E-580E-44D7-A942-32649A3AE9B3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7DA0-B4DF-43FC-A4EB-A782DB21F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73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002E-580E-44D7-A942-32649A3AE9B3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D467DA0-B4DF-43FC-A4EB-A782DB21F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74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002E-580E-44D7-A942-32649A3AE9B3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D467DA0-B4DF-43FC-A4EB-A782DB21F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81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002E-580E-44D7-A942-32649A3AE9B3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D467DA0-B4DF-43FC-A4EB-A782DB21F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68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002E-580E-44D7-A942-32649A3AE9B3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7DA0-B4DF-43FC-A4EB-A782DB21F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8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002E-580E-44D7-A942-32649A3AE9B3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7DA0-B4DF-43FC-A4EB-A782DB21F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08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002E-580E-44D7-A942-32649A3AE9B3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7DA0-B4DF-43FC-A4EB-A782DB21F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2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002E-580E-44D7-A942-32649A3AE9B3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D467DA0-B4DF-43FC-A4EB-A782DB21F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59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6002E-580E-44D7-A942-32649A3AE9B3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D467DA0-B4DF-43FC-A4EB-A782DB21F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16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Rumor Spreading on Facebook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Chinmay Patwardhan</a:t>
            </a:r>
          </a:p>
          <a:p>
            <a:r>
              <a:rPr lang="en-US" dirty="0" smtClean="0"/>
              <a:t>Tyler </a:t>
            </a:r>
            <a:r>
              <a:rPr lang="en-US" dirty="0" err="1" smtClean="0"/>
              <a:t>Nisonoff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147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706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</TotalTime>
  <Words>8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Wisp</vt:lpstr>
      <vt:lpstr>Rumor Spreading on Facebook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Chinmay Patwardhan</dc:creator>
  <cp:lastModifiedBy>Chinmay Patwardhan</cp:lastModifiedBy>
  <cp:revision>2</cp:revision>
  <dcterms:created xsi:type="dcterms:W3CDTF">2014-04-16T23:36:05Z</dcterms:created>
  <dcterms:modified xsi:type="dcterms:W3CDTF">2014-04-16T23:38:02Z</dcterms:modified>
</cp:coreProperties>
</file>