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6" r:id="rId2"/>
    <p:sldMasterId id="2147483678" r:id="rId3"/>
  </p:sldMasterIdLst>
  <p:notesMasterIdLst>
    <p:notesMasterId r:id="rId20"/>
  </p:notesMasterIdLst>
  <p:sldIdLst>
    <p:sldId id="256" r:id="rId4"/>
    <p:sldId id="257" r:id="rId5"/>
    <p:sldId id="292" r:id="rId6"/>
    <p:sldId id="261" r:id="rId7"/>
    <p:sldId id="290" r:id="rId8"/>
    <p:sldId id="265" r:id="rId9"/>
    <p:sldId id="270" r:id="rId10"/>
    <p:sldId id="263" r:id="rId11"/>
    <p:sldId id="266" r:id="rId12"/>
    <p:sldId id="294" r:id="rId13"/>
    <p:sldId id="264" r:id="rId14"/>
    <p:sldId id="277" r:id="rId15"/>
    <p:sldId id="285" r:id="rId16"/>
    <p:sldId id="291" r:id="rId17"/>
    <p:sldId id="279" r:id="rId18"/>
    <p:sldId id="281" r:id="rId19"/>
  </p:sldIdLst>
  <p:sldSz cx="12192000" cy="6858000"/>
  <p:notesSz cx="6858000" cy="9144000"/>
  <p:embeddedFontLst>
    <p:embeddedFont>
      <p:font typeface="Georgia" panose="02040502050405020303" pitchFamily="18" charset="0"/>
      <p:regular r:id="rId21"/>
      <p:bold r:id="rId22"/>
      <p:italic r:id="rId23"/>
      <p:boldItalic r:id="rId24"/>
    </p:embeddedFont>
    <p:embeddedFont>
      <p:font typeface="IBM Plex Sans" panose="020B0503050203000203" pitchFamily="3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
      <p:font typeface="Source Serif Pro" panose="02040603050405020204" pitchFamily="18" charset="0"/>
      <p:regular r:id="rId35"/>
      <p:bold r:id="rId36"/>
      <p:italic r:id="rId37"/>
      <p:boldItalic r:id="rId38"/>
    </p:embeddedFont>
    <p:embeddedFont>
      <p:font typeface="Work Sans" pitchFamily="2" charset="0"/>
      <p:regular r:id="rId39"/>
      <p:bold r:id="rId40"/>
      <p:italic r:id="rId41"/>
      <p:boldItalic r:id="rId42"/>
    </p:embeddedFont>
    <p:embeddedFont>
      <p:font typeface="Work Sans Bold" pitchFamily="2" charset="0"/>
      <p:bold r:id="rId43"/>
    </p:embeddedFont>
    <p:embeddedFont>
      <p:font typeface="Work Sans Light"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0">
          <p15:clr>
            <a:srgbClr val="A4A3A4"/>
          </p15:clr>
        </p15:guide>
        <p15:guide id="2" pos="3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C92A"/>
    <a:srgbClr val="D433D1"/>
    <a:srgbClr val="2B5E08"/>
    <a:srgbClr val="49A80A"/>
    <a:srgbClr val="67ED0E"/>
    <a:srgbClr val="125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0D0E0-74EC-475D-B208-64C81B81FFC7}" v="36" dt="2024-03-19T09:39:32.172"/>
    <p1510:client id="{34EF1592-29FC-092B-29E2-69F05BBBCE1E}" v="184" dt="2024-03-19T11:22:08.894"/>
    <p1510:client id="{37C4C877-02FB-5DAD-4033-16169E98C56A}" v="566" dt="2024-03-18T16:22:14.410"/>
    <p1510:client id="{428172C4-77E5-2A67-7B88-DA3CBFEAF4EA}" v="840" dt="2024-03-18T17:38:16.717"/>
    <p1510:client id="{6D9FAE1A-935B-866B-8D98-3B8D3715FA53}" v="39" dt="2024-03-19T05:25:43.607"/>
    <p1510:client id="{9B9ABFBE-538B-651B-3A46-A4F329333BDD}" v="11" dt="2024-03-19T09:55:50.746"/>
    <p1510:client id="{A5DAF812-CF06-63A9-FB83-CEB401240E36}" v="15" dt="2024-03-19T08:58:53.624"/>
    <p1510:client id="{D5D9BB53-A405-7CD7-6538-251E6379DDBC}" v="30" dt="2024-03-18T14:25:02.39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FCA4AA-1D34-4347-97E0-512A14109572}" styleName="Table_0">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Calibri"/>
          <a:ea typeface="Calibri"/>
          <a:cs typeface="Calibri"/>
        </a:font>
        <a:srgbClr val="FFFFFF"/>
      </a:tcTxStyle>
      <a:tcStyle>
        <a:tcBdr/>
        <a:fill>
          <a:solidFill>
            <a:srgbClr val="4472C4"/>
          </a:solidFill>
        </a:fill>
      </a:tcStyle>
    </a:lastCol>
    <a:firstCol>
      <a:tcTxStyle b="on">
        <a:font>
          <a:latin typeface="Calibri"/>
          <a:ea typeface="Calibri"/>
          <a:cs typeface="Calibri"/>
        </a:font>
        <a:srgbClr val="FFFFFF"/>
      </a:tcTxStyle>
      <a:tcStyle>
        <a:tcBdr/>
        <a:fill>
          <a:solidFill>
            <a:srgbClr val="4472C4"/>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472C4"/>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472C4"/>
          </a:solidFill>
        </a:fill>
      </a:tcStyle>
    </a:firstRow>
    <a:neCell>
      <a:tcStyle>
        <a:tcBdr/>
      </a:tcStyle>
    </a:neCell>
    <a:nwCell>
      <a:tcStyle>
        <a:tcBdr/>
      </a:tcStyle>
    </a:nwCell>
  </a:tblStyle>
  <a:tblStyle styleId="{411C163C-EF0A-43EF-B0D9-87E651F2C333}" styleName="Table_1">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CEF3A029-E901-4493-8C11-C2991F50A763}"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90"/>
        <p:guide pos="388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9.fntdata"/><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4" Type="http://schemas.openxmlformats.org/officeDocument/2006/relationships/font" Target="fonts/font24.fntdata"/><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 CHINONSO OKOROAFOR" userId="S::chinonso.okoroafor@postgrad.plymouth.ac.uk::93402a61-f863-418c-8e4c-236ccee7530d" providerId="AD" clId="Web-{428172C4-77E5-2A67-7B88-DA3CBFEAF4EA}"/>
    <pc:docChg chg="delSld modSld sldOrd">
      <pc:chgData name="(pg) CHINONSO OKOROAFOR" userId="S::chinonso.okoroafor@postgrad.plymouth.ac.uk::93402a61-f863-418c-8e4c-236ccee7530d" providerId="AD" clId="Web-{428172C4-77E5-2A67-7B88-DA3CBFEAF4EA}" dt="2024-03-18T17:38:16.717" v="655"/>
      <pc:docMkLst>
        <pc:docMk/>
      </pc:docMkLst>
      <pc:sldChg chg="modSp">
        <pc:chgData name="(pg) CHINONSO OKOROAFOR" userId="S::chinonso.okoroafor@postgrad.plymouth.ac.uk::93402a61-f863-418c-8e4c-236ccee7530d" providerId="AD" clId="Web-{428172C4-77E5-2A67-7B88-DA3CBFEAF4EA}" dt="2024-03-18T17:32:18.005" v="637"/>
        <pc:sldMkLst>
          <pc:docMk/>
          <pc:sldMk cId="0" sldId="263"/>
        </pc:sldMkLst>
        <pc:graphicFrameChg chg="mod modGraphic">
          <ac:chgData name="(pg) CHINONSO OKOROAFOR" userId="S::chinonso.okoroafor@postgrad.plymouth.ac.uk::93402a61-f863-418c-8e4c-236ccee7530d" providerId="AD" clId="Web-{428172C4-77E5-2A67-7B88-DA3CBFEAF4EA}" dt="2024-03-18T17:32:18.005" v="637"/>
          <ac:graphicFrameMkLst>
            <pc:docMk/>
            <pc:sldMk cId="0" sldId="263"/>
            <ac:graphicFrameMk id="331" creationId="{00000000-0000-0000-0000-000000000000}"/>
          </ac:graphicFrameMkLst>
        </pc:graphicFrameChg>
      </pc:sldChg>
      <pc:sldChg chg="ord">
        <pc:chgData name="(pg) CHINONSO OKOROAFOR" userId="S::chinonso.okoroafor@postgrad.plymouth.ac.uk::93402a61-f863-418c-8e4c-236ccee7530d" providerId="AD" clId="Web-{428172C4-77E5-2A67-7B88-DA3CBFEAF4EA}" dt="2024-03-18T17:37:47.824" v="653"/>
        <pc:sldMkLst>
          <pc:docMk/>
          <pc:sldMk cId="0" sldId="264"/>
        </pc:sldMkLst>
      </pc:sldChg>
      <pc:sldChg chg="ord">
        <pc:chgData name="(pg) CHINONSO OKOROAFOR" userId="S::chinonso.okoroafor@postgrad.plymouth.ac.uk::93402a61-f863-418c-8e4c-236ccee7530d" providerId="AD" clId="Web-{428172C4-77E5-2A67-7B88-DA3CBFEAF4EA}" dt="2024-03-18T16:46:06.328" v="178"/>
        <pc:sldMkLst>
          <pc:docMk/>
          <pc:sldMk cId="0" sldId="265"/>
        </pc:sldMkLst>
      </pc:sldChg>
      <pc:sldChg chg="modSp">
        <pc:chgData name="(pg) CHINONSO OKOROAFOR" userId="S::chinonso.okoroafor@postgrad.plymouth.ac.uk::93402a61-f863-418c-8e4c-236ccee7530d" providerId="AD" clId="Web-{428172C4-77E5-2A67-7B88-DA3CBFEAF4EA}" dt="2024-03-18T17:24:29.738" v="580" actId="1076"/>
        <pc:sldMkLst>
          <pc:docMk/>
          <pc:sldMk cId="0" sldId="266"/>
        </pc:sldMkLst>
        <pc:spChg chg="mod">
          <ac:chgData name="(pg) CHINONSO OKOROAFOR" userId="S::chinonso.okoroafor@postgrad.plymouth.ac.uk::93402a61-f863-418c-8e4c-236ccee7530d" providerId="AD" clId="Web-{428172C4-77E5-2A67-7B88-DA3CBFEAF4EA}" dt="2024-03-18T17:24:29.738" v="580" actId="1076"/>
          <ac:spMkLst>
            <pc:docMk/>
            <pc:sldMk cId="0" sldId="266"/>
            <ac:spMk id="4" creationId="{0F0C2BF2-EC3F-525B-5EDF-84697CFE40A4}"/>
          </ac:spMkLst>
        </pc:spChg>
      </pc:sldChg>
      <pc:sldChg chg="modSp">
        <pc:chgData name="(pg) CHINONSO OKOROAFOR" userId="S::chinonso.okoroafor@postgrad.plymouth.ac.uk::93402a61-f863-418c-8e4c-236ccee7530d" providerId="AD" clId="Web-{428172C4-77E5-2A67-7B88-DA3CBFEAF4EA}" dt="2024-03-18T17:32:09.770" v="617" actId="20577"/>
        <pc:sldMkLst>
          <pc:docMk/>
          <pc:sldMk cId="0" sldId="270"/>
        </pc:sldMkLst>
        <pc:spChg chg="mod">
          <ac:chgData name="(pg) CHINONSO OKOROAFOR" userId="S::chinonso.okoroafor@postgrad.plymouth.ac.uk::93402a61-f863-418c-8e4c-236ccee7530d" providerId="AD" clId="Web-{428172C4-77E5-2A67-7B88-DA3CBFEAF4EA}" dt="2024-03-18T17:32:09.770" v="617" actId="20577"/>
          <ac:spMkLst>
            <pc:docMk/>
            <pc:sldMk cId="0" sldId="270"/>
            <ac:spMk id="436" creationId="{00000000-0000-0000-0000-000000000000}"/>
          </ac:spMkLst>
        </pc:spChg>
      </pc:sldChg>
      <pc:sldChg chg="modSp ord">
        <pc:chgData name="(pg) CHINONSO OKOROAFOR" userId="S::chinonso.okoroafor@postgrad.plymouth.ac.uk::93402a61-f863-418c-8e4c-236ccee7530d" providerId="AD" clId="Web-{428172C4-77E5-2A67-7B88-DA3CBFEAF4EA}" dt="2024-03-18T17:33:43.448" v="638"/>
        <pc:sldMkLst>
          <pc:docMk/>
          <pc:sldMk cId="0" sldId="272"/>
        </pc:sldMkLst>
        <pc:spChg chg="mod">
          <ac:chgData name="(pg) CHINONSO OKOROAFOR" userId="S::chinonso.okoroafor@postgrad.plymouth.ac.uk::93402a61-f863-418c-8e4c-236ccee7530d" providerId="AD" clId="Web-{428172C4-77E5-2A67-7B88-DA3CBFEAF4EA}" dt="2024-03-18T17:24:06.877" v="579" actId="20577"/>
          <ac:spMkLst>
            <pc:docMk/>
            <pc:sldMk cId="0" sldId="272"/>
            <ac:spMk id="487" creationId="{00000000-0000-0000-0000-000000000000}"/>
          </ac:spMkLst>
        </pc:spChg>
        <pc:graphicFrameChg chg="mod modGraphic">
          <ac:chgData name="(pg) CHINONSO OKOROAFOR" userId="S::chinonso.okoroafor@postgrad.plymouth.ac.uk::93402a61-f863-418c-8e4c-236ccee7530d" providerId="AD" clId="Web-{428172C4-77E5-2A67-7B88-DA3CBFEAF4EA}" dt="2024-03-18T17:23:32.812" v="574"/>
          <ac:graphicFrameMkLst>
            <pc:docMk/>
            <pc:sldMk cId="0" sldId="272"/>
            <ac:graphicFrameMk id="485" creationId="{00000000-0000-0000-0000-000000000000}"/>
          </ac:graphicFrameMkLst>
        </pc:graphicFrameChg>
        <pc:graphicFrameChg chg="mod modGraphic">
          <ac:chgData name="(pg) CHINONSO OKOROAFOR" userId="S::chinonso.okoroafor@postgrad.plymouth.ac.uk::93402a61-f863-418c-8e4c-236ccee7530d" providerId="AD" clId="Web-{428172C4-77E5-2A67-7B88-DA3CBFEAF4EA}" dt="2024-03-18T17:19:12.497" v="484"/>
          <ac:graphicFrameMkLst>
            <pc:docMk/>
            <pc:sldMk cId="0" sldId="272"/>
            <ac:graphicFrameMk id="486" creationId="{00000000-0000-0000-0000-000000000000}"/>
          </ac:graphicFrameMkLst>
        </pc:graphicFrameChg>
      </pc:sldChg>
      <pc:sldChg chg="modSp ord">
        <pc:chgData name="(pg) CHINONSO OKOROAFOR" userId="S::chinonso.okoroafor@postgrad.plymouth.ac.uk::93402a61-f863-418c-8e4c-236ccee7530d" providerId="AD" clId="Web-{428172C4-77E5-2A67-7B88-DA3CBFEAF4EA}" dt="2024-03-18T17:37:57.856" v="654"/>
        <pc:sldMkLst>
          <pc:docMk/>
          <pc:sldMk cId="0" sldId="273"/>
        </pc:sldMkLst>
        <pc:spChg chg="mod">
          <ac:chgData name="(pg) CHINONSO OKOROAFOR" userId="S::chinonso.okoroafor@postgrad.plymouth.ac.uk::93402a61-f863-418c-8e4c-236ccee7530d" providerId="AD" clId="Web-{428172C4-77E5-2A67-7B88-DA3CBFEAF4EA}" dt="2024-03-18T17:34:57.109" v="647" actId="20577"/>
          <ac:spMkLst>
            <pc:docMk/>
            <pc:sldMk cId="0" sldId="273"/>
            <ac:spMk id="63577" creationId="{00000000-0000-0000-0000-000000000000}"/>
          </ac:spMkLst>
        </pc:spChg>
        <pc:spChg chg="mod">
          <ac:chgData name="(pg) CHINONSO OKOROAFOR" userId="S::chinonso.okoroafor@postgrad.plymouth.ac.uk::93402a61-f863-418c-8e4c-236ccee7530d" providerId="AD" clId="Web-{428172C4-77E5-2A67-7B88-DA3CBFEAF4EA}" dt="2024-03-18T16:46:56.629" v="185" actId="20577"/>
          <ac:spMkLst>
            <pc:docMk/>
            <pc:sldMk cId="0" sldId="273"/>
            <ac:spMk id="63578" creationId="{00000000-0000-0000-0000-000000000000}"/>
          </ac:spMkLst>
        </pc:spChg>
        <pc:spChg chg="mod">
          <ac:chgData name="(pg) CHINONSO OKOROAFOR" userId="S::chinonso.okoroafor@postgrad.plymouth.ac.uk::93402a61-f863-418c-8e4c-236ccee7530d" providerId="AD" clId="Web-{428172C4-77E5-2A67-7B88-DA3CBFEAF4EA}" dt="2024-03-18T16:42:56.534" v="159" actId="20577"/>
          <ac:spMkLst>
            <pc:docMk/>
            <pc:sldMk cId="0" sldId="273"/>
            <ac:spMk id="63583" creationId="{00000000-0000-0000-0000-000000000000}"/>
          </ac:spMkLst>
        </pc:spChg>
        <pc:spChg chg="mod">
          <ac:chgData name="(pg) CHINONSO OKOROAFOR" userId="S::chinonso.okoroafor@postgrad.plymouth.ac.uk::93402a61-f863-418c-8e4c-236ccee7530d" providerId="AD" clId="Web-{428172C4-77E5-2A67-7B88-DA3CBFEAF4EA}" dt="2024-03-18T16:42:53.065" v="158" actId="20577"/>
          <ac:spMkLst>
            <pc:docMk/>
            <pc:sldMk cId="0" sldId="273"/>
            <ac:spMk id="63584" creationId="{00000000-0000-0000-0000-000000000000}"/>
          </ac:spMkLst>
        </pc:spChg>
        <pc:spChg chg="mod">
          <ac:chgData name="(pg) CHINONSO OKOROAFOR" userId="S::chinonso.okoroafor@postgrad.plymouth.ac.uk::93402a61-f863-418c-8e4c-236ccee7530d" providerId="AD" clId="Web-{428172C4-77E5-2A67-7B88-DA3CBFEAF4EA}" dt="2024-03-18T16:42:48.565" v="157" actId="20577"/>
          <ac:spMkLst>
            <pc:docMk/>
            <pc:sldMk cId="0" sldId="273"/>
            <ac:spMk id="63585" creationId="{00000000-0000-0000-0000-000000000000}"/>
          </ac:spMkLst>
        </pc:spChg>
        <pc:spChg chg="mod">
          <ac:chgData name="(pg) CHINONSO OKOROAFOR" userId="S::chinonso.okoroafor@postgrad.plymouth.ac.uk::93402a61-f863-418c-8e4c-236ccee7530d" providerId="AD" clId="Web-{428172C4-77E5-2A67-7B88-DA3CBFEAF4EA}" dt="2024-03-18T16:42:44.471" v="156" actId="20577"/>
          <ac:spMkLst>
            <pc:docMk/>
            <pc:sldMk cId="0" sldId="273"/>
            <ac:spMk id="63586" creationId="{00000000-0000-0000-0000-000000000000}"/>
          </ac:spMkLst>
        </pc:spChg>
        <pc:graphicFrameChg chg="mod modGraphic">
          <ac:chgData name="(pg) CHINONSO OKOROAFOR" userId="S::chinonso.okoroafor@postgrad.plymouth.ac.uk::93402a61-f863-418c-8e4c-236ccee7530d" providerId="AD" clId="Web-{428172C4-77E5-2A67-7B88-DA3CBFEAF4EA}" dt="2024-03-18T17:34:59.610" v="649"/>
          <ac:graphicFrameMkLst>
            <pc:docMk/>
            <pc:sldMk cId="0" sldId="273"/>
            <ac:graphicFrameMk id="346" creationId="{00000000-0000-0000-0000-000000000000}"/>
          </ac:graphicFrameMkLst>
        </pc:graphicFrameChg>
      </pc:sldChg>
      <pc:sldChg chg="del">
        <pc:chgData name="(pg) CHINONSO OKOROAFOR" userId="S::chinonso.okoroafor@postgrad.plymouth.ac.uk::93402a61-f863-418c-8e4c-236ccee7530d" providerId="AD" clId="Web-{428172C4-77E5-2A67-7B88-DA3CBFEAF4EA}" dt="2024-03-18T16:44:34.994" v="177"/>
        <pc:sldMkLst>
          <pc:docMk/>
          <pc:sldMk cId="0" sldId="276"/>
        </pc:sldMkLst>
      </pc:sldChg>
      <pc:sldChg chg="ord">
        <pc:chgData name="(pg) CHINONSO OKOROAFOR" userId="S::chinonso.okoroafor@postgrad.plymouth.ac.uk::93402a61-f863-418c-8e4c-236ccee7530d" providerId="AD" clId="Web-{428172C4-77E5-2A67-7B88-DA3CBFEAF4EA}" dt="2024-03-18T17:38:16.717" v="655"/>
        <pc:sldMkLst>
          <pc:docMk/>
          <pc:sldMk cId="79052027" sldId="277"/>
        </pc:sldMkLst>
      </pc:sldChg>
      <pc:sldChg chg="modSp">
        <pc:chgData name="(pg) CHINONSO OKOROAFOR" userId="S::chinonso.okoroafor@postgrad.plymouth.ac.uk::93402a61-f863-418c-8e4c-236ccee7530d" providerId="AD" clId="Web-{428172C4-77E5-2A67-7B88-DA3CBFEAF4EA}" dt="2024-03-18T16:33:18.963" v="17" actId="20577"/>
        <pc:sldMkLst>
          <pc:docMk/>
          <pc:sldMk cId="0" sldId="279"/>
        </pc:sldMkLst>
        <pc:spChg chg="mod">
          <ac:chgData name="(pg) CHINONSO OKOROAFOR" userId="S::chinonso.okoroafor@postgrad.plymouth.ac.uk::93402a61-f863-418c-8e4c-236ccee7530d" providerId="AD" clId="Web-{428172C4-77E5-2A67-7B88-DA3CBFEAF4EA}" dt="2024-03-18T16:33:18.963" v="17" actId="20577"/>
          <ac:spMkLst>
            <pc:docMk/>
            <pc:sldMk cId="0" sldId="279"/>
            <ac:spMk id="408" creationId="{F3A6F99A-35F1-62D8-A5CF-AF3242D0230D}"/>
          </ac:spMkLst>
        </pc:spChg>
      </pc:sldChg>
      <pc:sldChg chg="modSp">
        <pc:chgData name="(pg) CHINONSO OKOROAFOR" userId="S::chinonso.okoroafor@postgrad.plymouth.ac.uk::93402a61-f863-418c-8e4c-236ccee7530d" providerId="AD" clId="Web-{428172C4-77E5-2A67-7B88-DA3CBFEAF4EA}" dt="2024-03-18T16:41:21.699" v="155" actId="1076"/>
        <pc:sldMkLst>
          <pc:docMk/>
          <pc:sldMk cId="0" sldId="285"/>
        </pc:sldMkLst>
        <pc:spChg chg="mod">
          <ac:chgData name="(pg) CHINONSO OKOROAFOR" userId="S::chinonso.okoroafor@postgrad.plymouth.ac.uk::93402a61-f863-418c-8e4c-236ccee7530d" providerId="AD" clId="Web-{428172C4-77E5-2A67-7B88-DA3CBFEAF4EA}" dt="2024-03-18T16:40:57.604" v="152" actId="20577"/>
          <ac:spMkLst>
            <pc:docMk/>
            <pc:sldMk cId="0" sldId="285"/>
            <ac:spMk id="2" creationId="{2D541D4B-2DC1-DC84-1100-0D3F5EDBD9EC}"/>
          </ac:spMkLst>
        </pc:spChg>
        <pc:spChg chg="mod">
          <ac:chgData name="(pg) CHINONSO OKOROAFOR" userId="S::chinonso.okoroafor@postgrad.plymouth.ac.uk::93402a61-f863-418c-8e4c-236ccee7530d" providerId="AD" clId="Web-{428172C4-77E5-2A67-7B88-DA3CBFEAF4EA}" dt="2024-03-18T16:39:45.927" v="132" actId="1076"/>
          <ac:spMkLst>
            <pc:docMk/>
            <pc:sldMk cId="0" sldId="285"/>
            <ac:spMk id="290" creationId="{00000000-0000-0000-0000-000000000000}"/>
          </ac:spMkLst>
        </pc:spChg>
        <pc:spChg chg="mod">
          <ac:chgData name="(pg) CHINONSO OKOROAFOR" userId="S::chinonso.okoroafor@postgrad.plymouth.ac.uk::93402a61-f863-418c-8e4c-236ccee7530d" providerId="AD" clId="Web-{428172C4-77E5-2A67-7B88-DA3CBFEAF4EA}" dt="2024-03-18T16:38:11.186" v="101" actId="20577"/>
          <ac:spMkLst>
            <pc:docMk/>
            <pc:sldMk cId="0" sldId="285"/>
            <ac:spMk id="293" creationId="{00000000-0000-0000-0000-000000000000}"/>
          </ac:spMkLst>
        </pc:spChg>
        <pc:spChg chg="mod">
          <ac:chgData name="(pg) CHINONSO OKOROAFOR" userId="S::chinonso.okoroafor@postgrad.plymouth.ac.uk::93402a61-f863-418c-8e4c-236ccee7530d" providerId="AD" clId="Web-{428172C4-77E5-2A67-7B88-DA3CBFEAF4EA}" dt="2024-03-18T16:40:39.399" v="142" actId="1076"/>
          <ac:spMkLst>
            <pc:docMk/>
            <pc:sldMk cId="0" sldId="285"/>
            <ac:spMk id="303" creationId="{00000000-0000-0000-0000-000000000000}"/>
          </ac:spMkLst>
        </pc:spChg>
        <pc:spChg chg="mod">
          <ac:chgData name="(pg) CHINONSO OKOROAFOR" userId="S::chinonso.okoroafor@postgrad.plymouth.ac.uk::93402a61-f863-418c-8e4c-236ccee7530d" providerId="AD" clId="Web-{428172C4-77E5-2A67-7B88-DA3CBFEAF4EA}" dt="2024-03-18T16:41:21.699" v="155" actId="1076"/>
          <ac:spMkLst>
            <pc:docMk/>
            <pc:sldMk cId="0" sldId="285"/>
            <ac:spMk id="304" creationId="{00000000-0000-0000-0000-000000000000}"/>
          </ac:spMkLst>
        </pc:spChg>
      </pc:sldChg>
      <pc:sldChg chg="modSp">
        <pc:chgData name="(pg) CHINONSO OKOROAFOR" userId="S::chinonso.okoroafor@postgrad.plymouth.ac.uk::93402a61-f863-418c-8e4c-236ccee7530d" providerId="AD" clId="Web-{428172C4-77E5-2A67-7B88-DA3CBFEAF4EA}" dt="2024-03-18T16:35:42.191" v="49" actId="20577"/>
        <pc:sldMkLst>
          <pc:docMk/>
          <pc:sldMk cId="3261352528" sldId="291"/>
        </pc:sldMkLst>
        <pc:spChg chg="mod">
          <ac:chgData name="(pg) CHINONSO OKOROAFOR" userId="S::chinonso.okoroafor@postgrad.plymouth.ac.uk::93402a61-f863-418c-8e4c-236ccee7530d" providerId="AD" clId="Web-{428172C4-77E5-2A67-7B88-DA3CBFEAF4EA}" dt="2024-03-18T16:34:58.423" v="40" actId="20577"/>
          <ac:spMkLst>
            <pc:docMk/>
            <pc:sldMk cId="3261352528" sldId="291"/>
            <ac:spMk id="9" creationId="{00000000-0000-0000-0000-000000000000}"/>
          </ac:spMkLst>
        </pc:spChg>
        <pc:spChg chg="mod">
          <ac:chgData name="(pg) CHINONSO OKOROAFOR" userId="S::chinonso.okoroafor@postgrad.plymouth.ac.uk::93402a61-f863-418c-8e4c-236ccee7530d" providerId="AD" clId="Web-{428172C4-77E5-2A67-7B88-DA3CBFEAF4EA}" dt="2024-03-18T16:34:35.812" v="34" actId="20577"/>
          <ac:spMkLst>
            <pc:docMk/>
            <pc:sldMk cId="3261352528" sldId="291"/>
            <ac:spMk id="11" creationId="{00000000-0000-0000-0000-000000000000}"/>
          </ac:spMkLst>
        </pc:spChg>
        <pc:spChg chg="mod">
          <ac:chgData name="(pg) CHINONSO OKOROAFOR" userId="S::chinonso.okoroafor@postgrad.plymouth.ac.uk::93402a61-f863-418c-8e4c-236ccee7530d" providerId="AD" clId="Web-{428172C4-77E5-2A67-7B88-DA3CBFEAF4EA}" dt="2024-03-18T16:34:38.843" v="35" actId="20577"/>
          <ac:spMkLst>
            <pc:docMk/>
            <pc:sldMk cId="3261352528" sldId="291"/>
            <ac:spMk id="15" creationId="{00000000-0000-0000-0000-000000000000}"/>
          </ac:spMkLst>
        </pc:spChg>
        <pc:spChg chg="mod">
          <ac:chgData name="(pg) CHINONSO OKOROAFOR" userId="S::chinonso.okoroafor@postgrad.plymouth.ac.uk::93402a61-f863-418c-8e4c-236ccee7530d" providerId="AD" clId="Web-{428172C4-77E5-2A67-7B88-DA3CBFEAF4EA}" dt="2024-03-18T16:34:10.216" v="29" actId="14100"/>
          <ac:spMkLst>
            <pc:docMk/>
            <pc:sldMk cId="3261352528" sldId="291"/>
            <ac:spMk id="23" creationId="{00000000-0000-0000-0000-000000000000}"/>
          </ac:spMkLst>
        </pc:spChg>
        <pc:spChg chg="mod">
          <ac:chgData name="(pg) CHINONSO OKOROAFOR" userId="S::chinonso.okoroafor@postgrad.plymouth.ac.uk::93402a61-f863-418c-8e4c-236ccee7530d" providerId="AD" clId="Web-{428172C4-77E5-2A67-7B88-DA3CBFEAF4EA}" dt="2024-03-18T16:34:15.404" v="30" actId="20577"/>
          <ac:spMkLst>
            <pc:docMk/>
            <pc:sldMk cId="3261352528" sldId="291"/>
            <ac:spMk id="24" creationId="{00000000-0000-0000-0000-000000000000}"/>
          </ac:spMkLst>
        </pc:spChg>
        <pc:spChg chg="mod">
          <ac:chgData name="(pg) CHINONSO OKOROAFOR" userId="S::chinonso.okoroafor@postgrad.plymouth.ac.uk::93402a61-f863-418c-8e4c-236ccee7530d" providerId="AD" clId="Web-{428172C4-77E5-2A67-7B88-DA3CBFEAF4EA}" dt="2024-03-18T16:35:42.191" v="49" actId="20577"/>
          <ac:spMkLst>
            <pc:docMk/>
            <pc:sldMk cId="3261352528" sldId="291"/>
            <ac:spMk id="28" creationId="{00000000-0000-0000-0000-000000000000}"/>
          </ac:spMkLst>
        </pc:spChg>
        <pc:spChg chg="mod">
          <ac:chgData name="(pg) CHINONSO OKOROAFOR" userId="S::chinonso.okoroafor@postgrad.plymouth.ac.uk::93402a61-f863-418c-8e4c-236ccee7530d" providerId="AD" clId="Web-{428172C4-77E5-2A67-7B88-DA3CBFEAF4EA}" dt="2024-03-18T16:34:54.579" v="38" actId="20577"/>
          <ac:spMkLst>
            <pc:docMk/>
            <pc:sldMk cId="3261352528" sldId="291"/>
            <ac:spMk id="34" creationId="{00000000-0000-0000-0000-000000000000}"/>
          </ac:spMkLst>
        </pc:spChg>
        <pc:spChg chg="mod">
          <ac:chgData name="(pg) CHINONSO OKOROAFOR" userId="S::chinonso.okoroafor@postgrad.plymouth.ac.uk::93402a61-f863-418c-8e4c-236ccee7530d" providerId="AD" clId="Web-{428172C4-77E5-2A67-7B88-DA3CBFEAF4EA}" dt="2024-03-18T16:34:50.813" v="37" actId="20577"/>
          <ac:spMkLst>
            <pc:docMk/>
            <pc:sldMk cId="3261352528" sldId="291"/>
            <ac:spMk id="35" creationId="{00000000-0000-0000-0000-000000000000}"/>
          </ac:spMkLst>
        </pc:spChg>
        <pc:spChg chg="mod">
          <ac:chgData name="(pg) CHINONSO OKOROAFOR" userId="S::chinonso.okoroafor@postgrad.plymouth.ac.uk::93402a61-f863-418c-8e4c-236ccee7530d" providerId="AD" clId="Web-{428172C4-77E5-2A67-7B88-DA3CBFEAF4EA}" dt="2024-03-18T16:34:45.891" v="36" actId="20577"/>
          <ac:spMkLst>
            <pc:docMk/>
            <pc:sldMk cId="3261352528" sldId="291"/>
            <ac:spMk id="37" creationId="{00000000-0000-0000-0000-000000000000}"/>
          </ac:spMkLst>
        </pc:spChg>
        <pc:spChg chg="mod">
          <ac:chgData name="(pg) CHINONSO OKOROAFOR" userId="S::chinonso.okoroafor@postgrad.plymouth.ac.uk::93402a61-f863-418c-8e4c-236ccee7530d" providerId="AD" clId="Web-{428172C4-77E5-2A67-7B88-DA3CBFEAF4EA}" dt="2024-03-18T16:35:14.893" v="44" actId="14100"/>
          <ac:spMkLst>
            <pc:docMk/>
            <pc:sldMk cId="3261352528" sldId="291"/>
            <ac:spMk id="38" creationId="{00000000-0000-0000-0000-000000000000}"/>
          </ac:spMkLst>
        </pc:spChg>
        <pc:spChg chg="mod">
          <ac:chgData name="(pg) CHINONSO OKOROAFOR" userId="S::chinonso.okoroafor@postgrad.plymouth.ac.uk::93402a61-f863-418c-8e4c-236ccee7530d" providerId="AD" clId="Web-{428172C4-77E5-2A67-7B88-DA3CBFEAF4EA}" dt="2024-03-18T16:35:04.626" v="41" actId="20577"/>
          <ac:spMkLst>
            <pc:docMk/>
            <pc:sldMk cId="3261352528" sldId="291"/>
            <ac:spMk id="40" creationId="{00000000-0000-0000-0000-000000000000}"/>
          </ac:spMkLst>
        </pc:spChg>
        <pc:spChg chg="mod">
          <ac:chgData name="(pg) CHINONSO OKOROAFOR" userId="S::chinonso.okoroafor@postgrad.plymouth.ac.uk::93402a61-f863-418c-8e4c-236ccee7530d" providerId="AD" clId="Web-{428172C4-77E5-2A67-7B88-DA3CBFEAF4EA}" dt="2024-03-18T16:35:29.237" v="47" actId="14100"/>
          <ac:spMkLst>
            <pc:docMk/>
            <pc:sldMk cId="3261352528" sldId="291"/>
            <ac:spMk id="42" creationId="{00000000-0000-0000-0000-000000000000}"/>
          </ac:spMkLst>
        </pc:spChg>
        <pc:spChg chg="mod">
          <ac:chgData name="(pg) CHINONSO OKOROAFOR" userId="S::chinonso.okoroafor@postgrad.plymouth.ac.uk::93402a61-f863-418c-8e4c-236ccee7530d" providerId="AD" clId="Web-{428172C4-77E5-2A67-7B88-DA3CBFEAF4EA}" dt="2024-03-18T16:35:34.738" v="48" actId="20577"/>
          <ac:spMkLst>
            <pc:docMk/>
            <pc:sldMk cId="3261352528" sldId="291"/>
            <ac:spMk id="43" creationId="{00000000-0000-0000-0000-000000000000}"/>
          </ac:spMkLst>
        </pc:spChg>
        <pc:grpChg chg="mod">
          <ac:chgData name="(pg) CHINONSO OKOROAFOR" userId="S::chinonso.okoroafor@postgrad.plymouth.ac.uk::93402a61-f863-418c-8e4c-236ccee7530d" providerId="AD" clId="Web-{428172C4-77E5-2A67-7B88-DA3CBFEAF4EA}" dt="2024-03-18T16:34:28.358" v="31" actId="1076"/>
          <ac:grpSpMkLst>
            <pc:docMk/>
            <pc:sldMk cId="3261352528" sldId="291"/>
            <ac:grpSpMk id="4" creationId="{00000000-0000-0000-0000-000000000000}"/>
          </ac:grpSpMkLst>
        </pc:grpChg>
      </pc:sldChg>
    </pc:docChg>
  </pc:docChgLst>
  <pc:docChgLst>
    <pc:chgData name="(pg) Karen Griggs" userId="S::karen.griggs@postgrad.plymouth.ac.uk::af124eed-b6d4-4c43-8662-89cbfd3260a5" providerId="AD" clId="Web-{4B150E4E-103B-F93D-CBBD-3551A1913961}"/>
    <pc:docChg chg="modSld sldOrd">
      <pc:chgData name="(pg) Karen Griggs" userId="S::karen.griggs@postgrad.plymouth.ac.uk::af124eed-b6d4-4c43-8662-89cbfd3260a5" providerId="AD" clId="Web-{4B150E4E-103B-F93D-CBBD-3551A1913961}" dt="2024-03-17T19:09:51.945" v="68"/>
      <pc:docMkLst>
        <pc:docMk/>
      </pc:docMkLst>
      <pc:sldChg chg="addSp delSp modSp ord">
        <pc:chgData name="(pg) Karen Griggs" userId="S::karen.griggs@postgrad.plymouth.ac.uk::af124eed-b6d4-4c43-8662-89cbfd3260a5" providerId="AD" clId="Web-{4B150E4E-103B-F93D-CBBD-3551A1913961}" dt="2024-03-17T19:09:51.945" v="68"/>
        <pc:sldMkLst>
          <pc:docMk/>
          <pc:sldMk cId="79052027" sldId="277"/>
        </pc:sldMkLst>
        <pc:spChg chg="add mod">
          <ac:chgData name="(pg) Karen Griggs" userId="S::karen.griggs@postgrad.plymouth.ac.uk::af124eed-b6d4-4c43-8662-89cbfd3260a5" providerId="AD" clId="Web-{4B150E4E-103B-F93D-CBBD-3551A1913961}" dt="2024-03-17T19:09:22.694" v="64" actId="1076"/>
          <ac:spMkLst>
            <pc:docMk/>
            <pc:sldMk cId="79052027" sldId="277"/>
            <ac:spMk id="10" creationId="{94805C51-C7BC-480C-796F-7230A973B024}"/>
          </ac:spMkLst>
        </pc:spChg>
        <pc:spChg chg="add mod">
          <ac:chgData name="(pg) Karen Griggs" userId="S::karen.griggs@postgrad.plymouth.ac.uk::af124eed-b6d4-4c43-8662-89cbfd3260a5" providerId="AD" clId="Web-{4B150E4E-103B-F93D-CBBD-3551A1913961}" dt="2024-03-17T19:09:51.945" v="68"/>
          <ac:spMkLst>
            <pc:docMk/>
            <pc:sldMk cId="79052027" sldId="277"/>
            <ac:spMk id="18" creationId="{47B03751-1027-B990-128C-7874BC7C3D9D}"/>
          </ac:spMkLst>
        </pc:spChg>
        <pc:cxnChg chg="del">
          <ac:chgData name="(pg) Karen Griggs" userId="S::karen.griggs@postgrad.plymouth.ac.uk::af124eed-b6d4-4c43-8662-89cbfd3260a5" providerId="AD" clId="Web-{4B150E4E-103B-F93D-CBBD-3551A1913961}" dt="2024-03-17T19:09:44.461" v="66"/>
          <ac:cxnSpMkLst>
            <pc:docMk/>
            <pc:sldMk cId="79052027" sldId="277"/>
            <ac:cxnSpMk id="16" creationId="{A9D05188-0D64-407E-090A-CC470C852DA7}"/>
          </ac:cxnSpMkLst>
        </pc:cxnChg>
        <pc:cxnChg chg="del">
          <ac:chgData name="(pg) Karen Griggs" userId="S::karen.griggs@postgrad.plymouth.ac.uk::af124eed-b6d4-4c43-8662-89cbfd3260a5" providerId="AD" clId="Web-{4B150E4E-103B-F93D-CBBD-3551A1913961}" dt="2024-03-17T19:09:40.836" v="65"/>
          <ac:cxnSpMkLst>
            <pc:docMk/>
            <pc:sldMk cId="79052027" sldId="277"/>
            <ac:cxnSpMk id="17" creationId="{306BC463-E7F7-2CE4-75C8-66E74FD357FF}"/>
          </ac:cxnSpMkLst>
        </pc:cxnChg>
      </pc:sldChg>
      <pc:sldChg chg="addSp delSp modSp mod setBg">
        <pc:chgData name="(pg) Karen Griggs" userId="S::karen.griggs@postgrad.plymouth.ac.uk::af124eed-b6d4-4c43-8662-89cbfd3260a5" providerId="AD" clId="Web-{4B150E4E-103B-F93D-CBBD-3551A1913961}" dt="2024-03-17T19:07:20.957" v="50" actId="20577"/>
        <pc:sldMkLst>
          <pc:docMk/>
          <pc:sldMk cId="2695698789" sldId="289"/>
        </pc:sldMkLst>
        <pc:spChg chg="mod">
          <ac:chgData name="(pg) Karen Griggs" userId="S::karen.griggs@postgrad.plymouth.ac.uk::af124eed-b6d4-4c43-8662-89cbfd3260a5" providerId="AD" clId="Web-{4B150E4E-103B-F93D-CBBD-3551A1913961}" dt="2024-03-17T19:07:20.957" v="50" actId="20577"/>
          <ac:spMkLst>
            <pc:docMk/>
            <pc:sldMk cId="2695698789" sldId="289"/>
            <ac:spMk id="3" creationId="{9FBBBFBB-DC02-3922-E37B-75B12D6ECC08}"/>
          </ac:spMkLst>
        </pc:spChg>
        <pc:spChg chg="add mod">
          <ac:chgData name="(pg) Karen Griggs" userId="S::karen.griggs@postgrad.plymouth.ac.uk::af124eed-b6d4-4c43-8662-89cbfd3260a5" providerId="AD" clId="Web-{4B150E4E-103B-F93D-CBBD-3551A1913961}" dt="2024-03-17T19:07:18.567" v="48" actId="20577"/>
          <ac:spMkLst>
            <pc:docMk/>
            <pc:sldMk cId="2695698789" sldId="289"/>
            <ac:spMk id="4" creationId="{AD326A2C-E6AF-975D-5090-82FD414DCEAD}"/>
          </ac:spMkLst>
        </pc:spChg>
        <pc:spChg chg="del mod">
          <ac:chgData name="(pg) Karen Griggs" userId="S::karen.griggs@postgrad.plymouth.ac.uk::af124eed-b6d4-4c43-8662-89cbfd3260a5" providerId="AD" clId="Web-{4B150E4E-103B-F93D-CBBD-3551A1913961}" dt="2024-03-17T19:07:01.488" v="42"/>
          <ac:spMkLst>
            <pc:docMk/>
            <pc:sldMk cId="2695698789" sldId="289"/>
            <ac:spMk id="324" creationId="{00000000-0000-0000-0000-000000000000}"/>
          </ac:spMkLst>
        </pc:spChg>
      </pc:sldChg>
    </pc:docChg>
  </pc:docChgLst>
  <pc:docChgLst>
    <pc:chgData name="(pg) Victor Oguntomi" userId="S::victor.oguntomi@postgrad.plymouth.ac.uk::8351041b-daac-4fe9-a032-db8a627651ee" providerId="AD" clId="Web-{D7EADA85-6648-CBEF-F238-0EADA92B45DC}"/>
    <pc:docChg chg="modSld sldOrd">
      <pc:chgData name="(pg) Victor Oguntomi" userId="S::victor.oguntomi@postgrad.plymouth.ac.uk::8351041b-daac-4fe9-a032-db8a627651ee" providerId="AD" clId="Web-{D7EADA85-6648-CBEF-F238-0EADA92B45DC}" dt="2024-03-16T16:34:01.971" v="174"/>
      <pc:docMkLst>
        <pc:docMk/>
      </pc:docMkLst>
      <pc:sldChg chg="modSp">
        <pc:chgData name="(pg) Victor Oguntomi" userId="S::victor.oguntomi@postgrad.plymouth.ac.uk::8351041b-daac-4fe9-a032-db8a627651ee" providerId="AD" clId="Web-{D7EADA85-6648-CBEF-F238-0EADA92B45DC}" dt="2024-03-16T15:55:47.347" v="21" actId="1076"/>
        <pc:sldMkLst>
          <pc:docMk/>
          <pc:sldMk cId="0" sldId="256"/>
        </pc:sldMkLst>
        <pc:spChg chg="mod">
          <ac:chgData name="(pg) Victor Oguntomi" userId="S::victor.oguntomi@postgrad.plymouth.ac.uk::8351041b-daac-4fe9-a032-db8a627651ee" providerId="AD" clId="Web-{D7EADA85-6648-CBEF-F238-0EADA92B45DC}" dt="2024-03-16T15:55:47.347" v="21" actId="1076"/>
          <ac:spMkLst>
            <pc:docMk/>
            <pc:sldMk cId="0" sldId="256"/>
            <ac:spMk id="3" creationId="{66B8D3E5-FFBC-90BA-927D-830A9D442E4F}"/>
          </ac:spMkLst>
        </pc:spChg>
        <pc:spChg chg="mod">
          <ac:chgData name="(pg) Victor Oguntomi" userId="S::victor.oguntomi@postgrad.plymouth.ac.uk::8351041b-daac-4fe9-a032-db8a627651ee" providerId="AD" clId="Web-{D7EADA85-6648-CBEF-F238-0EADA92B45DC}" dt="2024-03-16T15:54:43.578" v="14" actId="1076"/>
          <ac:spMkLst>
            <pc:docMk/>
            <pc:sldMk cId="0" sldId="256"/>
            <ac:spMk id="280" creationId="{00000000-0000-0000-0000-000000000000}"/>
          </ac:spMkLst>
        </pc:spChg>
      </pc:sldChg>
      <pc:sldChg chg="addSp delSp modSp">
        <pc:chgData name="(pg) Victor Oguntomi" userId="S::victor.oguntomi@postgrad.plymouth.ac.uk::8351041b-daac-4fe9-a032-db8a627651ee" providerId="AD" clId="Web-{D7EADA85-6648-CBEF-F238-0EADA92B45DC}" dt="2024-03-16T16:02:37.504" v="59"/>
        <pc:sldMkLst>
          <pc:docMk/>
          <pc:sldMk cId="0" sldId="261"/>
        </pc:sldMkLst>
        <pc:spChg chg="mod">
          <ac:chgData name="(pg) Victor Oguntomi" userId="S::victor.oguntomi@postgrad.plymouth.ac.uk::8351041b-daac-4fe9-a032-db8a627651ee" providerId="AD" clId="Web-{D7EADA85-6648-CBEF-F238-0EADA92B45DC}" dt="2024-03-16T16:02:17.518" v="56" actId="14100"/>
          <ac:spMkLst>
            <pc:docMk/>
            <pc:sldMk cId="0" sldId="261"/>
            <ac:spMk id="385" creationId="{00000000-0000-0000-0000-000000000000}"/>
          </ac:spMkLst>
        </pc:spChg>
        <pc:spChg chg="del">
          <ac:chgData name="(pg) Victor Oguntomi" userId="S::victor.oguntomi@postgrad.plymouth.ac.uk::8351041b-daac-4fe9-a032-db8a627651ee" providerId="AD" clId="Web-{D7EADA85-6648-CBEF-F238-0EADA92B45DC}" dt="2024-03-16T16:01:20.782" v="24"/>
          <ac:spMkLst>
            <pc:docMk/>
            <pc:sldMk cId="0" sldId="261"/>
            <ac:spMk id="386" creationId="{00000000-0000-0000-0000-000000000000}"/>
          </ac:spMkLst>
        </pc:spChg>
        <pc:picChg chg="add del mod modCrop">
          <ac:chgData name="(pg) Victor Oguntomi" userId="S::victor.oguntomi@postgrad.plymouth.ac.uk::8351041b-daac-4fe9-a032-db8a627651ee" providerId="AD" clId="Web-{D7EADA85-6648-CBEF-F238-0EADA92B45DC}" dt="2024-03-16T16:02:37.504" v="59"/>
          <ac:picMkLst>
            <pc:docMk/>
            <pc:sldMk cId="0" sldId="261"/>
            <ac:picMk id="2" creationId="{93DFE553-8B9C-31DB-100B-82EA2577B238}"/>
          </ac:picMkLst>
        </pc:picChg>
      </pc:sldChg>
      <pc:sldChg chg="modSp ord">
        <pc:chgData name="(pg) Victor Oguntomi" userId="S::victor.oguntomi@postgrad.plymouth.ac.uk::8351041b-daac-4fe9-a032-db8a627651ee" providerId="AD" clId="Web-{D7EADA85-6648-CBEF-F238-0EADA92B45DC}" dt="2024-03-16T16:34:01.971" v="174"/>
        <pc:sldMkLst>
          <pc:docMk/>
          <pc:sldMk cId="0" sldId="263"/>
        </pc:sldMkLst>
        <pc:spChg chg="mod">
          <ac:chgData name="(pg) Victor Oguntomi" userId="S::victor.oguntomi@postgrad.plymouth.ac.uk::8351041b-daac-4fe9-a032-db8a627651ee" providerId="AD" clId="Web-{D7EADA85-6648-CBEF-F238-0EADA92B45DC}" dt="2024-03-16T16:21:10.753" v="111" actId="20577"/>
          <ac:spMkLst>
            <pc:docMk/>
            <pc:sldMk cId="0" sldId="263"/>
            <ac:spMk id="332" creationId="{00000000-0000-0000-0000-000000000000}"/>
          </ac:spMkLst>
        </pc:spChg>
        <pc:spChg chg="mod">
          <ac:chgData name="(pg) Victor Oguntomi" userId="S::victor.oguntomi@postgrad.plymouth.ac.uk::8351041b-daac-4fe9-a032-db8a627651ee" providerId="AD" clId="Web-{D7EADA85-6648-CBEF-F238-0EADA92B45DC}" dt="2024-03-16T16:22:02.568" v="114" actId="1076"/>
          <ac:spMkLst>
            <pc:docMk/>
            <pc:sldMk cId="0" sldId="263"/>
            <ac:spMk id="333" creationId="{00000000-0000-0000-0000-000000000000}"/>
          </ac:spMkLst>
        </pc:spChg>
        <pc:graphicFrameChg chg="mod modGraphic">
          <ac:chgData name="(pg) Victor Oguntomi" userId="S::victor.oguntomi@postgrad.plymouth.ac.uk::8351041b-daac-4fe9-a032-db8a627651ee" providerId="AD" clId="Web-{D7EADA85-6648-CBEF-F238-0EADA92B45DC}" dt="2024-03-16T16:22:53.617" v="122"/>
          <ac:graphicFrameMkLst>
            <pc:docMk/>
            <pc:sldMk cId="0" sldId="263"/>
            <ac:graphicFrameMk id="331" creationId="{00000000-0000-0000-0000-000000000000}"/>
          </ac:graphicFrameMkLst>
        </pc:graphicFrameChg>
      </pc:sldChg>
      <pc:sldChg chg="addSp delSp modSp">
        <pc:chgData name="(pg) Victor Oguntomi" userId="S::victor.oguntomi@postgrad.plymouth.ac.uk::8351041b-daac-4fe9-a032-db8a627651ee" providerId="AD" clId="Web-{D7EADA85-6648-CBEF-F238-0EADA92B45DC}" dt="2024-03-16T16:08:15.409" v="87" actId="20577"/>
        <pc:sldMkLst>
          <pc:docMk/>
          <pc:sldMk cId="0" sldId="264"/>
        </pc:sldMkLst>
        <pc:spChg chg="add mod ord">
          <ac:chgData name="(pg) Victor Oguntomi" userId="S::victor.oguntomi@postgrad.plymouth.ac.uk::8351041b-daac-4fe9-a032-db8a627651ee" providerId="AD" clId="Web-{D7EADA85-6648-CBEF-F238-0EADA92B45DC}" dt="2024-03-16T16:06:15.936" v="71" actId="14100"/>
          <ac:spMkLst>
            <pc:docMk/>
            <pc:sldMk cId="0" sldId="264"/>
            <ac:spMk id="3" creationId="{83231820-49C6-E84B-A7CE-C78B82B9F6FA}"/>
          </ac:spMkLst>
        </pc:spChg>
        <pc:spChg chg="add mod">
          <ac:chgData name="(pg) Victor Oguntomi" userId="S::victor.oguntomi@postgrad.plymouth.ac.uk::8351041b-daac-4fe9-a032-db8a627651ee" providerId="AD" clId="Web-{D7EADA85-6648-CBEF-F238-0EADA92B45DC}" dt="2024-03-16T16:07:32.251" v="78"/>
          <ac:spMkLst>
            <pc:docMk/>
            <pc:sldMk cId="0" sldId="264"/>
            <ac:spMk id="4" creationId="{DAD21205-2021-2102-6745-209A1B17FF52}"/>
          </ac:spMkLst>
        </pc:spChg>
        <pc:spChg chg="add del">
          <ac:chgData name="(pg) Victor Oguntomi" userId="S::victor.oguntomi@postgrad.plymouth.ac.uk::8351041b-daac-4fe9-a032-db8a627651ee" providerId="AD" clId="Web-{D7EADA85-6648-CBEF-F238-0EADA92B45DC}" dt="2024-03-16T16:08:14.362" v="85"/>
          <ac:spMkLst>
            <pc:docMk/>
            <pc:sldMk cId="0" sldId="264"/>
            <ac:spMk id="5" creationId="{1198997A-1105-ABAF-92F2-8E54C3DB7B5D}"/>
          </ac:spMkLst>
        </pc:spChg>
        <pc:spChg chg="add del">
          <ac:chgData name="(pg) Victor Oguntomi" userId="S::victor.oguntomi@postgrad.plymouth.ac.uk::8351041b-daac-4fe9-a032-db8a627651ee" providerId="AD" clId="Web-{D7EADA85-6648-CBEF-F238-0EADA92B45DC}" dt="2024-03-16T16:08:11.393" v="84"/>
          <ac:spMkLst>
            <pc:docMk/>
            <pc:sldMk cId="0" sldId="264"/>
            <ac:spMk id="7" creationId="{FB0C20A5-692C-7EFA-5836-13EA019D0E95}"/>
          </ac:spMkLst>
        </pc:spChg>
        <pc:spChg chg="mod">
          <ac:chgData name="(pg) Victor Oguntomi" userId="S::victor.oguntomi@postgrad.plymouth.ac.uk::8351041b-daac-4fe9-a032-db8a627651ee" providerId="AD" clId="Web-{D7EADA85-6648-CBEF-F238-0EADA92B45DC}" dt="2024-03-16T16:08:15.409" v="87" actId="20577"/>
          <ac:spMkLst>
            <pc:docMk/>
            <pc:sldMk cId="0" sldId="264"/>
            <ac:spMk id="324" creationId="{00000000-0000-0000-0000-000000000000}"/>
          </ac:spMkLst>
        </pc:spChg>
      </pc:sldChg>
      <pc:sldChg chg="ord">
        <pc:chgData name="(pg) Victor Oguntomi" userId="S::victor.oguntomi@postgrad.plymouth.ac.uk::8351041b-daac-4fe9-a032-db8a627651ee" providerId="AD" clId="Web-{D7EADA85-6648-CBEF-F238-0EADA92B45DC}" dt="2024-03-16T16:33:48.939" v="173"/>
        <pc:sldMkLst>
          <pc:docMk/>
          <pc:sldMk cId="0" sldId="266"/>
        </pc:sldMkLst>
      </pc:sldChg>
      <pc:sldChg chg="modSp">
        <pc:chgData name="(pg) Victor Oguntomi" userId="S::victor.oguntomi@postgrad.plymouth.ac.uk::8351041b-daac-4fe9-a032-db8a627651ee" providerId="AD" clId="Web-{D7EADA85-6648-CBEF-F238-0EADA92B45DC}" dt="2024-03-16T16:17:19.368" v="96" actId="20577"/>
        <pc:sldMkLst>
          <pc:docMk/>
          <pc:sldMk cId="0" sldId="270"/>
        </pc:sldMkLst>
        <pc:spChg chg="mod">
          <ac:chgData name="(pg) Victor Oguntomi" userId="S::victor.oguntomi@postgrad.plymouth.ac.uk::8351041b-daac-4fe9-a032-db8a627651ee" providerId="AD" clId="Web-{D7EADA85-6648-CBEF-F238-0EADA92B45DC}" dt="2024-03-16T16:17:19.368" v="96" actId="20577"/>
          <ac:spMkLst>
            <pc:docMk/>
            <pc:sldMk cId="0" sldId="270"/>
            <ac:spMk id="439" creationId="{00000000-0000-0000-0000-000000000000}"/>
          </ac:spMkLst>
        </pc:spChg>
      </pc:sldChg>
      <pc:sldChg chg="modSp">
        <pc:chgData name="(pg) Victor Oguntomi" userId="S::victor.oguntomi@postgrad.plymouth.ac.uk::8351041b-daac-4fe9-a032-db8a627651ee" providerId="AD" clId="Web-{D7EADA85-6648-CBEF-F238-0EADA92B45DC}" dt="2024-03-16T16:19:27.921" v="108"/>
        <pc:sldMkLst>
          <pc:docMk/>
          <pc:sldMk cId="0" sldId="272"/>
        </pc:sldMkLst>
        <pc:graphicFrameChg chg="mod modGraphic">
          <ac:chgData name="(pg) Victor Oguntomi" userId="S::victor.oguntomi@postgrad.plymouth.ac.uk::8351041b-daac-4fe9-a032-db8a627651ee" providerId="AD" clId="Web-{D7EADA85-6648-CBEF-F238-0EADA92B45DC}" dt="2024-03-16T16:19:27.921" v="108"/>
          <ac:graphicFrameMkLst>
            <pc:docMk/>
            <pc:sldMk cId="0" sldId="272"/>
            <ac:graphicFrameMk id="485" creationId="{00000000-0000-0000-0000-000000000000}"/>
          </ac:graphicFrameMkLst>
        </pc:graphicFrameChg>
        <pc:graphicFrameChg chg="mod modGraphic">
          <ac:chgData name="(pg) Victor Oguntomi" userId="S::victor.oguntomi@postgrad.plymouth.ac.uk::8351041b-daac-4fe9-a032-db8a627651ee" providerId="AD" clId="Web-{D7EADA85-6648-CBEF-F238-0EADA92B45DC}" dt="2024-03-16T16:19:06.686" v="100"/>
          <ac:graphicFrameMkLst>
            <pc:docMk/>
            <pc:sldMk cId="0" sldId="272"/>
            <ac:graphicFrameMk id="486" creationId="{00000000-0000-0000-0000-000000000000}"/>
          </ac:graphicFrameMkLst>
        </pc:graphicFrameChg>
      </pc:sldChg>
      <pc:sldChg chg="modSp">
        <pc:chgData name="(pg) Victor Oguntomi" userId="S::victor.oguntomi@postgrad.plymouth.ac.uk::8351041b-daac-4fe9-a032-db8a627651ee" providerId="AD" clId="Web-{D7EADA85-6648-CBEF-F238-0EADA92B45DC}" dt="2024-03-16T16:25:05.184" v="139" actId="20577"/>
        <pc:sldMkLst>
          <pc:docMk/>
          <pc:sldMk cId="0" sldId="274"/>
        </pc:sldMkLst>
        <pc:spChg chg="mod">
          <ac:chgData name="(pg) Victor Oguntomi" userId="S::victor.oguntomi@postgrad.plymouth.ac.uk::8351041b-daac-4fe9-a032-db8a627651ee" providerId="AD" clId="Web-{D7EADA85-6648-CBEF-F238-0EADA92B45DC}" dt="2024-03-16T16:25:05.184" v="139" actId="20577"/>
          <ac:spMkLst>
            <pc:docMk/>
            <pc:sldMk cId="0" sldId="274"/>
            <ac:spMk id="535" creationId="{00000000-0000-0000-0000-000000000000}"/>
          </ac:spMkLst>
        </pc:spChg>
        <pc:spChg chg="mod">
          <ac:chgData name="(pg) Victor Oguntomi" userId="S::victor.oguntomi@postgrad.plymouth.ac.uk::8351041b-daac-4fe9-a032-db8a627651ee" providerId="AD" clId="Web-{D7EADA85-6648-CBEF-F238-0EADA92B45DC}" dt="2024-03-16T16:24:52.184" v="137" actId="20577"/>
          <ac:spMkLst>
            <pc:docMk/>
            <pc:sldMk cId="0" sldId="274"/>
            <ac:spMk id="538" creationId="{00000000-0000-0000-0000-000000000000}"/>
          </ac:spMkLst>
        </pc:spChg>
      </pc:sldChg>
      <pc:sldChg chg="delSp modSp">
        <pc:chgData name="(pg) Victor Oguntomi" userId="S::victor.oguntomi@postgrad.plymouth.ac.uk::8351041b-daac-4fe9-a032-db8a627651ee" providerId="AD" clId="Web-{D7EADA85-6648-CBEF-F238-0EADA92B45DC}" dt="2024-03-16T16:29:37.367" v="172"/>
        <pc:sldMkLst>
          <pc:docMk/>
          <pc:sldMk cId="0" sldId="286"/>
        </pc:sldMkLst>
        <pc:spChg chg="del mod">
          <ac:chgData name="(pg) Victor Oguntomi" userId="S::victor.oguntomi@postgrad.plymouth.ac.uk::8351041b-daac-4fe9-a032-db8a627651ee" providerId="AD" clId="Web-{D7EADA85-6648-CBEF-F238-0EADA92B45DC}" dt="2024-03-16T16:29:21.647" v="168"/>
          <ac:spMkLst>
            <pc:docMk/>
            <pc:sldMk cId="0" sldId="286"/>
            <ac:spMk id="9" creationId="{00000000-0000-0000-0000-000000000000}"/>
          </ac:spMkLst>
        </pc:spChg>
        <pc:spChg chg="del mod">
          <ac:chgData name="(pg) Victor Oguntomi" userId="S::victor.oguntomi@postgrad.plymouth.ac.uk::8351041b-daac-4fe9-a032-db8a627651ee" providerId="AD" clId="Web-{D7EADA85-6648-CBEF-F238-0EADA92B45DC}" dt="2024-03-16T16:29:37.367" v="172"/>
          <ac:spMkLst>
            <pc:docMk/>
            <pc:sldMk cId="0" sldId="286"/>
            <ac:spMk id="28" creationId="{00000000-0000-0000-0000-000000000000}"/>
          </ac:spMkLst>
        </pc:spChg>
        <pc:picChg chg="del">
          <ac:chgData name="(pg) Victor Oguntomi" userId="S::victor.oguntomi@postgrad.plymouth.ac.uk::8351041b-daac-4fe9-a032-db8a627651ee" providerId="AD" clId="Web-{D7EADA85-6648-CBEF-F238-0EADA92B45DC}" dt="2024-03-16T16:28:48.646" v="140"/>
          <ac:picMkLst>
            <pc:docMk/>
            <pc:sldMk cId="0" sldId="286"/>
            <ac:picMk id="6" creationId="{00000000-0000-0000-0000-000000000000}"/>
          </ac:picMkLst>
        </pc:picChg>
        <pc:picChg chg="del">
          <ac:chgData name="(pg) Victor Oguntomi" userId="S::victor.oguntomi@postgrad.plymouth.ac.uk::8351041b-daac-4fe9-a032-db8a627651ee" providerId="AD" clId="Web-{D7EADA85-6648-CBEF-F238-0EADA92B45DC}" dt="2024-03-16T16:28:54.287" v="141"/>
          <ac:picMkLst>
            <pc:docMk/>
            <pc:sldMk cId="0" sldId="286"/>
            <ac:picMk id="8" creationId="{00000000-0000-0000-0000-000000000000}"/>
          </ac:picMkLst>
        </pc:picChg>
      </pc:sldChg>
      <pc:sldChg chg="modSp">
        <pc:chgData name="(pg) Victor Oguntomi" userId="S::victor.oguntomi@postgrad.plymouth.ac.uk::8351041b-daac-4fe9-a032-db8a627651ee" providerId="AD" clId="Web-{D7EADA85-6648-CBEF-F238-0EADA92B45DC}" dt="2024-03-16T16:05:01.371" v="63"/>
        <pc:sldMkLst>
          <pc:docMk/>
          <pc:sldMk cId="2695698789" sldId="289"/>
        </pc:sldMkLst>
        <pc:spChg chg="mod">
          <ac:chgData name="(pg) Victor Oguntomi" userId="S::victor.oguntomi@postgrad.plymouth.ac.uk::8351041b-daac-4fe9-a032-db8a627651ee" providerId="AD" clId="Web-{D7EADA85-6648-CBEF-F238-0EADA92B45DC}" dt="2024-03-16T16:05:01.371" v="63"/>
          <ac:spMkLst>
            <pc:docMk/>
            <pc:sldMk cId="2695698789" sldId="289"/>
            <ac:spMk id="3" creationId="{9FBBBFBB-DC02-3922-E37B-75B12D6ECC08}"/>
          </ac:spMkLst>
        </pc:spChg>
      </pc:sldChg>
    </pc:docChg>
  </pc:docChgLst>
  <pc:docChgLst>
    <pc:chgData name="(pg) Victor Oguntomi" userId="S::victor.oguntomi@postgrad.plymouth.ac.uk::8351041b-daac-4fe9-a032-db8a627651ee" providerId="AD" clId="Web-{832C7763-AE5A-03DC-ADF6-1DAF03AE74B5}"/>
    <pc:docChg chg="addSld delSld modSld sldOrd">
      <pc:chgData name="(pg) Victor Oguntomi" userId="S::victor.oguntomi@postgrad.plymouth.ac.uk::8351041b-daac-4fe9-a032-db8a627651ee" providerId="AD" clId="Web-{832C7763-AE5A-03DC-ADF6-1DAF03AE74B5}" dt="2024-03-17T15:32:36.998" v="36"/>
      <pc:docMkLst>
        <pc:docMk/>
      </pc:docMkLst>
      <pc:sldChg chg="modSp">
        <pc:chgData name="(pg) Victor Oguntomi" userId="S::victor.oguntomi@postgrad.plymouth.ac.uk::8351041b-daac-4fe9-a032-db8a627651ee" providerId="AD" clId="Web-{832C7763-AE5A-03DC-ADF6-1DAF03AE74B5}" dt="2024-03-17T14:30:46.708" v="11"/>
        <pc:sldMkLst>
          <pc:docMk/>
          <pc:sldMk cId="0" sldId="257"/>
        </pc:sldMkLst>
        <pc:spChg chg="mod">
          <ac:chgData name="(pg) Victor Oguntomi" userId="S::victor.oguntomi@postgrad.plymouth.ac.uk::8351041b-daac-4fe9-a032-db8a627651ee" providerId="AD" clId="Web-{832C7763-AE5A-03DC-ADF6-1DAF03AE74B5}" dt="2024-03-17T14:30:46.708" v="11"/>
          <ac:spMkLst>
            <pc:docMk/>
            <pc:sldMk cId="0" sldId="257"/>
            <ac:spMk id="285" creationId="{00000000-0000-0000-0000-000000000000}"/>
          </ac:spMkLst>
        </pc:spChg>
      </pc:sldChg>
      <pc:sldChg chg="addSp modSp add del">
        <pc:chgData name="(pg) Victor Oguntomi" userId="S::victor.oguntomi@postgrad.plymouth.ac.uk::8351041b-daac-4fe9-a032-db8a627651ee" providerId="AD" clId="Web-{832C7763-AE5A-03DC-ADF6-1DAF03AE74B5}" dt="2024-03-17T14:32:35.289" v="28"/>
        <pc:sldMkLst>
          <pc:docMk/>
          <pc:sldMk cId="0" sldId="259"/>
        </pc:sldMkLst>
        <pc:spChg chg="mod">
          <ac:chgData name="(pg) Victor Oguntomi" userId="S::victor.oguntomi@postgrad.plymouth.ac.uk::8351041b-daac-4fe9-a032-db8a627651ee" providerId="AD" clId="Web-{832C7763-AE5A-03DC-ADF6-1DAF03AE74B5}" dt="2024-03-17T14:32:30.586" v="27"/>
          <ac:spMkLst>
            <pc:docMk/>
            <pc:sldMk cId="0" sldId="259"/>
            <ac:spMk id="4" creationId="{00000000-0000-0000-0000-000000000000}"/>
          </ac:spMkLst>
        </pc:spChg>
        <pc:spChg chg="add mod">
          <ac:chgData name="(pg) Victor Oguntomi" userId="S::victor.oguntomi@postgrad.plymouth.ac.uk::8351041b-daac-4fe9-a032-db8a627651ee" providerId="AD" clId="Web-{832C7763-AE5A-03DC-ADF6-1DAF03AE74B5}" dt="2024-03-17T14:30:07.566" v="8" actId="1076"/>
          <ac:spMkLst>
            <pc:docMk/>
            <pc:sldMk cId="0" sldId="259"/>
            <ac:spMk id="7" creationId="{7E623A14-F4CC-D9A7-D8E7-5233BA605756}"/>
          </ac:spMkLst>
        </pc:spChg>
        <pc:spChg chg="mod">
          <ac:chgData name="(pg) Victor Oguntomi" userId="S::victor.oguntomi@postgrad.plymouth.ac.uk::8351041b-daac-4fe9-a032-db8a627651ee" providerId="AD" clId="Web-{832C7763-AE5A-03DC-ADF6-1DAF03AE74B5}" dt="2024-03-17T14:30:47.755" v="12" actId="1076"/>
          <ac:spMkLst>
            <pc:docMk/>
            <pc:sldMk cId="0" sldId="259"/>
            <ac:spMk id="44" creationId="{E40A6BB7-4A63-A514-BFBE-3BE64A4B21CE}"/>
          </ac:spMkLst>
        </pc:spChg>
      </pc:sldChg>
      <pc:sldChg chg="addSp delSp modSp ord">
        <pc:chgData name="(pg) Victor Oguntomi" userId="S::victor.oguntomi@postgrad.plymouth.ac.uk::8351041b-daac-4fe9-a032-db8a627651ee" providerId="AD" clId="Web-{832C7763-AE5A-03DC-ADF6-1DAF03AE74B5}" dt="2024-03-17T15:32:36.998" v="36"/>
        <pc:sldMkLst>
          <pc:docMk/>
          <pc:sldMk cId="0" sldId="264"/>
        </pc:sldMkLst>
        <pc:spChg chg="del">
          <ac:chgData name="(pg) Victor Oguntomi" userId="S::victor.oguntomi@postgrad.plymouth.ac.uk::8351041b-daac-4fe9-a032-db8a627651ee" providerId="AD" clId="Web-{832C7763-AE5A-03DC-ADF6-1DAF03AE74B5}" dt="2024-03-17T14:28:07.655" v="2"/>
          <ac:spMkLst>
            <pc:docMk/>
            <pc:sldMk cId="0" sldId="264"/>
            <ac:spMk id="3" creationId="{83231820-49C6-E84B-A7CE-C78B82B9F6FA}"/>
          </ac:spMkLst>
        </pc:spChg>
        <pc:spChg chg="del">
          <ac:chgData name="(pg) Victor Oguntomi" userId="S::victor.oguntomi@postgrad.plymouth.ac.uk::8351041b-daac-4fe9-a032-db8a627651ee" providerId="AD" clId="Web-{832C7763-AE5A-03DC-ADF6-1DAF03AE74B5}" dt="2024-03-17T14:28:10.202" v="3"/>
          <ac:spMkLst>
            <pc:docMk/>
            <pc:sldMk cId="0" sldId="264"/>
            <ac:spMk id="4" creationId="{DAD21205-2021-2102-6745-209A1B17FF52}"/>
          </ac:spMkLst>
        </pc:spChg>
        <pc:spChg chg="add mod">
          <ac:chgData name="(pg) Victor Oguntomi" userId="S::victor.oguntomi@postgrad.plymouth.ac.uk::8351041b-daac-4fe9-a032-db8a627651ee" providerId="AD" clId="Web-{832C7763-AE5A-03DC-ADF6-1DAF03AE74B5}" dt="2024-03-17T14:28:14.640" v="4"/>
          <ac:spMkLst>
            <pc:docMk/>
            <pc:sldMk cId="0" sldId="264"/>
            <ac:spMk id="6" creationId="{C4AC3F0D-A3A3-2F1C-7B8A-6077F1B639B0}"/>
          </ac:spMkLst>
        </pc:spChg>
        <pc:spChg chg="del">
          <ac:chgData name="(pg) Victor Oguntomi" userId="S::victor.oguntomi@postgrad.plymouth.ac.uk::8351041b-daac-4fe9-a032-db8a627651ee" providerId="AD" clId="Web-{832C7763-AE5A-03DC-ADF6-1DAF03AE74B5}" dt="2024-03-17T14:28:14.640" v="4"/>
          <ac:spMkLst>
            <pc:docMk/>
            <pc:sldMk cId="0" sldId="264"/>
            <ac:spMk id="324" creationId="{00000000-0000-0000-0000-000000000000}"/>
          </ac:spMkLst>
        </pc:spChg>
        <pc:picChg chg="add del mod">
          <ac:chgData name="(pg) Victor Oguntomi" userId="S::victor.oguntomi@postgrad.plymouth.ac.uk::8351041b-daac-4fe9-a032-db8a627651ee" providerId="AD" clId="Web-{832C7763-AE5A-03DC-ADF6-1DAF03AE74B5}" dt="2024-03-17T14:21:34.332" v="1"/>
          <ac:picMkLst>
            <pc:docMk/>
            <pc:sldMk cId="0" sldId="264"/>
            <ac:picMk id="2" creationId="{4E777C1C-3C72-1C88-D192-6ED49AAB9AA1}"/>
          </ac:picMkLst>
        </pc:picChg>
        <pc:picChg chg="add mod">
          <ac:chgData name="(pg) Victor Oguntomi" userId="S::victor.oguntomi@postgrad.plymouth.ac.uk::8351041b-daac-4fe9-a032-db8a627651ee" providerId="AD" clId="Web-{832C7763-AE5A-03DC-ADF6-1DAF03AE74B5}" dt="2024-03-17T14:59:45.651" v="31" actId="14100"/>
          <ac:picMkLst>
            <pc:docMk/>
            <pc:sldMk cId="0" sldId="264"/>
            <ac:picMk id="2" creationId="{DAA9E32D-3210-CA54-9592-B0EC97F9B68E}"/>
          </ac:picMkLst>
        </pc:picChg>
      </pc:sldChg>
      <pc:sldChg chg="modSp">
        <pc:chgData name="(pg) Victor Oguntomi" userId="S::victor.oguntomi@postgrad.plymouth.ac.uk::8351041b-daac-4fe9-a032-db8a627651ee" providerId="AD" clId="Web-{832C7763-AE5A-03DC-ADF6-1DAF03AE74B5}" dt="2024-03-17T15:32:31.779" v="34" actId="1076"/>
        <pc:sldMkLst>
          <pc:docMk/>
          <pc:sldMk cId="79052027" sldId="277"/>
        </pc:sldMkLst>
        <pc:grpChg chg="mod">
          <ac:chgData name="(pg) Victor Oguntomi" userId="S::victor.oguntomi@postgrad.plymouth.ac.uk::8351041b-daac-4fe9-a032-db8a627651ee" providerId="AD" clId="Web-{832C7763-AE5A-03DC-ADF6-1DAF03AE74B5}" dt="2024-03-17T15:32:31.779" v="34" actId="1076"/>
          <ac:grpSpMkLst>
            <pc:docMk/>
            <pc:sldMk cId="79052027" sldId="277"/>
            <ac:grpSpMk id="91" creationId="{46A18594-3D9E-4B9A-BBD6-A3368CCC67E1}"/>
          </ac:grpSpMkLst>
        </pc:grpChg>
      </pc:sldChg>
      <pc:sldMasterChg chg="addSldLayout">
        <pc:chgData name="(pg) Victor Oguntomi" userId="S::victor.oguntomi@postgrad.plymouth.ac.uk::8351041b-daac-4fe9-a032-db8a627651ee" providerId="AD" clId="Web-{832C7763-AE5A-03DC-ADF6-1DAF03AE74B5}" dt="2024-03-17T14:29:07.626" v="5"/>
        <pc:sldMasterMkLst>
          <pc:docMk/>
          <pc:sldMasterMk cId="0" sldId="2147483648"/>
        </pc:sldMasterMkLst>
        <pc:sldLayoutChg chg="add replId">
          <pc:chgData name="(pg) Victor Oguntomi" userId="S::victor.oguntomi@postgrad.plymouth.ac.uk::8351041b-daac-4fe9-a032-db8a627651ee" providerId="AD" clId="Web-{832C7763-AE5A-03DC-ADF6-1DAF03AE74B5}" dt="2024-03-17T14:29:07.626" v="5"/>
          <pc:sldLayoutMkLst>
            <pc:docMk/>
            <pc:sldMasterMk cId="0" sldId="2147483648"/>
            <pc:sldLayoutMk cId="1441376777" sldId="2147483699"/>
          </pc:sldLayoutMkLst>
        </pc:sldLayoutChg>
      </pc:sldMasterChg>
    </pc:docChg>
  </pc:docChgLst>
  <pc:docChgLst>
    <pc:chgData name="(pg) Karen Griggs" userId="S::karen.griggs@postgrad.plymouth.ac.uk::af124eed-b6d4-4c43-8662-89cbfd3260a5" providerId="AD" clId="Web-{E291F69D-42C8-0EE0-77F9-BC6B9027ECF7}"/>
    <pc:docChg chg="addSld delSld modSld">
      <pc:chgData name="(pg) Karen Griggs" userId="S::karen.griggs@postgrad.plymouth.ac.uk::af124eed-b6d4-4c43-8662-89cbfd3260a5" providerId="AD" clId="Web-{E291F69D-42C8-0EE0-77F9-BC6B9027ECF7}" dt="2024-03-17T13:38:24.213" v="144"/>
      <pc:docMkLst>
        <pc:docMk/>
      </pc:docMkLst>
      <pc:sldChg chg="addSp delSp modSp">
        <pc:chgData name="(pg) Karen Griggs" userId="S::karen.griggs@postgrad.plymouth.ac.uk::af124eed-b6d4-4c43-8662-89cbfd3260a5" providerId="AD" clId="Web-{E291F69D-42C8-0EE0-77F9-BC6B9027ECF7}" dt="2024-03-17T13:38:24.213" v="144"/>
        <pc:sldMkLst>
          <pc:docMk/>
          <pc:sldMk cId="79052027" sldId="277"/>
        </pc:sldMkLst>
        <pc:spChg chg="del mod">
          <ac:chgData name="(pg) Karen Griggs" userId="S::karen.griggs@postgrad.plymouth.ac.uk::af124eed-b6d4-4c43-8662-89cbfd3260a5" providerId="AD" clId="Web-{E291F69D-42C8-0EE0-77F9-BC6B9027ECF7}" dt="2024-03-17T13:32:59.408" v="89"/>
          <ac:spMkLst>
            <pc:docMk/>
            <pc:sldMk cId="79052027" sldId="277"/>
            <ac:spMk id="10" creationId="{6F1BC302-F321-2F54-C6C0-5C5C748A9599}"/>
          </ac:spMkLst>
        </pc:spChg>
        <pc:spChg chg="mod">
          <ac:chgData name="(pg) Karen Griggs" userId="S::karen.griggs@postgrad.plymouth.ac.uk::af124eed-b6d4-4c43-8662-89cbfd3260a5" providerId="AD" clId="Web-{E291F69D-42C8-0EE0-77F9-BC6B9027ECF7}" dt="2024-03-17T13:38:06.400" v="143" actId="1076"/>
          <ac:spMkLst>
            <pc:docMk/>
            <pc:sldMk cId="79052027" sldId="277"/>
            <ac:spMk id="11" creationId="{7E6DBE8A-0BE7-5F1F-587B-16327B3181C2}"/>
          </ac:spMkLst>
        </pc:spChg>
        <pc:spChg chg="mod">
          <ac:chgData name="(pg) Karen Griggs" userId="S::karen.griggs@postgrad.plymouth.ac.uk::af124eed-b6d4-4c43-8662-89cbfd3260a5" providerId="AD" clId="Web-{E291F69D-42C8-0EE0-77F9-BC6B9027ECF7}" dt="2024-03-17T13:36:22.757" v="114" actId="1076"/>
          <ac:spMkLst>
            <pc:docMk/>
            <pc:sldMk cId="79052027" sldId="277"/>
            <ac:spMk id="12" creationId="{31B88C05-36CE-B6AD-75C3-B84B1E954968}"/>
          </ac:spMkLst>
        </pc:spChg>
        <pc:spChg chg="add mod">
          <ac:chgData name="(pg) Karen Griggs" userId="S::karen.griggs@postgrad.plymouth.ac.uk::af124eed-b6d4-4c43-8662-89cbfd3260a5" providerId="AD" clId="Web-{E291F69D-42C8-0EE0-77F9-BC6B9027ECF7}" dt="2024-03-17T13:35:02.630" v="113" actId="1076"/>
          <ac:spMkLst>
            <pc:docMk/>
            <pc:sldMk cId="79052027" sldId="277"/>
            <ac:spMk id="13" creationId="{3B3DBBF9-E077-9D21-0331-776257BFAA51}"/>
          </ac:spMkLst>
        </pc:spChg>
        <pc:spChg chg="add mod">
          <ac:chgData name="(pg) Karen Griggs" userId="S::karen.griggs@postgrad.plymouth.ac.uk::af124eed-b6d4-4c43-8662-89cbfd3260a5" providerId="AD" clId="Web-{E291F69D-42C8-0EE0-77F9-BC6B9027ECF7}" dt="2024-03-17T13:32:52.517" v="88" actId="1076"/>
          <ac:spMkLst>
            <pc:docMk/>
            <pc:sldMk cId="79052027" sldId="277"/>
            <ac:spMk id="14" creationId="{3AC607BA-E3CA-A5B7-C6BB-2C4249229743}"/>
          </ac:spMkLst>
        </pc:spChg>
        <pc:spChg chg="add mod">
          <ac:chgData name="(pg) Karen Griggs" userId="S::karen.griggs@postgrad.plymouth.ac.uk::af124eed-b6d4-4c43-8662-89cbfd3260a5" providerId="AD" clId="Web-{E291F69D-42C8-0EE0-77F9-BC6B9027ECF7}" dt="2024-03-17T13:34:55.379" v="112" actId="1076"/>
          <ac:spMkLst>
            <pc:docMk/>
            <pc:sldMk cId="79052027" sldId="277"/>
            <ac:spMk id="15" creationId="{0F382464-939A-2E77-7AFA-781DD58EF125}"/>
          </ac:spMkLst>
        </pc:spChg>
        <pc:grpChg chg="mod">
          <ac:chgData name="(pg) Karen Griggs" userId="S::karen.griggs@postgrad.plymouth.ac.uk::af124eed-b6d4-4c43-8662-89cbfd3260a5" providerId="AD" clId="Web-{E291F69D-42C8-0EE0-77F9-BC6B9027ECF7}" dt="2024-03-17T13:38:00.166" v="142" actId="1076"/>
          <ac:grpSpMkLst>
            <pc:docMk/>
            <pc:sldMk cId="79052027" sldId="277"/>
            <ac:grpSpMk id="91" creationId="{46A18594-3D9E-4B9A-BBD6-A3368CCC67E1}"/>
          </ac:grpSpMkLst>
        </pc:grpChg>
        <pc:cxnChg chg="add">
          <ac:chgData name="(pg) Karen Griggs" userId="S::karen.griggs@postgrad.plymouth.ac.uk::af124eed-b6d4-4c43-8662-89cbfd3260a5" providerId="AD" clId="Web-{E291F69D-42C8-0EE0-77F9-BC6B9027ECF7}" dt="2024-03-17T13:37:37.509" v="141"/>
          <ac:cxnSpMkLst>
            <pc:docMk/>
            <pc:sldMk cId="79052027" sldId="277"/>
            <ac:cxnSpMk id="16" creationId="{A9D05188-0D64-407E-090A-CC470C852DA7}"/>
          </ac:cxnSpMkLst>
        </pc:cxnChg>
        <pc:cxnChg chg="add">
          <ac:chgData name="(pg) Karen Griggs" userId="S::karen.griggs@postgrad.plymouth.ac.uk::af124eed-b6d4-4c43-8662-89cbfd3260a5" providerId="AD" clId="Web-{E291F69D-42C8-0EE0-77F9-BC6B9027ECF7}" dt="2024-03-17T13:38:24.213" v="144"/>
          <ac:cxnSpMkLst>
            <pc:docMk/>
            <pc:sldMk cId="79052027" sldId="277"/>
            <ac:cxnSpMk id="17" creationId="{306BC463-E7F7-2CE4-75C8-66E74FD357FF}"/>
          </ac:cxnSpMkLst>
        </pc:cxnChg>
      </pc:sldChg>
      <pc:sldChg chg="add del">
        <pc:chgData name="(pg) Karen Griggs" userId="S::karen.griggs@postgrad.plymouth.ac.uk::af124eed-b6d4-4c43-8662-89cbfd3260a5" providerId="AD" clId="Web-{E291F69D-42C8-0EE0-77F9-BC6B9027ECF7}" dt="2024-03-17T13:34:03.191" v="91"/>
        <pc:sldMkLst>
          <pc:docMk/>
          <pc:sldMk cId="2095165251" sldId="291"/>
        </pc:sldMkLst>
      </pc:sldChg>
    </pc:docChg>
  </pc:docChgLst>
  <pc:docChgLst>
    <pc:chgData name="(pg) Victor Oguntomi" userId="S::victor.oguntomi@postgrad.plymouth.ac.uk::8351041b-daac-4fe9-a032-db8a627651ee" providerId="AD" clId="Web-{34EF1592-29FC-092B-29E2-69F05BBBCE1E}"/>
    <pc:docChg chg="modSld">
      <pc:chgData name="(pg) Victor Oguntomi" userId="S::victor.oguntomi@postgrad.plymouth.ac.uk::8351041b-daac-4fe9-a032-db8a627651ee" providerId="AD" clId="Web-{34EF1592-29FC-092B-29E2-69F05BBBCE1E}" dt="2024-03-19T11:22:06.019" v="162" actId="20577"/>
      <pc:docMkLst>
        <pc:docMk/>
      </pc:docMkLst>
      <pc:sldChg chg="modSp">
        <pc:chgData name="(pg) Victor Oguntomi" userId="S::victor.oguntomi@postgrad.plymouth.ac.uk::8351041b-daac-4fe9-a032-db8a627651ee" providerId="AD" clId="Web-{34EF1592-29FC-092B-29E2-69F05BBBCE1E}" dt="2024-03-19T11:22:06.019" v="162" actId="20577"/>
        <pc:sldMkLst>
          <pc:docMk/>
          <pc:sldMk cId="0" sldId="285"/>
        </pc:sldMkLst>
        <pc:spChg chg="mod">
          <ac:chgData name="(pg) Victor Oguntomi" userId="S::victor.oguntomi@postgrad.plymouth.ac.uk::8351041b-daac-4fe9-a032-db8a627651ee" providerId="AD" clId="Web-{34EF1592-29FC-092B-29E2-69F05BBBCE1E}" dt="2024-03-19T11:22:06.019" v="162" actId="20577"/>
          <ac:spMkLst>
            <pc:docMk/>
            <pc:sldMk cId="0" sldId="285"/>
            <ac:spMk id="3" creationId="{00000000-0000-0000-0000-000000000000}"/>
          </ac:spMkLst>
        </pc:spChg>
      </pc:sldChg>
      <pc:sldChg chg="modSp">
        <pc:chgData name="(pg) Victor Oguntomi" userId="S::victor.oguntomi@postgrad.plymouth.ac.uk::8351041b-daac-4fe9-a032-db8a627651ee" providerId="AD" clId="Web-{34EF1592-29FC-092B-29E2-69F05BBBCE1E}" dt="2024-03-19T09:40:02.973" v="155"/>
        <pc:sldMkLst>
          <pc:docMk/>
          <pc:sldMk cId="752486483" sldId="294"/>
        </pc:sldMkLst>
        <pc:graphicFrameChg chg="mod modGraphic">
          <ac:chgData name="(pg) Victor Oguntomi" userId="S::victor.oguntomi@postgrad.plymouth.ac.uk::8351041b-daac-4fe9-a032-db8a627651ee" providerId="AD" clId="Web-{34EF1592-29FC-092B-29E2-69F05BBBCE1E}" dt="2024-03-19T09:17:23.865" v="11"/>
          <ac:graphicFrameMkLst>
            <pc:docMk/>
            <pc:sldMk cId="752486483" sldId="294"/>
            <ac:graphicFrameMk id="485" creationId="{00000000-0000-0000-0000-000000000000}"/>
          </ac:graphicFrameMkLst>
        </pc:graphicFrameChg>
        <pc:graphicFrameChg chg="mod modGraphic">
          <ac:chgData name="(pg) Victor Oguntomi" userId="S::victor.oguntomi@postgrad.plymouth.ac.uk::8351041b-daac-4fe9-a032-db8a627651ee" providerId="AD" clId="Web-{34EF1592-29FC-092B-29E2-69F05BBBCE1E}" dt="2024-03-19T09:40:02.973" v="155"/>
          <ac:graphicFrameMkLst>
            <pc:docMk/>
            <pc:sldMk cId="752486483" sldId="294"/>
            <ac:graphicFrameMk id="486" creationId="{00000000-0000-0000-0000-000000000000}"/>
          </ac:graphicFrameMkLst>
        </pc:graphicFrameChg>
      </pc:sldChg>
    </pc:docChg>
  </pc:docChgLst>
  <pc:docChgLst>
    <pc:chgData name="(pg) Karen Griggs" userId="S::karen.griggs@postgrad.plymouth.ac.uk::af124eed-b6d4-4c43-8662-89cbfd3260a5" providerId="AD" clId="Web-{2D25EF7D-1B6D-60C4-0B1C-CF58EB26D0FA}"/>
    <pc:docChg chg="addSld modSld">
      <pc:chgData name="(pg) Karen Griggs" userId="S::karen.griggs@postgrad.plymouth.ac.uk::af124eed-b6d4-4c43-8662-89cbfd3260a5" providerId="AD" clId="Web-{2D25EF7D-1B6D-60C4-0B1C-CF58EB26D0FA}" dt="2024-03-17T18:58:42.836" v="704"/>
      <pc:docMkLst>
        <pc:docMk/>
      </pc:docMkLst>
      <pc:sldChg chg="delSp modSp mod setBg">
        <pc:chgData name="(pg) Karen Griggs" userId="S::karen.griggs@postgrad.plymouth.ac.uk::af124eed-b6d4-4c43-8662-89cbfd3260a5" providerId="AD" clId="Web-{2D25EF7D-1B6D-60C4-0B1C-CF58EB26D0FA}" dt="2024-03-17T18:55:46.546" v="686"/>
        <pc:sldMkLst>
          <pc:docMk/>
          <pc:sldMk cId="0" sldId="272"/>
        </pc:sldMkLst>
        <pc:spChg chg="del mod">
          <ac:chgData name="(pg) Karen Griggs" userId="S::karen.griggs@postgrad.plymouth.ac.uk::af124eed-b6d4-4c43-8662-89cbfd3260a5" providerId="AD" clId="Web-{2D25EF7D-1B6D-60C4-0B1C-CF58EB26D0FA}" dt="2024-03-17T18:52:11.319" v="491"/>
          <ac:spMkLst>
            <pc:docMk/>
            <pc:sldMk cId="0" sldId="272"/>
            <ac:spMk id="488" creationId="{00000000-0000-0000-0000-000000000000}"/>
          </ac:spMkLst>
        </pc:spChg>
        <pc:spChg chg="mod">
          <ac:chgData name="(pg) Karen Griggs" userId="S::karen.griggs@postgrad.plymouth.ac.uk::af124eed-b6d4-4c43-8662-89cbfd3260a5" providerId="AD" clId="Web-{2D25EF7D-1B6D-60C4-0B1C-CF58EB26D0FA}" dt="2024-03-17T18:42:02.597" v="48" actId="1076"/>
          <ac:spMkLst>
            <pc:docMk/>
            <pc:sldMk cId="0" sldId="272"/>
            <ac:spMk id="489" creationId="{00000000-0000-0000-0000-000000000000}"/>
          </ac:spMkLst>
        </pc:spChg>
        <pc:spChg chg="mod">
          <ac:chgData name="(pg) Karen Griggs" userId="S::karen.griggs@postgrad.plymouth.ac.uk::af124eed-b6d4-4c43-8662-89cbfd3260a5" providerId="AD" clId="Web-{2D25EF7D-1B6D-60C4-0B1C-CF58EB26D0FA}" dt="2024-03-17T18:55:38.249" v="684" actId="1076"/>
          <ac:spMkLst>
            <pc:docMk/>
            <pc:sldMk cId="0" sldId="272"/>
            <ac:spMk id="495" creationId="{00000000-0000-0000-0000-000000000000}"/>
          </ac:spMkLst>
        </pc:spChg>
        <pc:graphicFrameChg chg="mod modGraphic">
          <ac:chgData name="(pg) Karen Griggs" userId="S::karen.griggs@postgrad.plymouth.ac.uk::af124eed-b6d4-4c43-8662-89cbfd3260a5" providerId="AD" clId="Web-{2D25EF7D-1B6D-60C4-0B1C-CF58EB26D0FA}" dt="2024-03-17T18:55:46.546" v="686"/>
          <ac:graphicFrameMkLst>
            <pc:docMk/>
            <pc:sldMk cId="0" sldId="272"/>
            <ac:graphicFrameMk id="485" creationId="{00000000-0000-0000-0000-000000000000}"/>
          </ac:graphicFrameMkLst>
        </pc:graphicFrameChg>
        <pc:graphicFrameChg chg="mod modGraphic">
          <ac:chgData name="(pg) Karen Griggs" userId="S::karen.griggs@postgrad.plymouth.ac.uk::af124eed-b6d4-4c43-8662-89cbfd3260a5" providerId="AD" clId="Web-{2D25EF7D-1B6D-60C4-0B1C-CF58EB26D0FA}" dt="2024-03-17T18:51:20.489" v="489"/>
          <ac:graphicFrameMkLst>
            <pc:docMk/>
            <pc:sldMk cId="0" sldId="272"/>
            <ac:graphicFrameMk id="486" creationId="{00000000-0000-0000-0000-000000000000}"/>
          </ac:graphicFrameMkLst>
        </pc:graphicFrameChg>
      </pc:sldChg>
      <pc:sldChg chg="modSp">
        <pc:chgData name="(pg) Karen Griggs" userId="S::karen.griggs@postgrad.plymouth.ac.uk::af124eed-b6d4-4c43-8662-89cbfd3260a5" providerId="AD" clId="Web-{2D25EF7D-1B6D-60C4-0B1C-CF58EB26D0FA}" dt="2024-03-17T18:57:02.079" v="701" actId="20577"/>
        <pc:sldMkLst>
          <pc:docMk/>
          <pc:sldMk cId="0" sldId="279"/>
        </pc:sldMkLst>
        <pc:spChg chg="mod">
          <ac:chgData name="(pg) Karen Griggs" userId="S::karen.griggs@postgrad.plymouth.ac.uk::af124eed-b6d4-4c43-8662-89cbfd3260a5" providerId="AD" clId="Web-{2D25EF7D-1B6D-60C4-0B1C-CF58EB26D0FA}" dt="2024-03-17T18:57:02.079" v="701" actId="20577"/>
          <ac:spMkLst>
            <pc:docMk/>
            <pc:sldMk cId="0" sldId="279"/>
            <ac:spMk id="391" creationId="{00000000-0000-0000-0000-000000000000}"/>
          </ac:spMkLst>
        </pc:spChg>
      </pc:sldChg>
      <pc:sldChg chg="addSp delSp modSp">
        <pc:chgData name="(pg) Karen Griggs" userId="S::karen.griggs@postgrad.plymouth.ac.uk::af124eed-b6d4-4c43-8662-89cbfd3260a5" providerId="AD" clId="Web-{2D25EF7D-1B6D-60C4-0B1C-CF58EB26D0FA}" dt="2024-03-17T18:58:42.836" v="704"/>
        <pc:sldMkLst>
          <pc:docMk/>
          <pc:sldMk cId="0" sldId="281"/>
        </pc:sldMkLst>
        <pc:picChg chg="add del mod">
          <ac:chgData name="(pg) Karen Griggs" userId="S::karen.griggs@postgrad.plymouth.ac.uk::af124eed-b6d4-4c43-8662-89cbfd3260a5" providerId="AD" clId="Web-{2D25EF7D-1B6D-60C4-0B1C-CF58EB26D0FA}" dt="2024-03-17T18:58:42.836" v="704"/>
          <ac:picMkLst>
            <pc:docMk/>
            <pc:sldMk cId="0" sldId="281"/>
            <ac:picMk id="2" creationId="{0939A96C-0AB2-6360-E3DD-BDB70A3BBF74}"/>
          </ac:picMkLst>
        </pc:picChg>
      </pc:sldChg>
      <pc:sldChg chg="delSp modSp">
        <pc:chgData name="(pg) Karen Griggs" userId="S::karen.griggs@postgrad.plymouth.ac.uk::af124eed-b6d4-4c43-8662-89cbfd3260a5" providerId="AD" clId="Web-{2D25EF7D-1B6D-60C4-0B1C-CF58EB26D0FA}" dt="2024-03-17T18:41:23.096" v="46"/>
        <pc:sldMkLst>
          <pc:docMk/>
          <pc:sldMk cId="2695698789" sldId="289"/>
        </pc:sldMkLst>
        <pc:spChg chg="mod">
          <ac:chgData name="(pg) Karen Griggs" userId="S::karen.griggs@postgrad.plymouth.ac.uk::af124eed-b6d4-4c43-8662-89cbfd3260a5" providerId="AD" clId="Web-{2D25EF7D-1B6D-60C4-0B1C-CF58EB26D0FA}" dt="2024-03-17T18:40:40.955" v="39" actId="14100"/>
          <ac:spMkLst>
            <pc:docMk/>
            <pc:sldMk cId="2695698789" sldId="289"/>
            <ac:spMk id="3" creationId="{9FBBBFBB-DC02-3922-E37B-75B12D6ECC08}"/>
          </ac:spMkLst>
        </pc:spChg>
        <pc:spChg chg="mod">
          <ac:chgData name="(pg) Karen Griggs" userId="S::karen.griggs@postgrad.plymouth.ac.uk::af124eed-b6d4-4c43-8662-89cbfd3260a5" providerId="AD" clId="Web-{2D25EF7D-1B6D-60C4-0B1C-CF58EB26D0FA}" dt="2024-03-17T18:41:13.596" v="45" actId="14100"/>
          <ac:spMkLst>
            <pc:docMk/>
            <pc:sldMk cId="2695698789" sldId="289"/>
            <ac:spMk id="324" creationId="{00000000-0000-0000-0000-000000000000}"/>
          </ac:spMkLst>
        </pc:spChg>
        <pc:spChg chg="del">
          <ac:chgData name="(pg) Karen Griggs" userId="S::karen.griggs@postgrad.plymouth.ac.uk::af124eed-b6d4-4c43-8662-89cbfd3260a5" providerId="AD" clId="Web-{2D25EF7D-1B6D-60C4-0B1C-CF58EB26D0FA}" dt="2024-03-17T18:41:23.096" v="46"/>
          <ac:spMkLst>
            <pc:docMk/>
            <pc:sldMk cId="2695698789" sldId="289"/>
            <ac:spMk id="325" creationId="{00000000-0000-0000-0000-000000000000}"/>
          </ac:spMkLst>
        </pc:spChg>
      </pc:sldChg>
      <pc:sldChg chg="delSp modSp">
        <pc:chgData name="(pg) Karen Griggs" userId="S::karen.griggs@postgrad.plymouth.ac.uk::af124eed-b6d4-4c43-8662-89cbfd3260a5" providerId="AD" clId="Web-{2D25EF7D-1B6D-60C4-0B1C-CF58EB26D0FA}" dt="2024-03-17T18:41:31.878" v="47"/>
        <pc:sldMkLst>
          <pc:docMk/>
          <pc:sldMk cId="1366007101" sldId="290"/>
        </pc:sldMkLst>
        <pc:spChg chg="mod">
          <ac:chgData name="(pg) Karen Griggs" userId="S::karen.griggs@postgrad.plymouth.ac.uk::af124eed-b6d4-4c43-8662-89cbfd3260a5" providerId="AD" clId="Web-{2D25EF7D-1B6D-60C4-0B1C-CF58EB26D0FA}" dt="2024-03-17T18:37:51.825" v="37" actId="1076"/>
          <ac:spMkLst>
            <pc:docMk/>
            <pc:sldMk cId="1366007101" sldId="290"/>
            <ac:spMk id="324" creationId="{00000000-0000-0000-0000-000000000000}"/>
          </ac:spMkLst>
        </pc:spChg>
        <pc:spChg chg="del">
          <ac:chgData name="(pg) Karen Griggs" userId="S::karen.griggs@postgrad.plymouth.ac.uk::af124eed-b6d4-4c43-8662-89cbfd3260a5" providerId="AD" clId="Web-{2D25EF7D-1B6D-60C4-0B1C-CF58EB26D0FA}" dt="2024-03-17T18:41:31.878" v="47"/>
          <ac:spMkLst>
            <pc:docMk/>
            <pc:sldMk cId="1366007101" sldId="290"/>
            <ac:spMk id="325" creationId="{00000000-0000-0000-0000-000000000000}"/>
          </ac:spMkLst>
        </pc:spChg>
      </pc:sldChg>
      <pc:sldChg chg="modSp add">
        <pc:chgData name="(pg) Karen Griggs" userId="S::karen.griggs@postgrad.plymouth.ac.uk::af124eed-b6d4-4c43-8662-89cbfd3260a5" providerId="AD" clId="Web-{2D25EF7D-1B6D-60C4-0B1C-CF58EB26D0FA}" dt="2024-03-17T18:35:05.836" v="29" actId="20577"/>
        <pc:sldMkLst>
          <pc:docMk/>
          <pc:sldMk cId="2598679825" sldId="292"/>
        </pc:sldMkLst>
        <pc:spChg chg="mod">
          <ac:chgData name="(pg) Karen Griggs" userId="S::karen.griggs@postgrad.plymouth.ac.uk::af124eed-b6d4-4c43-8662-89cbfd3260a5" providerId="AD" clId="Web-{2D25EF7D-1B6D-60C4-0B1C-CF58EB26D0FA}" dt="2024-03-17T18:35:05.836" v="29" actId="20577"/>
          <ac:spMkLst>
            <pc:docMk/>
            <pc:sldMk cId="2598679825" sldId="292"/>
            <ac:spMk id="324" creationId="{00000000-0000-0000-0000-000000000000}"/>
          </ac:spMkLst>
        </pc:spChg>
      </pc:sldChg>
    </pc:docChg>
  </pc:docChgLst>
  <pc:docChgLst>
    <pc:chgData name="(pg) CHINONSO OKOROAFOR" userId="S::chinonso.okoroafor@postgrad.plymouth.ac.uk::93402a61-f863-418c-8e4c-236ccee7530d" providerId="AD" clId="Web-{37C4C877-02FB-5DAD-4033-16169E98C56A}"/>
    <pc:docChg chg="addSld delSld modSld">
      <pc:chgData name="(pg) CHINONSO OKOROAFOR" userId="S::chinonso.okoroafor@postgrad.plymouth.ac.uk::93402a61-f863-418c-8e4c-236ccee7530d" providerId="AD" clId="Web-{37C4C877-02FB-5DAD-4033-16169E98C56A}" dt="2024-03-18T16:22:14.410" v="409" actId="1076"/>
      <pc:docMkLst>
        <pc:docMk/>
      </pc:docMkLst>
      <pc:sldChg chg="modSp">
        <pc:chgData name="(pg) CHINONSO OKOROAFOR" userId="S::chinonso.okoroafor@postgrad.plymouth.ac.uk::93402a61-f863-418c-8e4c-236ccee7530d" providerId="AD" clId="Web-{37C4C877-02FB-5DAD-4033-16169E98C56A}" dt="2024-03-18T15:57:29.668" v="284" actId="20577"/>
        <pc:sldMkLst>
          <pc:docMk/>
          <pc:sldMk cId="0" sldId="257"/>
        </pc:sldMkLst>
        <pc:spChg chg="mod">
          <ac:chgData name="(pg) CHINONSO OKOROAFOR" userId="S::chinonso.okoroafor@postgrad.plymouth.ac.uk::93402a61-f863-418c-8e4c-236ccee7530d" providerId="AD" clId="Web-{37C4C877-02FB-5DAD-4033-16169E98C56A}" dt="2024-03-18T15:57:29.668" v="284" actId="20577"/>
          <ac:spMkLst>
            <pc:docMk/>
            <pc:sldMk cId="0" sldId="257"/>
            <ac:spMk id="286" creationId="{00000000-0000-0000-0000-000000000000}"/>
          </ac:spMkLst>
        </pc:spChg>
      </pc:sldChg>
      <pc:sldChg chg="addSp delSp modSp">
        <pc:chgData name="(pg) CHINONSO OKOROAFOR" userId="S::chinonso.okoroafor@postgrad.plymouth.ac.uk::93402a61-f863-418c-8e4c-236ccee7530d" providerId="AD" clId="Web-{37C4C877-02FB-5DAD-4033-16169E98C56A}" dt="2024-03-18T16:06:21.338" v="328" actId="20577"/>
        <pc:sldMkLst>
          <pc:docMk/>
          <pc:sldMk cId="0" sldId="261"/>
        </pc:sldMkLst>
        <pc:spChg chg="add">
          <ac:chgData name="(pg) CHINONSO OKOROAFOR" userId="S::chinonso.okoroafor@postgrad.plymouth.ac.uk::93402a61-f863-418c-8e4c-236ccee7530d" providerId="AD" clId="Web-{37C4C877-02FB-5DAD-4033-16169E98C56A}" dt="2024-03-18T14:31:24.033" v="1"/>
          <ac:spMkLst>
            <pc:docMk/>
            <pc:sldMk cId="0" sldId="261"/>
            <ac:spMk id="3" creationId="{46109C68-63AB-881C-4DEB-390C6D982F26}"/>
          </ac:spMkLst>
        </pc:spChg>
        <pc:spChg chg="mod">
          <ac:chgData name="(pg) CHINONSO OKOROAFOR" userId="S::chinonso.okoroafor@postgrad.plymouth.ac.uk::93402a61-f863-418c-8e4c-236ccee7530d" providerId="AD" clId="Web-{37C4C877-02FB-5DAD-4033-16169E98C56A}" dt="2024-03-18T14:41:02.079" v="38" actId="20577"/>
          <ac:spMkLst>
            <pc:docMk/>
            <pc:sldMk cId="0" sldId="261"/>
            <ac:spMk id="4" creationId="{00000000-0000-0000-0000-000000000000}"/>
          </ac:spMkLst>
        </pc:spChg>
        <pc:spChg chg="del mod">
          <ac:chgData name="(pg) CHINONSO OKOROAFOR" userId="S::chinonso.okoroafor@postgrad.plymouth.ac.uk::93402a61-f863-418c-8e4c-236ccee7530d" providerId="AD" clId="Web-{37C4C877-02FB-5DAD-4033-16169E98C56A}" dt="2024-03-18T14:34:53.382" v="7"/>
          <ac:spMkLst>
            <pc:docMk/>
            <pc:sldMk cId="0" sldId="261"/>
            <ac:spMk id="6" creationId="{00000000-0000-0000-0000-000000000000}"/>
          </ac:spMkLst>
        </pc:spChg>
        <pc:spChg chg="del mod">
          <ac:chgData name="(pg) CHINONSO OKOROAFOR" userId="S::chinonso.okoroafor@postgrad.plymouth.ac.uk::93402a61-f863-418c-8e4c-236ccee7530d" providerId="AD" clId="Web-{37C4C877-02FB-5DAD-4033-16169E98C56A}" dt="2024-03-18T14:38:50.951" v="23"/>
          <ac:spMkLst>
            <pc:docMk/>
            <pc:sldMk cId="0" sldId="261"/>
            <ac:spMk id="8" creationId="{00000000-0000-0000-0000-000000000000}"/>
          </ac:spMkLst>
        </pc:spChg>
        <pc:spChg chg="mod">
          <ac:chgData name="(pg) CHINONSO OKOROAFOR" userId="S::chinonso.okoroafor@postgrad.plymouth.ac.uk::93402a61-f863-418c-8e4c-236ccee7530d" providerId="AD" clId="Web-{37C4C877-02FB-5DAD-4033-16169E98C56A}" dt="2024-03-18T16:05:08.539" v="323" actId="20577"/>
          <ac:spMkLst>
            <pc:docMk/>
            <pc:sldMk cId="0" sldId="261"/>
            <ac:spMk id="9" creationId="{00000000-0000-0000-0000-000000000000}"/>
          </ac:spMkLst>
        </pc:spChg>
        <pc:spChg chg="mod">
          <ac:chgData name="(pg) CHINONSO OKOROAFOR" userId="S::chinonso.okoroafor@postgrad.plymouth.ac.uk::93402a61-f863-418c-8e4c-236ccee7530d" providerId="AD" clId="Web-{37C4C877-02FB-5DAD-4033-16169E98C56A}" dt="2024-03-18T16:04:43.273" v="317" actId="20577"/>
          <ac:spMkLst>
            <pc:docMk/>
            <pc:sldMk cId="0" sldId="261"/>
            <ac:spMk id="10" creationId="{00000000-0000-0000-0000-000000000000}"/>
          </ac:spMkLst>
        </pc:spChg>
        <pc:spChg chg="mod">
          <ac:chgData name="(pg) CHINONSO OKOROAFOR" userId="S::chinonso.okoroafor@postgrad.plymouth.ac.uk::93402a61-f863-418c-8e4c-236ccee7530d" providerId="AD" clId="Web-{37C4C877-02FB-5DAD-4033-16169E98C56A}" dt="2024-03-18T16:04:10.819" v="311" actId="20577"/>
          <ac:spMkLst>
            <pc:docMk/>
            <pc:sldMk cId="0" sldId="261"/>
            <ac:spMk id="11" creationId="{00000000-0000-0000-0000-000000000000}"/>
          </ac:spMkLst>
        </pc:spChg>
        <pc:spChg chg="mod">
          <ac:chgData name="(pg) CHINONSO OKOROAFOR" userId="S::chinonso.okoroafor@postgrad.plymouth.ac.uk::93402a61-f863-418c-8e4c-236ccee7530d" providerId="AD" clId="Web-{37C4C877-02FB-5DAD-4033-16169E98C56A}" dt="2024-03-18T16:04:48.164" v="319" actId="20577"/>
          <ac:spMkLst>
            <pc:docMk/>
            <pc:sldMk cId="0" sldId="261"/>
            <ac:spMk id="12" creationId="{00000000-0000-0000-0000-000000000000}"/>
          </ac:spMkLst>
        </pc:spChg>
        <pc:spChg chg="mod">
          <ac:chgData name="(pg) CHINONSO OKOROAFOR" userId="S::chinonso.okoroafor@postgrad.plymouth.ac.uk::93402a61-f863-418c-8e4c-236ccee7530d" providerId="AD" clId="Web-{37C4C877-02FB-5DAD-4033-16169E98C56A}" dt="2024-03-18T16:04:30.616" v="313" actId="20577"/>
          <ac:spMkLst>
            <pc:docMk/>
            <pc:sldMk cId="0" sldId="261"/>
            <ac:spMk id="13" creationId="{00000000-0000-0000-0000-000000000000}"/>
          </ac:spMkLst>
        </pc:spChg>
        <pc:spChg chg="mod">
          <ac:chgData name="(pg) CHINONSO OKOROAFOR" userId="S::chinonso.okoroafor@postgrad.plymouth.ac.uk::93402a61-f863-418c-8e4c-236ccee7530d" providerId="AD" clId="Web-{37C4C877-02FB-5DAD-4033-16169E98C56A}" dt="2024-03-18T16:06:21.338" v="328" actId="20577"/>
          <ac:spMkLst>
            <pc:docMk/>
            <pc:sldMk cId="0" sldId="261"/>
            <ac:spMk id="14" creationId="{00000000-0000-0000-0000-000000000000}"/>
          </ac:spMkLst>
        </pc:spChg>
        <pc:spChg chg="mod">
          <ac:chgData name="(pg) CHINONSO OKOROAFOR" userId="S::chinonso.okoroafor@postgrad.plymouth.ac.uk::93402a61-f863-418c-8e4c-236ccee7530d" providerId="AD" clId="Web-{37C4C877-02FB-5DAD-4033-16169E98C56A}" dt="2024-03-18T16:04:22.351" v="312" actId="20577"/>
          <ac:spMkLst>
            <pc:docMk/>
            <pc:sldMk cId="0" sldId="261"/>
            <ac:spMk id="15" creationId="{00000000-0000-0000-0000-000000000000}"/>
          </ac:spMkLst>
        </pc:spChg>
        <pc:spChg chg="mod">
          <ac:chgData name="(pg) CHINONSO OKOROAFOR" userId="S::chinonso.okoroafor@postgrad.plymouth.ac.uk::93402a61-f863-418c-8e4c-236ccee7530d" providerId="AD" clId="Web-{37C4C877-02FB-5DAD-4033-16169E98C56A}" dt="2024-03-18T16:04:53.539" v="321" actId="20577"/>
          <ac:spMkLst>
            <pc:docMk/>
            <pc:sldMk cId="0" sldId="261"/>
            <ac:spMk id="16" creationId="{00000000-0000-0000-0000-000000000000}"/>
          </ac:spMkLst>
        </pc:spChg>
        <pc:spChg chg="add">
          <ac:chgData name="(pg) CHINONSO OKOROAFOR" userId="S::chinonso.okoroafor@postgrad.plymouth.ac.uk::93402a61-f863-418c-8e4c-236ccee7530d" providerId="AD" clId="Web-{37C4C877-02FB-5DAD-4033-16169E98C56A}" dt="2024-03-18T14:32:12.784" v="3"/>
          <ac:spMkLst>
            <pc:docMk/>
            <pc:sldMk cId="0" sldId="261"/>
            <ac:spMk id="17" creationId="{32748E32-0923-3C2C-0461-EAF2AE97848A}"/>
          </ac:spMkLst>
        </pc:spChg>
        <pc:spChg chg="add">
          <ac:chgData name="(pg) CHINONSO OKOROAFOR" userId="S::chinonso.okoroafor@postgrad.plymouth.ac.uk::93402a61-f863-418c-8e4c-236ccee7530d" providerId="AD" clId="Web-{37C4C877-02FB-5DAD-4033-16169E98C56A}" dt="2024-03-18T14:32:16.675" v="4"/>
          <ac:spMkLst>
            <pc:docMk/>
            <pc:sldMk cId="0" sldId="261"/>
            <ac:spMk id="18" creationId="{AE1EC0E7-0791-488E-927A-214E1629750C}"/>
          </ac:spMkLst>
        </pc:spChg>
        <pc:spChg chg="add mod">
          <ac:chgData name="(pg) CHINONSO OKOROAFOR" userId="S::chinonso.okoroafor@postgrad.plymouth.ac.uk::93402a61-f863-418c-8e4c-236ccee7530d" providerId="AD" clId="Web-{37C4C877-02FB-5DAD-4033-16169E98C56A}" dt="2024-03-18T15:32:32.519" v="258" actId="1076"/>
          <ac:spMkLst>
            <pc:docMk/>
            <pc:sldMk cId="0" sldId="261"/>
            <ac:spMk id="22" creationId="{895E1437-F627-0736-5E05-17F49880B1A3}"/>
          </ac:spMkLst>
        </pc:spChg>
        <pc:picChg chg="add mod">
          <ac:chgData name="(pg) CHINONSO OKOROAFOR" userId="S::chinonso.okoroafor@postgrad.plymouth.ac.uk::93402a61-f863-418c-8e4c-236ccee7530d" providerId="AD" clId="Web-{37C4C877-02FB-5DAD-4033-16169E98C56A}" dt="2024-03-18T14:39:24.483" v="28"/>
          <ac:picMkLst>
            <pc:docMk/>
            <pc:sldMk cId="0" sldId="261"/>
            <ac:picMk id="19" creationId="{8CBD131A-B565-0DF6-F4D0-B96776C34395}"/>
          </ac:picMkLst>
        </pc:picChg>
        <pc:picChg chg="add mod">
          <ac:chgData name="(pg) CHINONSO OKOROAFOR" userId="S::chinonso.okoroafor@postgrad.plymouth.ac.uk::93402a61-f863-418c-8e4c-236ccee7530d" providerId="AD" clId="Web-{37C4C877-02FB-5DAD-4033-16169E98C56A}" dt="2024-03-18T14:39:30.499" v="29" actId="1076"/>
          <ac:picMkLst>
            <pc:docMk/>
            <pc:sldMk cId="0" sldId="261"/>
            <ac:picMk id="20" creationId="{A753DEC0-9F8B-C5D6-1984-9A57EAC70517}"/>
          </ac:picMkLst>
        </pc:picChg>
      </pc:sldChg>
      <pc:sldChg chg="modSp">
        <pc:chgData name="(pg) CHINONSO OKOROAFOR" userId="S::chinonso.okoroafor@postgrad.plymouth.ac.uk::93402a61-f863-418c-8e4c-236ccee7530d" providerId="AD" clId="Web-{37C4C877-02FB-5DAD-4033-16169E98C56A}" dt="2024-03-18T16:19:30.531" v="402"/>
        <pc:sldMkLst>
          <pc:docMk/>
          <pc:sldMk cId="0" sldId="263"/>
        </pc:sldMkLst>
        <pc:graphicFrameChg chg="mod modGraphic">
          <ac:chgData name="(pg) CHINONSO OKOROAFOR" userId="S::chinonso.okoroafor@postgrad.plymouth.ac.uk::93402a61-f863-418c-8e4c-236ccee7530d" providerId="AD" clId="Web-{37C4C877-02FB-5DAD-4033-16169E98C56A}" dt="2024-03-18T16:19:30.531" v="402"/>
          <ac:graphicFrameMkLst>
            <pc:docMk/>
            <pc:sldMk cId="0" sldId="263"/>
            <ac:graphicFrameMk id="331" creationId="{00000000-0000-0000-0000-000000000000}"/>
          </ac:graphicFrameMkLst>
        </pc:graphicFrameChg>
      </pc:sldChg>
      <pc:sldChg chg="addSp delSp modSp add">
        <pc:chgData name="(pg) CHINONSO OKOROAFOR" userId="S::chinonso.okoroafor@postgrad.plymouth.ac.uk::93402a61-f863-418c-8e4c-236ccee7530d" providerId="AD" clId="Web-{37C4C877-02FB-5DAD-4033-16169E98C56A}" dt="2024-03-18T16:06:39.198" v="329" actId="1076"/>
        <pc:sldMkLst>
          <pc:docMk/>
          <pc:sldMk cId="0" sldId="265"/>
        </pc:sldMkLst>
        <pc:spChg chg="mod">
          <ac:chgData name="(pg) CHINONSO OKOROAFOR" userId="S::chinonso.okoroafor@postgrad.plymouth.ac.uk::93402a61-f863-418c-8e4c-236ccee7530d" providerId="AD" clId="Web-{37C4C877-02FB-5DAD-4033-16169E98C56A}" dt="2024-03-18T15:25:47.243" v="206" actId="20577"/>
          <ac:spMkLst>
            <pc:docMk/>
            <pc:sldMk cId="0" sldId="265"/>
            <ac:spMk id="2" creationId="{00000000-0000-0000-0000-000000000000}"/>
          </ac:spMkLst>
        </pc:spChg>
        <pc:spChg chg="mod">
          <ac:chgData name="(pg) CHINONSO OKOROAFOR" userId="S::chinonso.okoroafor@postgrad.plymouth.ac.uk::93402a61-f863-418c-8e4c-236ccee7530d" providerId="AD" clId="Web-{37C4C877-02FB-5DAD-4033-16169E98C56A}" dt="2024-03-18T16:01:59.519" v="305"/>
          <ac:spMkLst>
            <pc:docMk/>
            <pc:sldMk cId="0" sldId="265"/>
            <ac:spMk id="4" creationId="{00000000-0000-0000-0000-000000000000}"/>
          </ac:spMkLst>
        </pc:spChg>
        <pc:spChg chg="mod">
          <ac:chgData name="(pg) CHINONSO OKOROAFOR" userId="S::chinonso.okoroafor@postgrad.plymouth.ac.uk::93402a61-f863-418c-8e4c-236ccee7530d" providerId="AD" clId="Web-{37C4C877-02FB-5DAD-4033-16169E98C56A}" dt="2024-03-18T16:01:59.613" v="306"/>
          <ac:spMkLst>
            <pc:docMk/>
            <pc:sldMk cId="0" sldId="265"/>
            <ac:spMk id="5" creationId="{00000000-0000-0000-0000-000000000000}"/>
          </ac:spMkLst>
        </pc:spChg>
        <pc:spChg chg="mod">
          <ac:chgData name="(pg) CHINONSO OKOROAFOR" userId="S::chinonso.okoroafor@postgrad.plymouth.ac.uk::93402a61-f863-418c-8e4c-236ccee7530d" providerId="AD" clId="Web-{37C4C877-02FB-5DAD-4033-16169E98C56A}" dt="2024-03-18T15:05:10.773" v="96" actId="20577"/>
          <ac:spMkLst>
            <pc:docMk/>
            <pc:sldMk cId="0" sldId="265"/>
            <ac:spMk id="7" creationId="{00000000-0000-0000-0000-000000000000}"/>
          </ac:spMkLst>
        </pc:spChg>
        <pc:spChg chg="mod">
          <ac:chgData name="(pg) CHINONSO OKOROAFOR" userId="S::chinonso.okoroafor@postgrad.plymouth.ac.uk::93402a61-f863-418c-8e4c-236ccee7530d" providerId="AD" clId="Web-{37C4C877-02FB-5DAD-4033-16169E98C56A}" dt="2024-03-18T15:04:53.429" v="87" actId="20577"/>
          <ac:spMkLst>
            <pc:docMk/>
            <pc:sldMk cId="0" sldId="265"/>
            <ac:spMk id="8" creationId="{00000000-0000-0000-0000-000000000000}"/>
          </ac:spMkLst>
        </pc:spChg>
        <pc:spChg chg="mod">
          <ac:chgData name="(pg) CHINONSO OKOROAFOR" userId="S::chinonso.okoroafor@postgrad.plymouth.ac.uk::93402a61-f863-418c-8e4c-236ccee7530d" providerId="AD" clId="Web-{37C4C877-02FB-5DAD-4033-16169E98C56A}" dt="2024-03-18T15:06:02.431" v="111" actId="20577"/>
          <ac:spMkLst>
            <pc:docMk/>
            <pc:sldMk cId="0" sldId="265"/>
            <ac:spMk id="10" creationId="{00000000-0000-0000-0000-000000000000}"/>
          </ac:spMkLst>
        </pc:spChg>
        <pc:spChg chg="mod">
          <ac:chgData name="(pg) CHINONSO OKOROAFOR" userId="S::chinonso.okoroafor@postgrad.plymouth.ac.uk::93402a61-f863-418c-8e4c-236ccee7530d" providerId="AD" clId="Web-{37C4C877-02FB-5DAD-4033-16169E98C56A}" dt="2024-03-18T15:05:26.649" v="101" actId="20577"/>
          <ac:spMkLst>
            <pc:docMk/>
            <pc:sldMk cId="0" sldId="265"/>
            <ac:spMk id="11" creationId="{00000000-0000-0000-0000-000000000000}"/>
          </ac:spMkLst>
        </pc:spChg>
        <pc:spChg chg="mod topLvl">
          <ac:chgData name="(pg) CHINONSO OKOROAFOR" userId="S::chinonso.okoroafor@postgrad.plymouth.ac.uk::93402a61-f863-418c-8e4c-236ccee7530d" providerId="AD" clId="Web-{37C4C877-02FB-5DAD-4033-16169E98C56A}" dt="2024-03-18T15:24:09.553" v="203"/>
          <ac:spMkLst>
            <pc:docMk/>
            <pc:sldMk cId="0" sldId="265"/>
            <ac:spMk id="14" creationId="{00000000-0000-0000-0000-000000000000}"/>
          </ac:spMkLst>
        </pc:spChg>
        <pc:spChg chg="del mod topLvl">
          <ac:chgData name="(pg) CHINONSO OKOROAFOR" userId="S::chinonso.okoroafor@postgrad.plymouth.ac.uk::93402a61-f863-418c-8e4c-236ccee7530d" providerId="AD" clId="Web-{37C4C877-02FB-5DAD-4033-16169E98C56A}" dt="2024-03-18T15:24:09.553" v="203"/>
          <ac:spMkLst>
            <pc:docMk/>
            <pc:sldMk cId="0" sldId="265"/>
            <ac:spMk id="15" creationId="{00000000-0000-0000-0000-000000000000}"/>
          </ac:spMkLst>
        </pc:spChg>
        <pc:spChg chg="mod topLvl">
          <ac:chgData name="(pg) CHINONSO OKOROAFOR" userId="S::chinonso.okoroafor@postgrad.plymouth.ac.uk::93402a61-f863-418c-8e4c-236ccee7530d" providerId="AD" clId="Web-{37C4C877-02FB-5DAD-4033-16169E98C56A}" dt="2024-03-18T15:27:29.746" v="218"/>
          <ac:spMkLst>
            <pc:docMk/>
            <pc:sldMk cId="0" sldId="265"/>
            <ac:spMk id="17" creationId="{00000000-0000-0000-0000-000000000000}"/>
          </ac:spMkLst>
        </pc:spChg>
        <pc:spChg chg="del mod topLvl">
          <ac:chgData name="(pg) CHINONSO OKOROAFOR" userId="S::chinonso.okoroafor@postgrad.plymouth.ac.uk::93402a61-f863-418c-8e4c-236ccee7530d" providerId="AD" clId="Web-{37C4C877-02FB-5DAD-4033-16169E98C56A}" dt="2024-03-18T15:27:29.746" v="218"/>
          <ac:spMkLst>
            <pc:docMk/>
            <pc:sldMk cId="0" sldId="265"/>
            <ac:spMk id="18" creationId="{00000000-0000-0000-0000-000000000000}"/>
          </ac:spMkLst>
        </pc:spChg>
        <pc:spChg chg="mod topLvl">
          <ac:chgData name="(pg) CHINONSO OKOROAFOR" userId="S::chinonso.okoroafor@postgrad.plymouth.ac.uk::93402a61-f863-418c-8e4c-236ccee7530d" providerId="AD" clId="Web-{37C4C877-02FB-5DAD-4033-16169E98C56A}" dt="2024-03-18T16:02:57.145" v="307" actId="1076"/>
          <ac:spMkLst>
            <pc:docMk/>
            <pc:sldMk cId="0" sldId="265"/>
            <ac:spMk id="20" creationId="{00000000-0000-0000-0000-000000000000}"/>
          </ac:spMkLst>
        </pc:spChg>
        <pc:spChg chg="del topLvl">
          <ac:chgData name="(pg) CHINONSO OKOROAFOR" userId="S::chinonso.okoroafor@postgrad.plymouth.ac.uk::93402a61-f863-418c-8e4c-236ccee7530d" providerId="AD" clId="Web-{37C4C877-02FB-5DAD-4033-16169E98C56A}" dt="2024-03-18T15:24:13.569" v="204"/>
          <ac:spMkLst>
            <pc:docMk/>
            <pc:sldMk cId="0" sldId="265"/>
            <ac:spMk id="21" creationId="{00000000-0000-0000-0000-000000000000}"/>
          </ac:spMkLst>
        </pc:spChg>
        <pc:spChg chg="add mod">
          <ac:chgData name="(pg) CHINONSO OKOROAFOR" userId="S::chinonso.okoroafor@postgrad.plymouth.ac.uk::93402a61-f863-418c-8e4c-236ccee7530d" providerId="AD" clId="Web-{37C4C877-02FB-5DAD-4033-16169E98C56A}" dt="2024-03-18T15:32:13.581" v="253" actId="1076"/>
          <ac:spMkLst>
            <pc:docMk/>
            <pc:sldMk cId="0" sldId="265"/>
            <ac:spMk id="25" creationId="{6D410016-BC51-EE47-E771-BCFECBB125DB}"/>
          </ac:spMkLst>
        </pc:spChg>
        <pc:grpChg chg="mod">
          <ac:chgData name="(pg) CHINONSO OKOROAFOR" userId="S::chinonso.okoroafor@postgrad.plymouth.ac.uk::93402a61-f863-418c-8e4c-236ccee7530d" providerId="AD" clId="Web-{37C4C877-02FB-5DAD-4033-16169E98C56A}" dt="2024-03-18T16:06:39.198" v="329" actId="1076"/>
          <ac:grpSpMkLst>
            <pc:docMk/>
            <pc:sldMk cId="0" sldId="265"/>
            <ac:grpSpMk id="3" creationId="{00000000-0000-0000-0000-000000000000}"/>
          </ac:grpSpMkLst>
        </pc:grpChg>
        <pc:grpChg chg="del mod">
          <ac:chgData name="(pg) CHINONSO OKOROAFOR" userId="S::chinonso.okoroafor@postgrad.plymouth.ac.uk::93402a61-f863-418c-8e4c-236ccee7530d" providerId="AD" clId="Web-{37C4C877-02FB-5DAD-4033-16169E98C56A}" dt="2024-03-18T15:05:36.774" v="102"/>
          <ac:grpSpMkLst>
            <pc:docMk/>
            <pc:sldMk cId="0" sldId="265"/>
            <ac:grpSpMk id="6" creationId="{00000000-0000-0000-0000-000000000000}"/>
          </ac:grpSpMkLst>
        </pc:grpChg>
        <pc:grpChg chg="del">
          <ac:chgData name="(pg) CHINONSO OKOROAFOR" userId="S::chinonso.okoroafor@postgrad.plymouth.ac.uk::93402a61-f863-418c-8e4c-236ccee7530d" providerId="AD" clId="Web-{37C4C877-02FB-5DAD-4033-16169E98C56A}" dt="2024-03-18T15:06:21.760" v="118"/>
          <ac:grpSpMkLst>
            <pc:docMk/>
            <pc:sldMk cId="0" sldId="265"/>
            <ac:grpSpMk id="9" creationId="{00000000-0000-0000-0000-000000000000}"/>
          </ac:grpSpMkLst>
        </pc:grpChg>
        <pc:grpChg chg="del">
          <ac:chgData name="(pg) CHINONSO OKOROAFOR" userId="S::chinonso.okoroafor@postgrad.plymouth.ac.uk::93402a61-f863-418c-8e4c-236ccee7530d" providerId="AD" clId="Web-{37C4C877-02FB-5DAD-4033-16169E98C56A}" dt="2024-03-18T15:24:09.553" v="203"/>
          <ac:grpSpMkLst>
            <pc:docMk/>
            <pc:sldMk cId="0" sldId="265"/>
            <ac:grpSpMk id="13" creationId="{00000000-0000-0000-0000-000000000000}"/>
          </ac:grpSpMkLst>
        </pc:grpChg>
        <pc:grpChg chg="del">
          <ac:chgData name="(pg) CHINONSO OKOROAFOR" userId="S::chinonso.okoroafor@postgrad.plymouth.ac.uk::93402a61-f863-418c-8e4c-236ccee7530d" providerId="AD" clId="Web-{37C4C877-02FB-5DAD-4033-16169E98C56A}" dt="2024-03-18T15:27:29.746" v="218"/>
          <ac:grpSpMkLst>
            <pc:docMk/>
            <pc:sldMk cId="0" sldId="265"/>
            <ac:grpSpMk id="16" creationId="{00000000-0000-0000-0000-000000000000}"/>
          </ac:grpSpMkLst>
        </pc:grpChg>
        <pc:grpChg chg="del">
          <ac:chgData name="(pg) CHINONSO OKOROAFOR" userId="S::chinonso.okoroafor@postgrad.plymouth.ac.uk::93402a61-f863-418c-8e4c-236ccee7530d" providerId="AD" clId="Web-{37C4C877-02FB-5DAD-4033-16169E98C56A}" dt="2024-03-18T15:24:13.569" v="204"/>
          <ac:grpSpMkLst>
            <pc:docMk/>
            <pc:sldMk cId="0" sldId="265"/>
            <ac:grpSpMk id="19" creationId="{00000000-0000-0000-0000-000000000000}"/>
          </ac:grpSpMkLst>
        </pc:grpChg>
        <pc:picChg chg="add mod">
          <ac:chgData name="(pg) CHINONSO OKOROAFOR" userId="S::chinonso.okoroafor@postgrad.plymouth.ac.uk::93402a61-f863-418c-8e4c-236ccee7530d" providerId="AD" clId="Web-{37C4C877-02FB-5DAD-4033-16169E98C56A}" dt="2024-03-18T15:31:06.923" v="240" actId="1076"/>
          <ac:picMkLst>
            <pc:docMk/>
            <pc:sldMk cId="0" sldId="265"/>
            <ac:picMk id="22" creationId="{E32DDA56-0720-EB76-FAF0-FB9AF57E3685}"/>
          </ac:picMkLst>
        </pc:picChg>
        <pc:picChg chg="add mod">
          <ac:chgData name="(pg) CHINONSO OKOROAFOR" userId="S::chinonso.okoroafor@postgrad.plymouth.ac.uk::93402a61-f863-418c-8e4c-236ccee7530d" providerId="AD" clId="Web-{37C4C877-02FB-5DAD-4033-16169E98C56A}" dt="2024-03-18T15:30:26.547" v="234" actId="14100"/>
          <ac:picMkLst>
            <pc:docMk/>
            <pc:sldMk cId="0" sldId="265"/>
            <ac:picMk id="23" creationId="{C1137AC6-DD1A-6529-609F-9C4BD9BB6C81}"/>
          </ac:picMkLst>
        </pc:picChg>
        <pc:picChg chg="add mod">
          <ac:chgData name="(pg) CHINONSO OKOROAFOR" userId="S::chinonso.okoroafor@postgrad.plymouth.ac.uk::93402a61-f863-418c-8e4c-236ccee7530d" providerId="AD" clId="Web-{37C4C877-02FB-5DAD-4033-16169E98C56A}" dt="2024-03-18T15:30:55.033" v="238" actId="1076"/>
          <ac:picMkLst>
            <pc:docMk/>
            <pc:sldMk cId="0" sldId="265"/>
            <ac:picMk id="24" creationId="{8A9B93C0-02C6-B7C7-74BF-CBE69D49E6C0}"/>
          </ac:picMkLst>
        </pc:picChg>
      </pc:sldChg>
      <pc:sldChg chg="modSp">
        <pc:chgData name="(pg) CHINONSO OKOROAFOR" userId="S::chinonso.okoroafor@postgrad.plymouth.ac.uk::93402a61-f863-418c-8e4c-236ccee7530d" providerId="AD" clId="Web-{37C4C877-02FB-5DAD-4033-16169E98C56A}" dt="2024-03-18T16:18:06.685" v="386" actId="1076"/>
        <pc:sldMkLst>
          <pc:docMk/>
          <pc:sldMk cId="0" sldId="266"/>
        </pc:sldMkLst>
        <pc:picChg chg="mod">
          <ac:chgData name="(pg) CHINONSO OKOROAFOR" userId="S::chinonso.okoroafor@postgrad.plymouth.ac.uk::93402a61-f863-418c-8e4c-236ccee7530d" providerId="AD" clId="Web-{37C4C877-02FB-5DAD-4033-16169E98C56A}" dt="2024-03-18T16:18:06.685" v="386" actId="1076"/>
          <ac:picMkLst>
            <pc:docMk/>
            <pc:sldMk cId="0" sldId="266"/>
            <ac:picMk id="3" creationId="{3840F75D-1C5B-926D-658B-91997DABDA42}"/>
          </ac:picMkLst>
        </pc:picChg>
      </pc:sldChg>
      <pc:sldChg chg="modSp">
        <pc:chgData name="(pg) CHINONSO OKOROAFOR" userId="S::chinonso.okoroafor@postgrad.plymouth.ac.uk::93402a61-f863-418c-8e4c-236ccee7530d" providerId="AD" clId="Web-{37C4C877-02FB-5DAD-4033-16169E98C56A}" dt="2024-03-18T16:11:20.971" v="361" actId="20577"/>
        <pc:sldMkLst>
          <pc:docMk/>
          <pc:sldMk cId="0" sldId="270"/>
        </pc:sldMkLst>
        <pc:spChg chg="mod">
          <ac:chgData name="(pg) CHINONSO OKOROAFOR" userId="S::chinonso.okoroafor@postgrad.plymouth.ac.uk::93402a61-f863-418c-8e4c-236ccee7530d" providerId="AD" clId="Web-{37C4C877-02FB-5DAD-4033-16169E98C56A}" dt="2024-03-18T16:11:08.783" v="360" actId="20577"/>
          <ac:spMkLst>
            <pc:docMk/>
            <pc:sldMk cId="0" sldId="270"/>
            <ac:spMk id="445" creationId="{00000000-0000-0000-0000-000000000000}"/>
          </ac:spMkLst>
        </pc:spChg>
        <pc:spChg chg="mod">
          <ac:chgData name="(pg) CHINONSO OKOROAFOR" userId="S::chinonso.okoroafor@postgrad.plymouth.ac.uk::93402a61-f863-418c-8e4c-236ccee7530d" providerId="AD" clId="Web-{37C4C877-02FB-5DAD-4033-16169E98C56A}" dt="2024-03-18T16:11:20.971" v="361" actId="20577"/>
          <ac:spMkLst>
            <pc:docMk/>
            <pc:sldMk cId="0" sldId="270"/>
            <ac:spMk id="449" creationId="{00000000-0000-0000-0000-000000000000}"/>
          </ac:spMkLst>
        </pc:spChg>
      </pc:sldChg>
      <pc:sldChg chg="modSp">
        <pc:chgData name="(pg) CHINONSO OKOROAFOR" userId="S::chinonso.okoroafor@postgrad.plymouth.ac.uk::93402a61-f863-418c-8e4c-236ccee7530d" providerId="AD" clId="Web-{37C4C877-02FB-5DAD-4033-16169E98C56A}" dt="2024-03-18T16:14:00.772" v="385" actId="20577"/>
        <pc:sldMkLst>
          <pc:docMk/>
          <pc:sldMk cId="0" sldId="272"/>
        </pc:sldMkLst>
        <pc:spChg chg="mod">
          <ac:chgData name="(pg) CHINONSO OKOROAFOR" userId="S::chinonso.okoroafor@postgrad.plymouth.ac.uk::93402a61-f863-418c-8e4c-236ccee7530d" providerId="AD" clId="Web-{37C4C877-02FB-5DAD-4033-16169E98C56A}" dt="2024-03-18T16:13:53.162" v="384" actId="20577"/>
          <ac:spMkLst>
            <pc:docMk/>
            <pc:sldMk cId="0" sldId="272"/>
            <ac:spMk id="487" creationId="{00000000-0000-0000-0000-000000000000}"/>
          </ac:spMkLst>
        </pc:spChg>
        <pc:spChg chg="mod">
          <ac:chgData name="(pg) CHINONSO OKOROAFOR" userId="S::chinonso.okoroafor@postgrad.plymouth.ac.uk::93402a61-f863-418c-8e4c-236ccee7530d" providerId="AD" clId="Web-{37C4C877-02FB-5DAD-4033-16169E98C56A}" dt="2024-03-18T16:14:00.772" v="385" actId="20577"/>
          <ac:spMkLst>
            <pc:docMk/>
            <pc:sldMk cId="0" sldId="272"/>
            <ac:spMk id="489" creationId="{00000000-0000-0000-0000-000000000000}"/>
          </ac:spMkLst>
        </pc:spChg>
        <pc:graphicFrameChg chg="mod modGraphic">
          <ac:chgData name="(pg) CHINONSO OKOROAFOR" userId="S::chinonso.okoroafor@postgrad.plymouth.ac.uk::93402a61-f863-418c-8e4c-236ccee7530d" providerId="AD" clId="Web-{37C4C877-02FB-5DAD-4033-16169E98C56A}" dt="2024-03-18T16:13:35.787" v="383"/>
          <ac:graphicFrameMkLst>
            <pc:docMk/>
            <pc:sldMk cId="0" sldId="272"/>
            <ac:graphicFrameMk id="485" creationId="{00000000-0000-0000-0000-000000000000}"/>
          </ac:graphicFrameMkLst>
        </pc:graphicFrameChg>
        <pc:graphicFrameChg chg="mod modGraphic">
          <ac:chgData name="(pg) CHINONSO OKOROAFOR" userId="S::chinonso.okoroafor@postgrad.plymouth.ac.uk::93402a61-f863-418c-8e4c-236ccee7530d" providerId="AD" clId="Web-{37C4C877-02FB-5DAD-4033-16169E98C56A}" dt="2024-03-18T16:13:03.427" v="377"/>
          <ac:graphicFrameMkLst>
            <pc:docMk/>
            <pc:sldMk cId="0" sldId="272"/>
            <ac:graphicFrameMk id="486" creationId="{00000000-0000-0000-0000-000000000000}"/>
          </ac:graphicFrameMkLst>
        </pc:graphicFrameChg>
      </pc:sldChg>
      <pc:sldChg chg="modSp">
        <pc:chgData name="(pg) CHINONSO OKOROAFOR" userId="S::chinonso.okoroafor@postgrad.plymouth.ac.uk::93402a61-f863-418c-8e4c-236ccee7530d" providerId="AD" clId="Web-{37C4C877-02FB-5DAD-4033-16169E98C56A}" dt="2024-03-18T16:10:18.610" v="350" actId="20577"/>
        <pc:sldMkLst>
          <pc:docMk/>
          <pc:sldMk cId="79052027" sldId="277"/>
        </pc:sldMkLst>
        <pc:spChg chg="mod">
          <ac:chgData name="(pg) CHINONSO OKOROAFOR" userId="S::chinonso.okoroafor@postgrad.plymouth.ac.uk::93402a61-f863-418c-8e4c-236ccee7530d" providerId="AD" clId="Web-{37C4C877-02FB-5DAD-4033-16169E98C56A}" dt="2024-03-18T16:07:42.606" v="337" actId="20577"/>
          <ac:spMkLst>
            <pc:docMk/>
            <pc:sldMk cId="79052027" sldId="277"/>
            <ac:spMk id="8" creationId="{39941AB7-1AB7-9BAE-B1D8-B7C0A754A16D}"/>
          </ac:spMkLst>
        </pc:spChg>
        <pc:spChg chg="mod">
          <ac:chgData name="(pg) CHINONSO OKOROAFOR" userId="S::chinonso.okoroafor@postgrad.plymouth.ac.uk::93402a61-f863-418c-8e4c-236ccee7530d" providerId="AD" clId="Web-{37C4C877-02FB-5DAD-4033-16169E98C56A}" dt="2024-03-18T16:07:11.683" v="334" actId="20577"/>
          <ac:spMkLst>
            <pc:docMk/>
            <pc:sldMk cId="79052027" sldId="277"/>
            <ac:spMk id="10" creationId="{94805C51-C7BC-480C-796F-7230A973B024}"/>
          </ac:spMkLst>
        </pc:spChg>
        <pc:spChg chg="mod">
          <ac:chgData name="(pg) CHINONSO OKOROAFOR" userId="S::chinonso.okoroafor@postgrad.plymouth.ac.uk::93402a61-f863-418c-8e4c-236ccee7530d" providerId="AD" clId="Web-{37C4C877-02FB-5DAD-4033-16169E98C56A}" dt="2024-03-18T16:08:47.639" v="345" actId="20577"/>
          <ac:spMkLst>
            <pc:docMk/>
            <pc:sldMk cId="79052027" sldId="277"/>
            <ac:spMk id="11" creationId="{7E6DBE8A-0BE7-5F1F-587B-16327B3181C2}"/>
          </ac:spMkLst>
        </pc:spChg>
        <pc:spChg chg="mod">
          <ac:chgData name="(pg) CHINONSO OKOROAFOR" userId="S::chinonso.okoroafor@postgrad.plymouth.ac.uk::93402a61-f863-418c-8e4c-236ccee7530d" providerId="AD" clId="Web-{37C4C877-02FB-5DAD-4033-16169E98C56A}" dt="2024-03-18T16:08:58.670" v="346" actId="20577"/>
          <ac:spMkLst>
            <pc:docMk/>
            <pc:sldMk cId="79052027" sldId="277"/>
            <ac:spMk id="12" creationId="{31B88C05-36CE-B6AD-75C3-B84B1E954968}"/>
          </ac:spMkLst>
        </pc:spChg>
        <pc:spChg chg="mod">
          <ac:chgData name="(pg) CHINONSO OKOROAFOR" userId="S::chinonso.okoroafor@postgrad.plymouth.ac.uk::93402a61-f863-418c-8e4c-236ccee7530d" providerId="AD" clId="Web-{37C4C877-02FB-5DAD-4033-16169E98C56A}" dt="2024-03-18T16:07:05.871" v="333" actId="20577"/>
          <ac:spMkLst>
            <pc:docMk/>
            <pc:sldMk cId="79052027" sldId="277"/>
            <ac:spMk id="13" creationId="{3B3DBBF9-E077-9D21-0331-776257BFAA51}"/>
          </ac:spMkLst>
        </pc:spChg>
        <pc:spChg chg="mod">
          <ac:chgData name="(pg) CHINONSO OKOROAFOR" userId="S::chinonso.okoroafor@postgrad.plymouth.ac.uk::93402a61-f863-418c-8e4c-236ccee7530d" providerId="AD" clId="Web-{37C4C877-02FB-5DAD-4033-16169E98C56A}" dt="2024-03-18T16:07:23.355" v="335" actId="20577"/>
          <ac:spMkLst>
            <pc:docMk/>
            <pc:sldMk cId="79052027" sldId="277"/>
            <ac:spMk id="14" creationId="{3AC607BA-E3CA-A5B7-C6BB-2C4249229743}"/>
          </ac:spMkLst>
        </pc:spChg>
        <pc:spChg chg="mod">
          <ac:chgData name="(pg) CHINONSO OKOROAFOR" userId="S::chinonso.okoroafor@postgrad.plymouth.ac.uk::93402a61-f863-418c-8e4c-236ccee7530d" providerId="AD" clId="Web-{37C4C877-02FB-5DAD-4033-16169E98C56A}" dt="2024-03-18T16:06:54.386" v="330" actId="20577"/>
          <ac:spMkLst>
            <pc:docMk/>
            <pc:sldMk cId="79052027" sldId="277"/>
            <ac:spMk id="15" creationId="{0F382464-939A-2E77-7AFA-781DD58EF125}"/>
          </ac:spMkLst>
        </pc:spChg>
        <pc:spChg chg="mod">
          <ac:chgData name="(pg) CHINONSO OKOROAFOR" userId="S::chinonso.okoroafor@postgrad.plymouth.ac.uk::93402a61-f863-418c-8e4c-236ccee7530d" providerId="AD" clId="Web-{37C4C877-02FB-5DAD-4033-16169E98C56A}" dt="2024-03-18T16:10:18.610" v="350" actId="20577"/>
          <ac:spMkLst>
            <pc:docMk/>
            <pc:sldMk cId="79052027" sldId="277"/>
            <ac:spMk id="49" creationId="{1F8373F4-8436-43C8-BD50-F6BB817255B6}"/>
          </ac:spMkLst>
        </pc:spChg>
        <pc:spChg chg="mod">
          <ac:chgData name="(pg) CHINONSO OKOROAFOR" userId="S::chinonso.okoroafor@postgrad.plymouth.ac.uk::93402a61-f863-418c-8e4c-236ccee7530d" providerId="AD" clId="Web-{37C4C877-02FB-5DAD-4033-16169E98C56A}" dt="2024-03-18T16:07:34.512" v="336" actId="20577"/>
          <ac:spMkLst>
            <pc:docMk/>
            <pc:sldMk cId="79052027" sldId="277"/>
            <ac:spMk id="81" creationId="{79F473E7-2AF5-447B-825E-302236B726BC}"/>
          </ac:spMkLst>
        </pc:spChg>
        <pc:spChg chg="mod">
          <ac:chgData name="(pg) CHINONSO OKOROAFOR" userId="S::chinonso.okoroafor@postgrad.plymouth.ac.uk::93402a61-f863-418c-8e4c-236ccee7530d" providerId="AD" clId="Web-{37C4C877-02FB-5DAD-4033-16169E98C56A}" dt="2024-03-18T16:08:00.653" v="343" actId="20577"/>
          <ac:spMkLst>
            <pc:docMk/>
            <pc:sldMk cId="79052027" sldId="277"/>
            <ac:spMk id="86" creationId="{B66F7D1A-0349-474F-9E77-981261414984}"/>
          </ac:spMkLst>
        </pc:spChg>
        <pc:spChg chg="mod">
          <ac:chgData name="(pg) CHINONSO OKOROAFOR" userId="S::chinonso.okoroafor@postgrad.plymouth.ac.uk::93402a61-f863-418c-8e4c-236ccee7530d" providerId="AD" clId="Web-{37C4C877-02FB-5DAD-4033-16169E98C56A}" dt="2024-03-18T16:09:12.452" v="347" actId="20577"/>
          <ac:spMkLst>
            <pc:docMk/>
            <pc:sldMk cId="79052027" sldId="277"/>
            <ac:spMk id="88" creationId="{04665C4F-9D2B-4D6D-8090-ADD3A9487688}"/>
          </ac:spMkLst>
        </pc:spChg>
        <pc:spChg chg="mod">
          <ac:chgData name="(pg) CHINONSO OKOROAFOR" userId="S::chinonso.okoroafor@postgrad.plymouth.ac.uk::93402a61-f863-418c-8e4c-236ccee7530d" providerId="AD" clId="Web-{37C4C877-02FB-5DAD-4033-16169E98C56A}" dt="2024-03-18T16:09:19.765" v="348" actId="20577"/>
          <ac:spMkLst>
            <pc:docMk/>
            <pc:sldMk cId="79052027" sldId="277"/>
            <ac:spMk id="89" creationId="{245763C7-3BCA-4D04-802C-35412001320A}"/>
          </ac:spMkLst>
        </pc:spChg>
        <pc:spChg chg="mod">
          <ac:chgData name="(pg) CHINONSO OKOROAFOR" userId="S::chinonso.okoroafor@postgrad.plymouth.ac.uk::93402a61-f863-418c-8e4c-236ccee7530d" providerId="AD" clId="Web-{37C4C877-02FB-5DAD-4033-16169E98C56A}" dt="2024-03-18T16:10:00.578" v="349" actId="20577"/>
          <ac:spMkLst>
            <pc:docMk/>
            <pc:sldMk cId="79052027" sldId="277"/>
            <ac:spMk id="93" creationId="{5842C2C9-0E20-45B3-8DDC-5D4ABF9ADA6F}"/>
          </ac:spMkLst>
        </pc:spChg>
      </pc:sldChg>
      <pc:sldChg chg="addSp delSp modSp">
        <pc:chgData name="(pg) CHINONSO OKOROAFOR" userId="S::chinonso.okoroafor@postgrad.plymouth.ac.uk::93402a61-f863-418c-8e4c-236ccee7530d" providerId="AD" clId="Web-{37C4C877-02FB-5DAD-4033-16169E98C56A}" dt="2024-03-18T16:22:14.410" v="409" actId="1076"/>
        <pc:sldMkLst>
          <pc:docMk/>
          <pc:sldMk cId="0" sldId="279"/>
        </pc:sldMkLst>
        <pc:spChg chg="mod">
          <ac:chgData name="(pg) CHINONSO OKOROAFOR" userId="S::chinonso.okoroafor@postgrad.plymouth.ac.uk::93402a61-f863-418c-8e4c-236ccee7530d" providerId="AD" clId="Web-{37C4C877-02FB-5DAD-4033-16169E98C56A}" dt="2024-03-18T15:50:52.767" v="282" actId="1076"/>
          <ac:spMkLst>
            <pc:docMk/>
            <pc:sldMk cId="0" sldId="279"/>
            <ac:spMk id="391" creationId="{00000000-0000-0000-0000-000000000000}"/>
          </ac:spMkLst>
        </pc:spChg>
        <pc:spChg chg="add mod">
          <ac:chgData name="(pg) CHINONSO OKOROAFOR" userId="S::chinonso.okoroafor@postgrad.plymouth.ac.uk::93402a61-f863-418c-8e4c-236ccee7530d" providerId="AD" clId="Web-{37C4C877-02FB-5DAD-4033-16169E98C56A}" dt="2024-03-18T16:22:14.410" v="409" actId="1076"/>
          <ac:spMkLst>
            <pc:docMk/>
            <pc:sldMk cId="0" sldId="279"/>
            <ac:spMk id="408" creationId="{F3A6F99A-35F1-62D8-A5CF-AF3242D0230D}"/>
          </ac:spMkLst>
        </pc:spChg>
        <pc:graphicFrameChg chg="del modGraphic">
          <ac:chgData name="(pg) CHINONSO OKOROAFOR" userId="S::chinonso.okoroafor@postgrad.plymouth.ac.uk::93402a61-f863-418c-8e4c-236ccee7530d" providerId="AD" clId="Web-{37C4C877-02FB-5DAD-4033-16169E98C56A}" dt="2024-03-18T15:48:58.639" v="265"/>
          <ac:graphicFrameMkLst>
            <pc:docMk/>
            <pc:sldMk cId="0" sldId="279"/>
            <ac:graphicFrameMk id="395" creationId="{00000000-0000-0000-0000-000000000000}"/>
          </ac:graphicFrameMkLst>
        </pc:graphicFrameChg>
      </pc:sldChg>
      <pc:sldChg chg="modSp del">
        <pc:chgData name="(pg) CHINONSO OKOROAFOR" userId="S::chinonso.okoroafor@postgrad.plymouth.ac.uk::93402a61-f863-418c-8e4c-236ccee7530d" providerId="AD" clId="Web-{37C4C877-02FB-5DAD-4033-16169E98C56A}" dt="2024-03-18T15:32:44.645" v="259"/>
        <pc:sldMkLst>
          <pc:docMk/>
          <pc:sldMk cId="2695698789" sldId="289"/>
        </pc:sldMkLst>
        <pc:spChg chg="mod">
          <ac:chgData name="(pg) CHINONSO OKOROAFOR" userId="S::chinonso.okoroafor@postgrad.plymouth.ac.uk::93402a61-f863-418c-8e4c-236ccee7530d" providerId="AD" clId="Web-{37C4C877-02FB-5DAD-4033-16169E98C56A}" dt="2024-03-18T15:07:34.965" v="132" actId="20577"/>
          <ac:spMkLst>
            <pc:docMk/>
            <pc:sldMk cId="2695698789" sldId="289"/>
            <ac:spMk id="4" creationId="{AD326A2C-E6AF-975D-5090-82FD414DCEAD}"/>
          </ac:spMkLst>
        </pc:spChg>
      </pc:sldChg>
      <pc:sldChg chg="modSp">
        <pc:chgData name="(pg) CHINONSO OKOROAFOR" userId="S::chinonso.okoroafor@postgrad.plymouth.ac.uk::93402a61-f863-418c-8e4c-236ccee7530d" providerId="AD" clId="Web-{37C4C877-02FB-5DAD-4033-16169E98C56A}" dt="2024-03-18T16:10:31.517" v="351" actId="20577"/>
        <pc:sldMkLst>
          <pc:docMk/>
          <pc:sldMk cId="1366007101" sldId="290"/>
        </pc:sldMkLst>
        <pc:spChg chg="mod">
          <ac:chgData name="(pg) CHINONSO OKOROAFOR" userId="S::chinonso.okoroafor@postgrad.plymouth.ac.uk::93402a61-f863-418c-8e4c-236ccee7530d" providerId="AD" clId="Web-{37C4C877-02FB-5DAD-4033-16169E98C56A}" dt="2024-03-18T16:10:31.517" v="351" actId="20577"/>
          <ac:spMkLst>
            <pc:docMk/>
            <pc:sldMk cId="1366007101" sldId="290"/>
            <ac:spMk id="324" creationId="{00000000-0000-0000-0000-000000000000}"/>
          </ac:spMkLst>
        </pc:spChg>
      </pc:sldChg>
      <pc:sldChg chg="modSp">
        <pc:chgData name="(pg) CHINONSO OKOROAFOR" userId="S::chinonso.okoroafor@postgrad.plymouth.ac.uk::93402a61-f863-418c-8e4c-236ccee7530d" providerId="AD" clId="Web-{37C4C877-02FB-5DAD-4033-16169E98C56A}" dt="2024-03-18T15:59:22.249" v="288" actId="20577"/>
        <pc:sldMkLst>
          <pc:docMk/>
          <pc:sldMk cId="2598679825" sldId="292"/>
        </pc:sldMkLst>
        <pc:spChg chg="mod">
          <ac:chgData name="(pg) CHINONSO OKOROAFOR" userId="S::chinonso.okoroafor@postgrad.plymouth.ac.uk::93402a61-f863-418c-8e4c-236ccee7530d" providerId="AD" clId="Web-{37C4C877-02FB-5DAD-4033-16169E98C56A}" dt="2024-03-18T15:59:22.249" v="288" actId="20577"/>
          <ac:spMkLst>
            <pc:docMk/>
            <pc:sldMk cId="2598679825" sldId="292"/>
            <ac:spMk id="324" creationId="{00000000-0000-0000-0000-000000000000}"/>
          </ac:spMkLst>
        </pc:spChg>
      </pc:sldChg>
    </pc:docChg>
  </pc:docChgLst>
  <pc:docChgLst>
    <pc:chgData name="(pg) Karen Griggs" userId="S::karen.griggs@postgrad.plymouth.ac.uk::af124eed-b6d4-4c43-8662-89cbfd3260a5" providerId="AD" clId="Web-{6D9FAE1A-935B-866B-8D98-3B8D3715FA53}"/>
    <pc:docChg chg="modSld">
      <pc:chgData name="(pg) Karen Griggs" userId="S::karen.griggs@postgrad.plymouth.ac.uk::af124eed-b6d4-4c43-8662-89cbfd3260a5" providerId="AD" clId="Web-{6D9FAE1A-935B-866B-8D98-3B8D3715FA53}" dt="2024-03-19T05:25:43.388" v="18" actId="20577"/>
      <pc:docMkLst>
        <pc:docMk/>
      </pc:docMkLst>
      <pc:sldChg chg="modSp">
        <pc:chgData name="(pg) Karen Griggs" userId="S::karen.griggs@postgrad.plymouth.ac.uk::af124eed-b6d4-4c43-8662-89cbfd3260a5" providerId="AD" clId="Web-{6D9FAE1A-935B-866B-8D98-3B8D3715FA53}" dt="2024-03-19T05:25:43.388" v="18" actId="20577"/>
        <pc:sldMkLst>
          <pc:docMk/>
          <pc:sldMk cId="0" sldId="285"/>
        </pc:sldMkLst>
        <pc:spChg chg="mod">
          <ac:chgData name="(pg) Karen Griggs" userId="S::karen.griggs@postgrad.plymouth.ac.uk::af124eed-b6d4-4c43-8662-89cbfd3260a5" providerId="AD" clId="Web-{6D9FAE1A-935B-866B-8D98-3B8D3715FA53}" dt="2024-03-19T05:25:43.388" v="18" actId="20577"/>
          <ac:spMkLst>
            <pc:docMk/>
            <pc:sldMk cId="0" sldId="285"/>
            <ac:spMk id="2" creationId="{2D541D4B-2DC1-DC84-1100-0D3F5EDBD9EC}"/>
          </ac:spMkLst>
        </pc:spChg>
      </pc:sldChg>
    </pc:docChg>
  </pc:docChgLst>
  <pc:docChgLst>
    <pc:chgData name="(pg) Karen Griggs" userId="S::karen.griggs@postgrad.plymouth.ac.uk::af124eed-b6d4-4c43-8662-89cbfd3260a5" providerId="AD" clId="Web-{3E4A2876-7A88-43B6-5E68-C5DF81615A3E}"/>
    <pc:docChg chg="addSld delSld modSld">
      <pc:chgData name="(pg) Karen Griggs" userId="S::karen.griggs@postgrad.plymouth.ac.uk::af124eed-b6d4-4c43-8662-89cbfd3260a5" providerId="AD" clId="Web-{3E4A2876-7A88-43B6-5E68-C5DF81615A3E}" dt="2024-03-17T13:02:10.947" v="15"/>
      <pc:docMkLst>
        <pc:docMk/>
      </pc:docMkLst>
      <pc:sldChg chg="delSp del">
        <pc:chgData name="(pg) Karen Griggs" userId="S::karen.griggs@postgrad.plymouth.ac.uk::af124eed-b6d4-4c43-8662-89cbfd3260a5" providerId="AD" clId="Web-{3E4A2876-7A88-43B6-5E68-C5DF81615A3E}" dt="2024-03-17T12:57:26.970" v="2"/>
        <pc:sldMkLst>
          <pc:docMk/>
          <pc:sldMk cId="0" sldId="261"/>
        </pc:sldMkLst>
        <pc:picChg chg="del">
          <ac:chgData name="(pg) Karen Griggs" userId="S::karen.griggs@postgrad.plymouth.ac.uk::af124eed-b6d4-4c43-8662-89cbfd3260a5" providerId="AD" clId="Web-{3E4A2876-7A88-43B6-5E68-C5DF81615A3E}" dt="2024-03-17T12:57:12.970" v="0"/>
          <ac:picMkLst>
            <pc:docMk/>
            <pc:sldMk cId="0" sldId="261"/>
            <ac:picMk id="2" creationId="{D848822F-56A3-FA50-3DD8-8015492EBA94}"/>
          </ac:picMkLst>
        </pc:picChg>
      </pc:sldChg>
      <pc:sldChg chg="modSp">
        <pc:chgData name="(pg) Karen Griggs" userId="S::karen.griggs@postgrad.plymouth.ac.uk::af124eed-b6d4-4c43-8662-89cbfd3260a5" providerId="AD" clId="Web-{3E4A2876-7A88-43B6-5E68-C5DF81615A3E}" dt="2024-03-17T13:02:10.947" v="15"/>
        <pc:sldMkLst>
          <pc:docMk/>
          <pc:sldMk cId="0" sldId="272"/>
        </pc:sldMkLst>
        <pc:graphicFrameChg chg="modGraphic">
          <ac:chgData name="(pg) Karen Griggs" userId="S::karen.griggs@postgrad.plymouth.ac.uk::af124eed-b6d4-4c43-8662-89cbfd3260a5" providerId="AD" clId="Web-{3E4A2876-7A88-43B6-5E68-C5DF81615A3E}" dt="2024-03-17T13:02:10.947" v="15"/>
          <ac:graphicFrameMkLst>
            <pc:docMk/>
            <pc:sldMk cId="0" sldId="272"/>
            <ac:graphicFrameMk id="485" creationId="{00000000-0000-0000-0000-000000000000}"/>
          </ac:graphicFrameMkLst>
        </pc:graphicFrameChg>
      </pc:sldChg>
      <pc:sldChg chg="modSp add">
        <pc:chgData name="(pg) Karen Griggs" userId="S::karen.griggs@postgrad.plymouth.ac.uk::af124eed-b6d4-4c43-8662-89cbfd3260a5" providerId="AD" clId="Web-{3E4A2876-7A88-43B6-5E68-C5DF81615A3E}" dt="2024-03-17T13:00:32.225" v="13"/>
        <pc:sldMkLst>
          <pc:docMk/>
          <pc:sldMk cId="79052027" sldId="277"/>
        </pc:sldMkLst>
        <pc:spChg chg="mod">
          <ac:chgData name="(pg) Karen Griggs" userId="S::karen.griggs@postgrad.plymouth.ac.uk::af124eed-b6d4-4c43-8662-89cbfd3260a5" providerId="AD" clId="Web-{3E4A2876-7A88-43B6-5E68-C5DF81615A3E}" dt="2024-03-17T12:58:10.909" v="4" actId="1076"/>
          <ac:spMkLst>
            <pc:docMk/>
            <pc:sldMk cId="79052027" sldId="277"/>
            <ac:spMk id="2" creationId="{00000000-0000-0000-0000-000000000000}"/>
          </ac:spMkLst>
        </pc:spChg>
        <pc:spChg chg="mod">
          <ac:chgData name="(pg) Karen Griggs" userId="S::karen.griggs@postgrad.plymouth.ac.uk::af124eed-b6d4-4c43-8662-89cbfd3260a5" providerId="AD" clId="Web-{3E4A2876-7A88-43B6-5E68-C5DF81615A3E}" dt="2024-03-17T13:00:32.225" v="13"/>
          <ac:spMkLst>
            <pc:docMk/>
            <pc:sldMk cId="79052027" sldId="277"/>
            <ac:spMk id="37" creationId="{38AEE323-F418-4EF8-83C0-36A084AA0F66}"/>
          </ac:spMkLst>
        </pc:spChg>
        <pc:spChg chg="mod">
          <ac:chgData name="(pg) Karen Griggs" userId="S::karen.griggs@postgrad.plymouth.ac.uk::af124eed-b6d4-4c43-8662-89cbfd3260a5" providerId="AD" clId="Web-{3E4A2876-7A88-43B6-5E68-C5DF81615A3E}" dt="2024-03-17T12:57:52.830" v="3" actId="20577"/>
          <ac:spMkLst>
            <pc:docMk/>
            <pc:sldMk cId="79052027" sldId="277"/>
            <ac:spMk id="49" creationId="{1F8373F4-8436-43C8-BD50-F6BB817255B6}"/>
          </ac:spMkLst>
        </pc:spChg>
        <pc:spChg chg="mod">
          <ac:chgData name="(pg) Karen Griggs" userId="S::karen.griggs@postgrad.plymouth.ac.uk::af124eed-b6d4-4c43-8662-89cbfd3260a5" providerId="AD" clId="Web-{3E4A2876-7A88-43B6-5E68-C5DF81615A3E}" dt="2024-03-17T12:59:37.958" v="10"/>
          <ac:spMkLst>
            <pc:docMk/>
            <pc:sldMk cId="79052027" sldId="277"/>
            <ac:spMk id="66" creationId="{A5BEA036-66F6-45A4-9FEA-4F84307B3697}"/>
          </ac:spMkLst>
        </pc:spChg>
        <pc:spChg chg="mod">
          <ac:chgData name="(pg) Karen Griggs" userId="S::karen.griggs@postgrad.plymouth.ac.uk::af124eed-b6d4-4c43-8662-89cbfd3260a5" providerId="AD" clId="Web-{3E4A2876-7A88-43B6-5E68-C5DF81615A3E}" dt="2024-03-17T12:59:37.958" v="11"/>
          <ac:spMkLst>
            <pc:docMk/>
            <pc:sldMk cId="79052027" sldId="277"/>
            <ac:spMk id="67" creationId="{71637D9D-A96E-4F55-9DD9-F789AFD9243C}"/>
          </ac:spMkLst>
        </pc:spChg>
        <pc:spChg chg="mod">
          <ac:chgData name="(pg) Karen Griggs" userId="S::karen.griggs@postgrad.plymouth.ac.uk::af124eed-b6d4-4c43-8662-89cbfd3260a5" providerId="AD" clId="Web-{3E4A2876-7A88-43B6-5E68-C5DF81615A3E}" dt="2024-03-17T12:59:37.974" v="12"/>
          <ac:spMkLst>
            <pc:docMk/>
            <pc:sldMk cId="79052027" sldId="277"/>
            <ac:spMk id="68" creationId="{6B2D7280-9D2D-46E7-96E4-EC1AEA7FA887}"/>
          </ac:spMkLst>
        </pc:spChg>
        <pc:spChg chg="mod">
          <ac:chgData name="(pg) Karen Griggs" userId="S::karen.griggs@postgrad.plymouth.ac.uk::af124eed-b6d4-4c43-8662-89cbfd3260a5" providerId="AD" clId="Web-{3E4A2876-7A88-43B6-5E68-C5DF81615A3E}" dt="2024-03-17T12:58:59.660" v="8"/>
          <ac:spMkLst>
            <pc:docMk/>
            <pc:sldMk cId="79052027" sldId="277"/>
            <ac:spMk id="82" creationId="{761653E9-29C5-4ED8-A667-9F259602F87A}"/>
          </ac:spMkLst>
        </pc:spChg>
      </pc:sldChg>
    </pc:docChg>
  </pc:docChgLst>
  <pc:docChgLst>
    <pc:chgData name="(pg) CHINONSO OKOROAFOR" userId="S::chinonso.okoroafor@postgrad.plymouth.ac.uk::93402a61-f863-418c-8e4c-236ccee7530d" providerId="AD" clId="Web-{D5D9BB53-A405-7CD7-6538-251E6379DDBC}"/>
    <pc:docChg chg="addSld modSld">
      <pc:chgData name="(pg) CHINONSO OKOROAFOR" userId="S::chinonso.okoroafor@postgrad.plymouth.ac.uk::93402a61-f863-418c-8e4c-236ccee7530d" providerId="AD" clId="Web-{D5D9BB53-A405-7CD7-6538-251E6379DDBC}" dt="2024-03-18T14:25:02.396" v="17" actId="1076"/>
      <pc:docMkLst>
        <pc:docMk/>
      </pc:docMkLst>
      <pc:sldChg chg="addSp modSp add mod setBg">
        <pc:chgData name="(pg) CHINONSO OKOROAFOR" userId="S::chinonso.okoroafor@postgrad.plymouth.ac.uk::93402a61-f863-418c-8e4c-236ccee7530d" providerId="AD" clId="Web-{D5D9BB53-A405-7CD7-6538-251E6379DDBC}" dt="2024-03-18T14:25:02.396" v="17" actId="1076"/>
        <pc:sldMkLst>
          <pc:docMk/>
          <pc:sldMk cId="0" sldId="261"/>
        </pc:sldMkLst>
        <pc:spChg chg="mod ord">
          <ac:chgData name="(pg) CHINONSO OKOROAFOR" userId="S::chinonso.okoroafor@postgrad.plymouth.ac.uk::93402a61-f863-418c-8e4c-236ccee7530d" providerId="AD" clId="Web-{D5D9BB53-A405-7CD7-6538-251E6379DDBC}" dt="2024-03-18T14:24:19.487" v="14"/>
          <ac:spMkLst>
            <pc:docMk/>
            <pc:sldMk cId="0" sldId="261"/>
            <ac:spMk id="2"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4"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5" creationId="{00000000-0000-0000-0000-000000000000}"/>
          </ac:spMkLst>
        </pc:spChg>
        <pc:spChg chg="mod">
          <ac:chgData name="(pg) CHINONSO OKOROAFOR" userId="S::chinonso.okoroafor@postgrad.plymouth.ac.uk::93402a61-f863-418c-8e4c-236ccee7530d" providerId="AD" clId="Web-{D5D9BB53-A405-7CD7-6538-251E6379DDBC}" dt="2024-03-18T14:24:57.068" v="16" actId="1076"/>
          <ac:spMkLst>
            <pc:docMk/>
            <pc:sldMk cId="0" sldId="261"/>
            <ac:spMk id="6" creationId="{00000000-0000-0000-0000-000000000000}"/>
          </ac:spMkLst>
        </pc:spChg>
        <pc:spChg chg="mod">
          <ac:chgData name="(pg) CHINONSO OKOROAFOR" userId="S::chinonso.okoroafor@postgrad.plymouth.ac.uk::93402a61-f863-418c-8e4c-236ccee7530d" providerId="AD" clId="Web-{D5D9BB53-A405-7CD7-6538-251E6379DDBC}" dt="2024-03-18T14:25:02.396" v="17" actId="1076"/>
          <ac:spMkLst>
            <pc:docMk/>
            <pc:sldMk cId="0" sldId="261"/>
            <ac:spMk id="7"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8"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9"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0"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1"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2"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3"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4"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5" creationId="{00000000-0000-0000-0000-000000000000}"/>
          </ac:spMkLst>
        </pc:spChg>
        <pc:spChg chg="mod">
          <ac:chgData name="(pg) CHINONSO OKOROAFOR" userId="S::chinonso.okoroafor@postgrad.plymouth.ac.uk::93402a61-f863-418c-8e4c-236ccee7530d" providerId="AD" clId="Web-{D5D9BB53-A405-7CD7-6538-251E6379DDBC}" dt="2024-03-18T14:24:19.487" v="14"/>
          <ac:spMkLst>
            <pc:docMk/>
            <pc:sldMk cId="0" sldId="261"/>
            <ac:spMk id="16" creationId="{00000000-0000-0000-0000-000000000000}"/>
          </ac:spMkLst>
        </pc:spChg>
        <pc:spChg chg="add">
          <ac:chgData name="(pg) CHINONSO OKOROAFOR" userId="S::chinonso.okoroafor@postgrad.plymouth.ac.uk::93402a61-f863-418c-8e4c-236ccee7530d" providerId="AD" clId="Web-{D5D9BB53-A405-7CD7-6538-251E6379DDBC}" dt="2024-03-18T14:24:19.487" v="14"/>
          <ac:spMkLst>
            <pc:docMk/>
            <pc:sldMk cId="0" sldId="261"/>
            <ac:spMk id="21" creationId="{AE2B703B-46F9-481A-A605-82E2A828C4FA}"/>
          </ac:spMkLst>
        </pc:spChg>
        <pc:spChg chg="add">
          <ac:chgData name="(pg) CHINONSO OKOROAFOR" userId="S::chinonso.okoroafor@postgrad.plymouth.ac.uk::93402a61-f863-418c-8e4c-236ccee7530d" providerId="AD" clId="Web-{D5D9BB53-A405-7CD7-6538-251E6379DDBC}" dt="2024-03-18T14:24:19.487" v="14"/>
          <ac:spMkLst>
            <pc:docMk/>
            <pc:sldMk cId="0" sldId="261"/>
            <ac:spMk id="23" creationId="{F13BE4D7-0C3D-4906-B230-A1C5B4665CCF}"/>
          </ac:spMkLst>
        </pc:spChg>
      </pc:sldChg>
      <pc:sldChg chg="delSp modSp">
        <pc:chgData name="(pg) CHINONSO OKOROAFOR" userId="S::chinonso.okoroafor@postgrad.plymouth.ac.uk::93402a61-f863-418c-8e4c-236ccee7530d" providerId="AD" clId="Web-{D5D9BB53-A405-7CD7-6538-251E6379DDBC}" dt="2024-03-18T14:20:40.206" v="5"/>
        <pc:sldMkLst>
          <pc:docMk/>
          <pc:sldMk cId="79052027" sldId="277"/>
        </pc:sldMkLst>
        <pc:spChg chg="del mod">
          <ac:chgData name="(pg) CHINONSO OKOROAFOR" userId="S::chinonso.okoroafor@postgrad.plymouth.ac.uk::93402a61-f863-418c-8e4c-236ccee7530d" providerId="AD" clId="Web-{D5D9BB53-A405-7CD7-6538-251E6379DDBC}" dt="2024-03-18T14:20:40.206" v="5"/>
          <ac:spMkLst>
            <pc:docMk/>
            <pc:sldMk cId="79052027" sldId="277"/>
            <ac:spMk id="18" creationId="{47B03751-1027-B990-128C-7874BC7C3D9D}"/>
          </ac:spMkLst>
        </pc:spChg>
      </pc:sldChg>
    </pc:docChg>
  </pc:docChgLst>
  <pc:docChgLst>
    <pc:chgData name="(pg) Karen Griggs" userId="S::karen.griggs@postgrad.plymouth.ac.uk::af124eed-b6d4-4c43-8662-89cbfd3260a5" providerId="AD" clId="Web-{33AC49B7-C977-EFAF-640C-F7B149B3FE36}"/>
    <pc:docChg chg="modSld sldOrd">
      <pc:chgData name="(pg) Karen Griggs" userId="S::karen.griggs@postgrad.plymouth.ac.uk::af124eed-b6d4-4c43-8662-89cbfd3260a5" providerId="AD" clId="Web-{33AC49B7-C977-EFAF-640C-F7B149B3FE36}" dt="2024-03-17T12:44:43.972" v="27" actId="1076"/>
      <pc:docMkLst>
        <pc:docMk/>
      </pc:docMkLst>
      <pc:sldChg chg="modSp">
        <pc:chgData name="(pg) Karen Griggs" userId="S::karen.griggs@postgrad.plymouth.ac.uk::af124eed-b6d4-4c43-8662-89cbfd3260a5" providerId="AD" clId="Web-{33AC49B7-C977-EFAF-640C-F7B149B3FE36}" dt="2024-03-17T11:46:17.164" v="10" actId="14100"/>
        <pc:sldMkLst>
          <pc:docMk/>
          <pc:sldMk cId="0" sldId="257"/>
        </pc:sldMkLst>
        <pc:spChg chg="mod">
          <ac:chgData name="(pg) Karen Griggs" userId="S::karen.griggs@postgrad.plymouth.ac.uk::af124eed-b6d4-4c43-8662-89cbfd3260a5" providerId="AD" clId="Web-{33AC49B7-C977-EFAF-640C-F7B149B3FE36}" dt="2024-03-17T11:46:17.164" v="10" actId="14100"/>
          <ac:spMkLst>
            <pc:docMk/>
            <pc:sldMk cId="0" sldId="257"/>
            <ac:spMk id="286" creationId="{00000000-0000-0000-0000-000000000000}"/>
          </ac:spMkLst>
        </pc:spChg>
      </pc:sldChg>
      <pc:sldChg chg="addSp modSp mod ord setBg setClrOvrMap">
        <pc:chgData name="(pg) Karen Griggs" userId="S::karen.griggs@postgrad.plymouth.ac.uk::af124eed-b6d4-4c43-8662-89cbfd3260a5" providerId="AD" clId="Web-{33AC49B7-C977-EFAF-640C-F7B149B3FE36}" dt="2024-03-17T12:44:22.315" v="25" actId="1076"/>
        <pc:sldMkLst>
          <pc:docMk/>
          <pc:sldMk cId="0" sldId="261"/>
        </pc:sldMkLst>
        <pc:spChg chg="mod">
          <ac:chgData name="(pg) Karen Griggs" userId="S::karen.griggs@postgrad.plymouth.ac.uk::af124eed-b6d4-4c43-8662-89cbfd3260a5" providerId="AD" clId="Web-{33AC49B7-C977-EFAF-640C-F7B149B3FE36}" dt="2024-03-17T10:31:44.639" v="3"/>
          <ac:spMkLst>
            <pc:docMk/>
            <pc:sldMk cId="0" sldId="261"/>
            <ac:spMk id="383" creationId="{00000000-0000-0000-0000-000000000000}"/>
          </ac:spMkLst>
        </pc:spChg>
        <pc:spChg chg="mod">
          <ac:chgData name="(pg) Karen Griggs" userId="S::karen.griggs@postgrad.plymouth.ac.uk::af124eed-b6d4-4c43-8662-89cbfd3260a5" providerId="AD" clId="Web-{33AC49B7-C977-EFAF-640C-F7B149B3FE36}" dt="2024-03-17T10:31:44.639" v="3"/>
          <ac:spMkLst>
            <pc:docMk/>
            <pc:sldMk cId="0" sldId="261"/>
            <ac:spMk id="384" creationId="{00000000-0000-0000-0000-000000000000}"/>
          </ac:spMkLst>
        </pc:spChg>
        <pc:spChg chg="add">
          <ac:chgData name="(pg) Karen Griggs" userId="S::karen.griggs@postgrad.plymouth.ac.uk::af124eed-b6d4-4c43-8662-89cbfd3260a5" providerId="AD" clId="Web-{33AC49B7-C977-EFAF-640C-F7B149B3FE36}" dt="2024-03-17T10:31:44.639" v="3"/>
          <ac:spMkLst>
            <pc:docMk/>
            <pc:sldMk cId="0" sldId="261"/>
            <ac:spMk id="389" creationId="{F3060C83-F051-4F0E-ABAD-AA0DFC48B218}"/>
          </ac:spMkLst>
        </pc:spChg>
        <pc:spChg chg="add">
          <ac:chgData name="(pg) Karen Griggs" userId="S::karen.griggs@postgrad.plymouth.ac.uk::af124eed-b6d4-4c43-8662-89cbfd3260a5" providerId="AD" clId="Web-{33AC49B7-C977-EFAF-640C-F7B149B3FE36}" dt="2024-03-17T10:31:44.639" v="3"/>
          <ac:spMkLst>
            <pc:docMk/>
            <pc:sldMk cId="0" sldId="261"/>
            <ac:spMk id="391" creationId="{83C98ABE-055B-441F-B07E-44F97F083C39}"/>
          </ac:spMkLst>
        </pc:spChg>
        <pc:spChg chg="add">
          <ac:chgData name="(pg) Karen Griggs" userId="S::karen.griggs@postgrad.plymouth.ac.uk::af124eed-b6d4-4c43-8662-89cbfd3260a5" providerId="AD" clId="Web-{33AC49B7-C977-EFAF-640C-F7B149B3FE36}" dt="2024-03-17T10:31:44.639" v="3"/>
          <ac:spMkLst>
            <pc:docMk/>
            <pc:sldMk cId="0" sldId="261"/>
            <ac:spMk id="393" creationId="{29FDB030-9B49-4CED-8CCD-4D99382388AC}"/>
          </ac:spMkLst>
        </pc:spChg>
        <pc:spChg chg="add">
          <ac:chgData name="(pg) Karen Griggs" userId="S::karen.griggs@postgrad.plymouth.ac.uk::af124eed-b6d4-4c43-8662-89cbfd3260a5" providerId="AD" clId="Web-{33AC49B7-C977-EFAF-640C-F7B149B3FE36}" dt="2024-03-17T10:31:44.639" v="3"/>
          <ac:spMkLst>
            <pc:docMk/>
            <pc:sldMk cId="0" sldId="261"/>
            <ac:spMk id="395" creationId="{3783CA14-24A1-485C-8B30-D6A5D87987AD}"/>
          </ac:spMkLst>
        </pc:spChg>
        <pc:spChg chg="add">
          <ac:chgData name="(pg) Karen Griggs" userId="S::karen.griggs@postgrad.plymouth.ac.uk::af124eed-b6d4-4c43-8662-89cbfd3260a5" providerId="AD" clId="Web-{33AC49B7-C977-EFAF-640C-F7B149B3FE36}" dt="2024-03-17T10:31:44.639" v="3"/>
          <ac:spMkLst>
            <pc:docMk/>
            <pc:sldMk cId="0" sldId="261"/>
            <ac:spMk id="397" creationId="{9A97C86A-04D6-40F7-AE84-31AB43E6A846}"/>
          </ac:spMkLst>
        </pc:spChg>
        <pc:spChg chg="add">
          <ac:chgData name="(pg) Karen Griggs" userId="S::karen.griggs@postgrad.plymouth.ac.uk::af124eed-b6d4-4c43-8662-89cbfd3260a5" providerId="AD" clId="Web-{33AC49B7-C977-EFAF-640C-F7B149B3FE36}" dt="2024-03-17T10:31:44.639" v="3"/>
          <ac:spMkLst>
            <pc:docMk/>
            <pc:sldMk cId="0" sldId="261"/>
            <ac:spMk id="399" creationId="{FF9F2414-84E8-453E-B1F3-389FDE8192D9}"/>
          </ac:spMkLst>
        </pc:spChg>
        <pc:spChg chg="add">
          <ac:chgData name="(pg) Karen Griggs" userId="S::karen.griggs@postgrad.plymouth.ac.uk::af124eed-b6d4-4c43-8662-89cbfd3260a5" providerId="AD" clId="Web-{33AC49B7-C977-EFAF-640C-F7B149B3FE36}" dt="2024-03-17T10:31:44.639" v="3"/>
          <ac:spMkLst>
            <pc:docMk/>
            <pc:sldMk cId="0" sldId="261"/>
            <ac:spMk id="401" creationId="{3ECA69A1-7536-43AC-85EF-C7106179F5ED}"/>
          </ac:spMkLst>
        </pc:spChg>
        <pc:picChg chg="add mod">
          <ac:chgData name="(pg) Karen Griggs" userId="S::karen.griggs@postgrad.plymouth.ac.uk::af124eed-b6d4-4c43-8662-89cbfd3260a5" providerId="AD" clId="Web-{33AC49B7-C977-EFAF-640C-F7B149B3FE36}" dt="2024-03-17T12:44:22.315" v="25" actId="1076"/>
          <ac:picMkLst>
            <pc:docMk/>
            <pc:sldMk cId="0" sldId="261"/>
            <ac:picMk id="2" creationId="{D848822F-56A3-FA50-3DD8-8015492EBA94}"/>
          </ac:picMkLst>
        </pc:picChg>
      </pc:sldChg>
      <pc:sldChg chg="modSp mod setBg">
        <pc:chgData name="(pg) Karen Griggs" userId="S::karen.griggs@postgrad.plymouth.ac.uk::af124eed-b6d4-4c43-8662-89cbfd3260a5" providerId="AD" clId="Web-{33AC49B7-C977-EFAF-640C-F7B149B3FE36}" dt="2024-03-17T12:44:43.972" v="27" actId="1076"/>
        <pc:sldMkLst>
          <pc:docMk/>
          <pc:sldMk cId="0" sldId="264"/>
        </pc:sldMkLst>
        <pc:spChg chg="mod">
          <ac:chgData name="(pg) Karen Griggs" userId="S::karen.griggs@postgrad.plymouth.ac.uk::af124eed-b6d4-4c43-8662-89cbfd3260a5" providerId="AD" clId="Web-{33AC49B7-C977-EFAF-640C-F7B149B3FE36}" dt="2024-03-17T12:44:35.847" v="26" actId="1076"/>
          <ac:spMkLst>
            <pc:docMk/>
            <pc:sldMk cId="0" sldId="264"/>
            <ac:spMk id="4" creationId="{DAD21205-2021-2102-6745-209A1B17FF52}"/>
          </ac:spMkLst>
        </pc:spChg>
        <pc:spChg chg="mod">
          <ac:chgData name="(pg) Karen Griggs" userId="S::karen.griggs@postgrad.plymouth.ac.uk::af124eed-b6d4-4c43-8662-89cbfd3260a5" providerId="AD" clId="Web-{33AC49B7-C977-EFAF-640C-F7B149B3FE36}" dt="2024-03-17T12:44:43.972" v="27" actId="1076"/>
          <ac:spMkLst>
            <pc:docMk/>
            <pc:sldMk cId="0" sldId="264"/>
            <ac:spMk id="324" creationId="{00000000-0000-0000-0000-000000000000}"/>
          </ac:spMkLst>
        </pc:spChg>
      </pc:sldChg>
    </pc:docChg>
  </pc:docChgLst>
  <pc:docChgLst>
    <pc:chgData name="(pg) Karen Griggs" userId="S::karen.griggs@postgrad.plymouth.ac.uk::af124eed-b6d4-4c43-8662-89cbfd3260a5" providerId="AD" clId="Web-{9B9ABFBE-538B-651B-3A46-A4F329333BDD}"/>
    <pc:docChg chg="addSld delSld modSld">
      <pc:chgData name="(pg) Karen Griggs" userId="S::karen.griggs@postgrad.plymouth.ac.uk::af124eed-b6d4-4c43-8662-89cbfd3260a5" providerId="AD" clId="Web-{9B9ABFBE-538B-651B-3A46-A4F329333BDD}" dt="2024-03-19T09:55:50.746" v="10"/>
      <pc:docMkLst>
        <pc:docMk/>
      </pc:docMkLst>
      <pc:sldChg chg="del">
        <pc:chgData name="(pg) Karen Griggs" userId="S::karen.griggs@postgrad.plymouth.ac.uk::af124eed-b6d4-4c43-8662-89cbfd3260a5" providerId="AD" clId="Web-{9B9ABFBE-538B-651B-3A46-A4F329333BDD}" dt="2024-03-19T09:13:45.239" v="3"/>
        <pc:sldMkLst>
          <pc:docMk/>
          <pc:sldMk cId="0" sldId="272"/>
        </pc:sldMkLst>
      </pc:sldChg>
      <pc:sldChg chg="modSp">
        <pc:chgData name="(pg) Karen Griggs" userId="S::karen.griggs@postgrad.plymouth.ac.uk::af124eed-b6d4-4c43-8662-89cbfd3260a5" providerId="AD" clId="Web-{9B9ABFBE-538B-651B-3A46-A4F329333BDD}" dt="2024-03-19T09:26:35.771" v="8" actId="1076"/>
        <pc:sldMkLst>
          <pc:docMk/>
          <pc:sldMk cId="79052027" sldId="277"/>
        </pc:sldMkLst>
        <pc:spChg chg="mod">
          <ac:chgData name="(pg) Karen Griggs" userId="S::karen.griggs@postgrad.plymouth.ac.uk::af124eed-b6d4-4c43-8662-89cbfd3260a5" providerId="AD" clId="Web-{9B9ABFBE-538B-651B-3A46-A4F329333BDD}" dt="2024-03-19T09:26:20.786" v="7" actId="1076"/>
          <ac:spMkLst>
            <pc:docMk/>
            <pc:sldMk cId="79052027" sldId="277"/>
            <ac:spMk id="13" creationId="{3B3DBBF9-E077-9D21-0331-776257BFAA51}"/>
          </ac:spMkLst>
        </pc:spChg>
        <pc:spChg chg="mod">
          <ac:chgData name="(pg) Karen Griggs" userId="S::karen.griggs@postgrad.plymouth.ac.uk::af124eed-b6d4-4c43-8662-89cbfd3260a5" providerId="AD" clId="Web-{9B9ABFBE-538B-651B-3A46-A4F329333BDD}" dt="2024-03-19T09:26:35.771" v="8" actId="1076"/>
          <ac:spMkLst>
            <pc:docMk/>
            <pc:sldMk cId="79052027" sldId="277"/>
            <ac:spMk id="14" creationId="{3AC607BA-E3CA-A5B7-C6BB-2C4249229743}"/>
          </ac:spMkLst>
        </pc:spChg>
      </pc:sldChg>
      <pc:sldChg chg="new del">
        <pc:chgData name="(pg) Karen Griggs" userId="S::karen.griggs@postgrad.plymouth.ac.uk::af124eed-b6d4-4c43-8662-89cbfd3260a5" providerId="AD" clId="Web-{9B9ABFBE-538B-651B-3A46-A4F329333BDD}" dt="2024-03-19T09:13:38.770" v="2"/>
        <pc:sldMkLst>
          <pc:docMk/>
          <pc:sldMk cId="1799541833" sldId="293"/>
        </pc:sldMkLst>
      </pc:sldChg>
      <pc:sldChg chg="add">
        <pc:chgData name="(pg) Karen Griggs" userId="S::karen.griggs@postgrad.plymouth.ac.uk::af124eed-b6d4-4c43-8662-89cbfd3260a5" providerId="AD" clId="Web-{9B9ABFBE-538B-651B-3A46-A4F329333BDD}" dt="2024-03-19T09:13:04.394" v="1"/>
        <pc:sldMkLst>
          <pc:docMk/>
          <pc:sldMk cId="752486483" sldId="294"/>
        </pc:sldMkLst>
      </pc:sldChg>
      <pc:sldChg chg="new del">
        <pc:chgData name="(pg) Karen Griggs" userId="S::karen.griggs@postgrad.plymouth.ac.uk::af124eed-b6d4-4c43-8662-89cbfd3260a5" providerId="AD" clId="Web-{9B9ABFBE-538B-651B-3A46-A4F329333BDD}" dt="2024-03-19T09:55:50.746" v="10"/>
        <pc:sldMkLst>
          <pc:docMk/>
          <pc:sldMk cId="3872438452" sldId="295"/>
        </pc:sldMkLst>
      </pc:sldChg>
    </pc:docChg>
  </pc:docChgLst>
  <pc:docChgLst>
    <pc:chgData name="(pg) Karen Griggs" userId="S::karen.griggs@postgrad.plymouth.ac.uk::af124eed-b6d4-4c43-8662-89cbfd3260a5" providerId="AD" clId="Web-{A5DAF812-CF06-63A9-FB83-CEB401240E36}"/>
    <pc:docChg chg="modSld sldOrd">
      <pc:chgData name="(pg) Karen Griggs" userId="S::karen.griggs@postgrad.plymouth.ac.uk::af124eed-b6d4-4c43-8662-89cbfd3260a5" providerId="AD" clId="Web-{A5DAF812-CF06-63A9-FB83-CEB401240E36}" dt="2024-03-19T08:58:53.624" v="6"/>
      <pc:docMkLst>
        <pc:docMk/>
      </pc:docMkLst>
      <pc:sldChg chg="ord">
        <pc:chgData name="(pg) Karen Griggs" userId="S::karen.griggs@postgrad.plymouth.ac.uk::af124eed-b6d4-4c43-8662-89cbfd3260a5" providerId="AD" clId="Web-{A5DAF812-CF06-63A9-FB83-CEB401240E36}" dt="2024-03-19T08:58:53.624" v="6"/>
        <pc:sldMkLst>
          <pc:docMk/>
          <pc:sldMk cId="79052027" sldId="277"/>
        </pc:sldMkLst>
      </pc:sldChg>
      <pc:sldChg chg="modSp">
        <pc:chgData name="(pg) Karen Griggs" userId="S::karen.griggs@postgrad.plymouth.ac.uk::af124eed-b6d4-4c43-8662-89cbfd3260a5" providerId="AD" clId="Web-{A5DAF812-CF06-63A9-FB83-CEB401240E36}" dt="2024-03-19T08:48:39.231" v="5" actId="20577"/>
        <pc:sldMkLst>
          <pc:docMk/>
          <pc:sldMk cId="0" sldId="285"/>
        </pc:sldMkLst>
        <pc:spChg chg="mod">
          <ac:chgData name="(pg) Karen Griggs" userId="S::karen.griggs@postgrad.plymouth.ac.uk::af124eed-b6d4-4c43-8662-89cbfd3260a5" providerId="AD" clId="Web-{A5DAF812-CF06-63A9-FB83-CEB401240E36}" dt="2024-03-19T08:48:39.231" v="5" actId="20577"/>
          <ac:spMkLst>
            <pc:docMk/>
            <pc:sldMk cId="0" sldId="285"/>
            <ac:spMk id="303" creationId="{00000000-0000-0000-0000-000000000000}"/>
          </ac:spMkLst>
        </pc:spChg>
      </pc:sldChg>
    </pc:docChg>
  </pc:docChgLst>
  <pc:docChgLst>
    <pc:chgData name="(pg) Karen Griggs" userId="S::karen.griggs@postgrad.plymouth.ac.uk::af124eed-b6d4-4c43-8662-89cbfd3260a5" providerId="AD" clId="Web-{9F5C47EE-7983-8DD3-4E42-2843B5A4EB7D}"/>
    <pc:docChg chg="delSld modSld">
      <pc:chgData name="(pg) Karen Griggs" userId="S::karen.griggs@postgrad.plymouth.ac.uk::af124eed-b6d4-4c43-8662-89cbfd3260a5" providerId="AD" clId="Web-{9F5C47EE-7983-8DD3-4E42-2843B5A4EB7D}" dt="2024-03-16T20:24:57.464" v="8"/>
      <pc:docMkLst>
        <pc:docMk/>
      </pc:docMkLst>
      <pc:sldChg chg="del">
        <pc:chgData name="(pg) Karen Griggs" userId="S::karen.griggs@postgrad.plymouth.ac.uk::af124eed-b6d4-4c43-8662-89cbfd3260a5" providerId="AD" clId="Web-{9F5C47EE-7983-8DD3-4E42-2843B5A4EB7D}" dt="2024-03-16T19:58:57.892" v="0"/>
        <pc:sldMkLst>
          <pc:docMk/>
          <pc:sldMk cId="0" sldId="260"/>
        </pc:sldMkLst>
      </pc:sldChg>
      <pc:sldChg chg="addSp delSp modSp">
        <pc:chgData name="(pg) Karen Griggs" userId="S::karen.griggs@postgrad.plymouth.ac.uk::af124eed-b6d4-4c43-8662-89cbfd3260a5" providerId="AD" clId="Web-{9F5C47EE-7983-8DD3-4E42-2843B5A4EB7D}" dt="2024-03-16T20:24:57.464" v="8"/>
        <pc:sldMkLst>
          <pc:docMk/>
          <pc:sldMk cId="0" sldId="261"/>
        </pc:sldMkLst>
        <pc:spChg chg="add del mod">
          <ac:chgData name="(pg) Karen Griggs" userId="S::karen.griggs@postgrad.plymouth.ac.uk::af124eed-b6d4-4c43-8662-89cbfd3260a5" providerId="AD" clId="Web-{9F5C47EE-7983-8DD3-4E42-2843B5A4EB7D}" dt="2024-03-16T19:59:15.924" v="4"/>
          <ac:spMkLst>
            <pc:docMk/>
            <pc:sldMk cId="0" sldId="261"/>
            <ac:spMk id="2" creationId="{AEBE25C9-E177-B037-A9D6-FCDA0CE07067}"/>
          </ac:spMkLst>
        </pc:spChg>
        <pc:spChg chg="del">
          <ac:chgData name="(pg) Karen Griggs" userId="S::karen.griggs@postgrad.plymouth.ac.uk::af124eed-b6d4-4c43-8662-89cbfd3260a5" providerId="AD" clId="Web-{9F5C47EE-7983-8DD3-4E42-2843B5A4EB7D}" dt="2024-03-16T19:59:06.064" v="1"/>
          <ac:spMkLst>
            <pc:docMk/>
            <pc:sldMk cId="0" sldId="261"/>
            <ac:spMk id="385" creationId="{00000000-0000-0000-0000-000000000000}"/>
          </ac:spMkLst>
        </pc:spChg>
        <pc:picChg chg="add del mod">
          <ac:chgData name="(pg) Karen Griggs" userId="S::karen.griggs@postgrad.plymouth.ac.uk::af124eed-b6d4-4c43-8662-89cbfd3260a5" providerId="AD" clId="Web-{9F5C47EE-7983-8DD3-4E42-2843B5A4EB7D}" dt="2024-03-16T20:01:17.849" v="6"/>
          <ac:picMkLst>
            <pc:docMk/>
            <pc:sldMk cId="0" sldId="261"/>
            <ac:picMk id="3" creationId="{7A4A92A8-434A-17C1-2481-376C0F639B1A}"/>
          </ac:picMkLst>
        </pc:picChg>
        <pc:picChg chg="add del mod">
          <ac:chgData name="(pg) Karen Griggs" userId="S::karen.griggs@postgrad.plymouth.ac.uk::af124eed-b6d4-4c43-8662-89cbfd3260a5" providerId="AD" clId="Web-{9F5C47EE-7983-8DD3-4E42-2843B5A4EB7D}" dt="2024-03-16T20:24:57.464" v="8"/>
          <ac:picMkLst>
            <pc:docMk/>
            <pc:sldMk cId="0" sldId="261"/>
            <ac:picMk id="4" creationId="{A33356AB-3F3B-31F0-AEC3-6A998759CF0E}"/>
          </ac:picMkLst>
        </pc:picChg>
      </pc:sldChg>
    </pc:docChg>
  </pc:docChgLst>
  <pc:docChgLst>
    <pc:chgData name="(pg) CHINONSO OKOROAFOR" userId="S::chinonso.okoroafor@postgrad.plymouth.ac.uk::93402a61-f863-418c-8e4c-236ccee7530d" providerId="AD" clId="Web-{607A6EB6-DC1F-9066-1394-8373B13FAB32}"/>
    <pc:docChg chg="modSld">
      <pc:chgData name="(pg) CHINONSO OKOROAFOR" userId="S::chinonso.okoroafor@postgrad.plymouth.ac.uk::93402a61-f863-418c-8e4c-236ccee7530d" providerId="AD" clId="Web-{607A6EB6-DC1F-9066-1394-8373B13FAB32}" dt="2024-03-17T14:56:55.961" v="143" actId="20577"/>
      <pc:docMkLst>
        <pc:docMk/>
      </pc:docMkLst>
      <pc:sldChg chg="modSp">
        <pc:chgData name="(pg) CHINONSO OKOROAFOR" userId="S::chinonso.okoroafor@postgrad.plymouth.ac.uk::93402a61-f863-418c-8e4c-236ccee7530d" providerId="AD" clId="Web-{607A6EB6-DC1F-9066-1394-8373B13FAB32}" dt="2024-03-17T14:55:17.161" v="100"/>
        <pc:sldMkLst>
          <pc:docMk/>
          <pc:sldMk cId="0" sldId="273"/>
        </pc:sldMkLst>
        <pc:spChg chg="mod">
          <ac:chgData name="(pg) CHINONSO OKOROAFOR" userId="S::chinonso.okoroafor@postgrad.plymouth.ac.uk::93402a61-f863-418c-8e4c-236ccee7530d" providerId="AD" clId="Web-{607A6EB6-DC1F-9066-1394-8373B13FAB32}" dt="2024-03-17T14:53:31.081" v="32" actId="20577"/>
          <ac:spMkLst>
            <pc:docMk/>
            <pc:sldMk cId="0" sldId="273"/>
            <ac:spMk id="63577" creationId="{00000000-0000-0000-0000-000000000000}"/>
          </ac:spMkLst>
        </pc:spChg>
        <pc:spChg chg="mod">
          <ac:chgData name="(pg) CHINONSO OKOROAFOR" userId="S::chinonso.okoroafor@postgrad.plymouth.ac.uk::93402a61-f863-418c-8e4c-236ccee7530d" providerId="AD" clId="Web-{607A6EB6-DC1F-9066-1394-8373B13FAB32}" dt="2024-03-17T14:52:41.736" v="14" actId="20577"/>
          <ac:spMkLst>
            <pc:docMk/>
            <pc:sldMk cId="0" sldId="273"/>
            <ac:spMk id="63583" creationId="{00000000-0000-0000-0000-000000000000}"/>
          </ac:spMkLst>
        </pc:spChg>
        <pc:spChg chg="mod">
          <ac:chgData name="(pg) CHINONSO OKOROAFOR" userId="S::chinonso.okoroafor@postgrad.plymouth.ac.uk::93402a61-f863-418c-8e4c-236ccee7530d" providerId="AD" clId="Web-{607A6EB6-DC1F-9066-1394-8373B13FAB32}" dt="2024-03-17T14:52:49.174" v="16" actId="20577"/>
          <ac:spMkLst>
            <pc:docMk/>
            <pc:sldMk cId="0" sldId="273"/>
            <ac:spMk id="63584" creationId="{00000000-0000-0000-0000-000000000000}"/>
          </ac:spMkLst>
        </pc:spChg>
        <pc:spChg chg="mod">
          <ac:chgData name="(pg) CHINONSO OKOROAFOR" userId="S::chinonso.okoroafor@postgrad.plymouth.ac.uk::93402a61-f863-418c-8e4c-236ccee7530d" providerId="AD" clId="Web-{607A6EB6-DC1F-9066-1394-8373B13FAB32}" dt="2024-03-17T14:52:55.814" v="18" actId="20577"/>
          <ac:spMkLst>
            <pc:docMk/>
            <pc:sldMk cId="0" sldId="273"/>
            <ac:spMk id="63586" creationId="{00000000-0000-0000-0000-000000000000}"/>
          </ac:spMkLst>
        </pc:spChg>
        <pc:graphicFrameChg chg="mod modGraphic">
          <ac:chgData name="(pg) CHINONSO OKOROAFOR" userId="S::chinonso.okoroafor@postgrad.plymouth.ac.uk::93402a61-f863-418c-8e4c-236ccee7530d" providerId="AD" clId="Web-{607A6EB6-DC1F-9066-1394-8373B13FAB32}" dt="2024-03-17T14:55:17.161" v="100"/>
          <ac:graphicFrameMkLst>
            <pc:docMk/>
            <pc:sldMk cId="0" sldId="273"/>
            <ac:graphicFrameMk id="346" creationId="{00000000-0000-0000-0000-000000000000}"/>
          </ac:graphicFrameMkLst>
        </pc:graphicFrameChg>
      </pc:sldChg>
      <pc:sldChg chg="modSp">
        <pc:chgData name="(pg) CHINONSO OKOROAFOR" userId="S::chinonso.okoroafor@postgrad.plymouth.ac.uk::93402a61-f863-418c-8e4c-236ccee7530d" providerId="AD" clId="Web-{607A6EB6-DC1F-9066-1394-8373B13FAB32}" dt="2024-03-17T14:56:55.961" v="143" actId="20577"/>
        <pc:sldMkLst>
          <pc:docMk/>
          <pc:sldMk cId="0" sldId="286"/>
        </pc:sldMkLst>
        <pc:spChg chg="mod">
          <ac:chgData name="(pg) CHINONSO OKOROAFOR" userId="S::chinonso.okoroafor@postgrad.plymouth.ac.uk::93402a61-f863-418c-8e4c-236ccee7530d" providerId="AD" clId="Web-{607A6EB6-DC1F-9066-1394-8373B13FAB32}" dt="2024-03-17T14:56:55.961" v="143" actId="20577"/>
          <ac:spMkLst>
            <pc:docMk/>
            <pc:sldMk cId="0" sldId="286"/>
            <ac:spMk id="24" creationId="{00000000-0000-0000-0000-000000000000}"/>
          </ac:spMkLst>
        </pc:spChg>
      </pc:sldChg>
    </pc:docChg>
  </pc:docChgLst>
  <pc:docChgLst>
    <pc:chgData name="(pg) Karen Griggs" userId="S::karen.griggs@postgrad.plymouth.ac.uk::af124eed-b6d4-4c43-8662-89cbfd3260a5" providerId="AD" clId="Web-{150EA1A6-C97E-4699-BD2B-84C325DFBA43}"/>
    <pc:docChg chg="modSld">
      <pc:chgData name="(pg) Karen Griggs" userId="S::karen.griggs@postgrad.plymouth.ac.uk::af124eed-b6d4-4c43-8662-89cbfd3260a5" providerId="AD" clId="Web-{150EA1A6-C97E-4699-BD2B-84C325DFBA43}" dt="2024-03-17T15:32:45.670" v="8" actId="1076"/>
      <pc:docMkLst>
        <pc:docMk/>
      </pc:docMkLst>
      <pc:sldChg chg="modSp">
        <pc:chgData name="(pg) Karen Griggs" userId="S::karen.griggs@postgrad.plymouth.ac.uk::af124eed-b6d4-4c43-8662-89cbfd3260a5" providerId="AD" clId="Web-{150EA1A6-C97E-4699-BD2B-84C325DFBA43}" dt="2024-03-17T15:32:45.670" v="8" actId="1076"/>
        <pc:sldMkLst>
          <pc:docMk/>
          <pc:sldMk cId="79052027" sldId="277"/>
        </pc:sldMkLst>
        <pc:spChg chg="mod">
          <ac:chgData name="(pg) Karen Griggs" userId="S::karen.griggs@postgrad.plymouth.ac.uk::af124eed-b6d4-4c43-8662-89cbfd3260a5" providerId="AD" clId="Web-{150EA1A6-C97E-4699-BD2B-84C325DFBA43}" dt="2024-03-17T15:32:45.670" v="8" actId="1076"/>
          <ac:spMkLst>
            <pc:docMk/>
            <pc:sldMk cId="79052027" sldId="277"/>
            <ac:spMk id="2" creationId="{00000000-0000-0000-0000-000000000000}"/>
          </ac:spMkLst>
        </pc:spChg>
      </pc:sldChg>
    </pc:docChg>
  </pc:docChgLst>
  <pc:docChgLst>
    <pc:chgData name="(pg) Karen Griggs" userId="S::karen.griggs@postgrad.plymouth.ac.uk::af124eed-b6d4-4c43-8662-89cbfd3260a5" providerId="AD" clId="Web-{B14656F5-E9FB-0BAC-B1E4-C02C8BA0FD36}"/>
    <pc:docChg chg="modSld">
      <pc:chgData name="(pg) Karen Griggs" userId="S::karen.griggs@postgrad.plymouth.ac.uk::af124eed-b6d4-4c43-8662-89cbfd3260a5" providerId="AD" clId="Web-{B14656F5-E9FB-0BAC-B1E4-C02C8BA0FD36}" dt="2024-03-17T17:00:39.474" v="6" actId="20577"/>
      <pc:docMkLst>
        <pc:docMk/>
      </pc:docMkLst>
      <pc:sldChg chg="modSp">
        <pc:chgData name="(pg) Karen Griggs" userId="S::karen.griggs@postgrad.plymouth.ac.uk::af124eed-b6d4-4c43-8662-89cbfd3260a5" providerId="AD" clId="Web-{B14656F5-E9FB-0BAC-B1E4-C02C8BA0FD36}" dt="2024-03-17T17:00:39.474" v="6" actId="20577"/>
        <pc:sldMkLst>
          <pc:docMk/>
          <pc:sldMk cId="0" sldId="266"/>
        </pc:sldMkLst>
        <pc:spChg chg="mod">
          <ac:chgData name="(pg) Karen Griggs" userId="S::karen.griggs@postgrad.plymouth.ac.uk::af124eed-b6d4-4c43-8662-89cbfd3260a5" providerId="AD" clId="Web-{B14656F5-E9FB-0BAC-B1E4-C02C8BA0FD36}" dt="2024-03-17T17:00:39.474" v="6" actId="20577"/>
          <ac:spMkLst>
            <pc:docMk/>
            <pc:sldMk cId="0" sldId="266"/>
            <ac:spMk id="374" creationId="{00000000-0000-0000-0000-000000000000}"/>
          </ac:spMkLst>
        </pc:spChg>
      </pc:sldChg>
    </pc:docChg>
  </pc:docChgLst>
  <pc:docChgLst>
    <pc:chgData name="(pg) Karen Griggs" userId="S::karen.griggs@postgrad.plymouth.ac.uk::af124eed-b6d4-4c43-8662-89cbfd3260a5" providerId="AD" clId="Web-{9C729EA7-696F-F7CB-2F6F-A6110FE4BCFB}"/>
    <pc:docChg chg="addSld delSld modSld sldOrd">
      <pc:chgData name="(pg) Karen Griggs" userId="S::karen.griggs@postgrad.plymouth.ac.uk::af124eed-b6d4-4c43-8662-89cbfd3260a5" providerId="AD" clId="Web-{9C729EA7-696F-F7CB-2F6F-A6110FE4BCFB}" dt="2024-03-17T17:08:36.997" v="25"/>
      <pc:docMkLst>
        <pc:docMk/>
      </pc:docMkLst>
      <pc:sldChg chg="add del ord">
        <pc:chgData name="(pg) Karen Griggs" userId="S::karen.griggs@postgrad.plymouth.ac.uk::af124eed-b6d4-4c43-8662-89cbfd3260a5" providerId="AD" clId="Web-{9C729EA7-696F-F7CB-2F6F-A6110FE4BCFB}" dt="2024-03-17T17:07:40.792" v="23"/>
        <pc:sldMkLst>
          <pc:docMk/>
          <pc:sldMk cId="0" sldId="258"/>
        </pc:sldMkLst>
      </pc:sldChg>
      <pc:sldChg chg="addSp delSp modSp">
        <pc:chgData name="(pg) Karen Griggs" userId="S::karen.griggs@postgrad.plymouth.ac.uk::af124eed-b6d4-4c43-8662-89cbfd3260a5" providerId="AD" clId="Web-{9C729EA7-696F-F7CB-2F6F-A6110FE4BCFB}" dt="2024-03-17T17:03:16.705" v="15" actId="1076"/>
        <pc:sldMkLst>
          <pc:docMk/>
          <pc:sldMk cId="0" sldId="266"/>
        </pc:sldMkLst>
        <pc:spChg chg="del mod">
          <ac:chgData name="(pg) Karen Griggs" userId="S::karen.griggs@postgrad.plymouth.ac.uk::af124eed-b6d4-4c43-8662-89cbfd3260a5" providerId="AD" clId="Web-{9C729EA7-696F-F7CB-2F6F-A6110FE4BCFB}" dt="2024-03-17T17:02:22.078" v="11"/>
          <ac:spMkLst>
            <pc:docMk/>
            <pc:sldMk cId="0" sldId="266"/>
            <ac:spMk id="374" creationId="{00000000-0000-0000-0000-000000000000}"/>
          </ac:spMkLst>
        </pc:spChg>
        <pc:picChg chg="add mod">
          <ac:chgData name="(pg) Karen Griggs" userId="S::karen.griggs@postgrad.plymouth.ac.uk::af124eed-b6d4-4c43-8662-89cbfd3260a5" providerId="AD" clId="Web-{9C729EA7-696F-F7CB-2F6F-A6110FE4BCFB}" dt="2024-03-17T17:03:16.705" v="15" actId="1076"/>
          <ac:picMkLst>
            <pc:docMk/>
            <pc:sldMk cId="0" sldId="266"/>
            <ac:picMk id="3" creationId="{3840F75D-1C5B-926D-658B-91997DABDA42}"/>
          </ac:picMkLst>
        </pc:picChg>
      </pc:sldChg>
      <pc:sldChg chg="del">
        <pc:chgData name="(pg) Karen Griggs" userId="S::karen.griggs@postgrad.plymouth.ac.uk::af124eed-b6d4-4c43-8662-89cbfd3260a5" providerId="AD" clId="Web-{9C729EA7-696F-F7CB-2F6F-A6110FE4BCFB}" dt="2024-03-17T17:08:36.997" v="25"/>
        <pc:sldMkLst>
          <pc:docMk/>
          <pc:sldMk cId="0" sldId="274"/>
        </pc:sldMkLst>
      </pc:sldChg>
      <pc:sldChg chg="add del">
        <pc:chgData name="(pg) Karen Griggs" userId="S::karen.griggs@postgrad.plymouth.ac.uk::af124eed-b6d4-4c43-8662-89cbfd3260a5" providerId="AD" clId="Web-{9C729EA7-696F-F7CB-2F6F-A6110FE4BCFB}" dt="2024-03-17T17:05:35.882" v="19"/>
        <pc:sldMkLst>
          <pc:docMk/>
          <pc:sldMk cId="0" sldId="285"/>
        </pc:sldMkLst>
      </pc:sldChg>
      <pc:sldChg chg="add del">
        <pc:chgData name="(pg) Karen Griggs" userId="S::karen.griggs@postgrad.plymouth.ac.uk::af124eed-b6d4-4c43-8662-89cbfd3260a5" providerId="AD" clId="Web-{9C729EA7-696F-F7CB-2F6F-A6110FE4BCFB}" dt="2024-03-17T17:07:54.793" v="24"/>
        <pc:sldMkLst>
          <pc:docMk/>
          <pc:sldMk cId="0" sldId="286"/>
        </pc:sldMkLst>
      </pc:sldChg>
      <pc:sldChg chg="add">
        <pc:chgData name="(pg) Karen Griggs" userId="S::karen.griggs@postgrad.plymouth.ac.uk::af124eed-b6d4-4c43-8662-89cbfd3260a5" providerId="AD" clId="Web-{9C729EA7-696F-F7CB-2F6F-A6110FE4BCFB}" dt="2024-03-17T17:07:13.088" v="22"/>
        <pc:sldMkLst>
          <pc:docMk/>
          <pc:sldMk cId="3261352528" sldId="291"/>
        </pc:sldMkLst>
      </pc:sldChg>
    </pc:docChg>
  </pc:docChgLst>
  <pc:docChgLst>
    <pc:chgData name="(pg) Glory Anene" userId="e1728099-a22d-4d00-9950-fcb4a99ddd7c" providerId="ADAL" clId="{0D40D0E0-74EC-475D-B208-64C81B81FFC7}"/>
    <pc:docChg chg="undo custSel delSld modSld sldOrd">
      <pc:chgData name="(pg) Glory Anene" userId="e1728099-a22d-4d00-9950-fcb4a99ddd7c" providerId="ADAL" clId="{0D40D0E0-74EC-475D-B208-64C81B81FFC7}" dt="2024-03-19T09:39:32.172" v="63" actId="1076"/>
      <pc:docMkLst>
        <pc:docMk/>
      </pc:docMkLst>
      <pc:sldChg chg="modSp mod ord">
        <pc:chgData name="(pg) Glory Anene" userId="e1728099-a22d-4d00-9950-fcb4a99ddd7c" providerId="ADAL" clId="{0D40D0E0-74EC-475D-B208-64C81B81FFC7}" dt="2024-03-18T20:16:54.831" v="22"/>
        <pc:sldMkLst>
          <pc:docMk/>
          <pc:sldMk cId="0" sldId="261"/>
        </pc:sldMkLst>
        <pc:spChg chg="mod">
          <ac:chgData name="(pg) Glory Anene" userId="e1728099-a22d-4d00-9950-fcb4a99ddd7c" providerId="ADAL" clId="{0D40D0E0-74EC-475D-B208-64C81B81FFC7}" dt="2024-03-18T20:16:48.883" v="19" actId="1076"/>
          <ac:spMkLst>
            <pc:docMk/>
            <pc:sldMk cId="0" sldId="261"/>
            <ac:spMk id="2" creationId="{00000000-0000-0000-0000-000000000000}"/>
          </ac:spMkLst>
        </pc:spChg>
      </pc:sldChg>
      <pc:sldChg chg="modSp mod">
        <pc:chgData name="(pg) Glory Anene" userId="e1728099-a22d-4d00-9950-fcb4a99ddd7c" providerId="ADAL" clId="{0D40D0E0-74EC-475D-B208-64C81B81FFC7}" dt="2024-03-19T09:39:32.172" v="63" actId="1076"/>
        <pc:sldMkLst>
          <pc:docMk/>
          <pc:sldMk cId="0" sldId="263"/>
        </pc:sldMkLst>
        <pc:graphicFrameChg chg="mod modGraphic">
          <ac:chgData name="(pg) Glory Anene" userId="e1728099-a22d-4d00-9950-fcb4a99ddd7c" providerId="ADAL" clId="{0D40D0E0-74EC-475D-B208-64C81B81FFC7}" dt="2024-03-19T09:39:32.172" v="63" actId="1076"/>
          <ac:graphicFrameMkLst>
            <pc:docMk/>
            <pc:sldMk cId="0" sldId="263"/>
            <ac:graphicFrameMk id="331" creationId="{00000000-0000-0000-0000-000000000000}"/>
          </ac:graphicFrameMkLst>
        </pc:graphicFrameChg>
      </pc:sldChg>
      <pc:sldChg chg="modSp mod">
        <pc:chgData name="(pg) Glory Anene" userId="e1728099-a22d-4d00-9950-fcb4a99ddd7c" providerId="ADAL" clId="{0D40D0E0-74EC-475D-B208-64C81B81FFC7}" dt="2024-03-18T20:35:02.809" v="29" actId="1037"/>
        <pc:sldMkLst>
          <pc:docMk/>
          <pc:sldMk cId="0" sldId="266"/>
        </pc:sldMkLst>
        <pc:spChg chg="mod">
          <ac:chgData name="(pg) Glory Anene" userId="e1728099-a22d-4d00-9950-fcb4a99ddd7c" providerId="ADAL" clId="{0D40D0E0-74EC-475D-B208-64C81B81FFC7}" dt="2024-03-18T20:11:28.794" v="7" actId="1076"/>
          <ac:spMkLst>
            <pc:docMk/>
            <pc:sldMk cId="0" sldId="266"/>
            <ac:spMk id="4" creationId="{0F0C2BF2-EC3F-525B-5EDF-84697CFE40A4}"/>
          </ac:spMkLst>
        </pc:spChg>
        <pc:spChg chg="mod">
          <ac:chgData name="(pg) Glory Anene" userId="e1728099-a22d-4d00-9950-fcb4a99ddd7c" providerId="ADAL" clId="{0D40D0E0-74EC-475D-B208-64C81B81FFC7}" dt="2024-03-18T20:11:06.130" v="5" actId="1076"/>
          <ac:spMkLst>
            <pc:docMk/>
            <pc:sldMk cId="0" sldId="266"/>
            <ac:spMk id="375" creationId="{00000000-0000-0000-0000-000000000000}"/>
          </ac:spMkLst>
        </pc:spChg>
        <pc:picChg chg="mod">
          <ac:chgData name="(pg) Glory Anene" userId="e1728099-a22d-4d00-9950-fcb4a99ddd7c" providerId="ADAL" clId="{0D40D0E0-74EC-475D-B208-64C81B81FFC7}" dt="2024-03-18T20:35:02.809" v="29" actId="1037"/>
          <ac:picMkLst>
            <pc:docMk/>
            <pc:sldMk cId="0" sldId="266"/>
            <ac:picMk id="3" creationId="{3840F75D-1C5B-926D-658B-91997DABDA42}"/>
          </ac:picMkLst>
        </pc:picChg>
      </pc:sldChg>
      <pc:sldChg chg="ord">
        <pc:chgData name="(pg) Glory Anene" userId="e1728099-a22d-4d00-9950-fcb4a99ddd7c" providerId="ADAL" clId="{0D40D0E0-74EC-475D-B208-64C81B81FFC7}" dt="2024-03-18T20:15:31.247" v="13"/>
        <pc:sldMkLst>
          <pc:docMk/>
          <pc:sldMk cId="0" sldId="270"/>
        </pc:sldMkLst>
      </pc:sldChg>
      <pc:sldChg chg="del">
        <pc:chgData name="(pg) Glory Anene" userId="e1728099-a22d-4d00-9950-fcb4a99ddd7c" providerId="ADAL" clId="{0D40D0E0-74EC-475D-B208-64C81B81FFC7}" dt="2024-03-18T20:12:43.959" v="8" actId="47"/>
        <pc:sldMkLst>
          <pc:docMk/>
          <pc:sldMk cId="0" sldId="273"/>
        </pc:sldMkLst>
      </pc:sldChg>
      <pc:sldChg chg="del">
        <pc:chgData name="(pg) Glory Anene" userId="e1728099-a22d-4d00-9950-fcb4a99ddd7c" providerId="ADAL" clId="{0D40D0E0-74EC-475D-B208-64C81B81FFC7}" dt="2024-03-18T20:13:49.611" v="9" actId="47"/>
        <pc:sldMkLst>
          <pc:docMk/>
          <pc:sldMk cId="0" sldId="286"/>
        </pc:sldMkLst>
      </pc:sldChg>
      <pc:sldChg chg="ord">
        <pc:chgData name="(pg) Glory Anene" userId="e1728099-a22d-4d00-9950-fcb4a99ddd7c" providerId="ADAL" clId="{0D40D0E0-74EC-475D-B208-64C81B81FFC7}" dt="2024-03-18T20:28:13.371" v="24"/>
        <pc:sldMkLst>
          <pc:docMk/>
          <pc:sldMk cId="1366007101" sldId="290"/>
        </pc:sldMkLst>
      </pc:sldChg>
      <pc:sldChg chg="ord">
        <pc:chgData name="(pg) Glory Anene" userId="e1728099-a22d-4d00-9950-fcb4a99ddd7c" providerId="ADAL" clId="{0D40D0E0-74EC-475D-B208-64C81B81FFC7}" dt="2024-03-18T20:16:49.464" v="20" actId="20578"/>
        <pc:sldMkLst>
          <pc:docMk/>
          <pc:sldMk cId="2598679825"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276" name="Google Shape;2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46d9df001e_0_3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GB"/>
              <a:t>A good presentation is concise, engages the audience in a clear, compelling narrative and focuses primarily on the problem. Therefore, be careful not to use too many deep dive slides for one pitch.</a:t>
            </a:r>
          </a:p>
        </p:txBody>
      </p:sp>
      <p:sp>
        <p:nvSpPr>
          <p:cNvPr id="389" name="Google Shape;389;g146d9df001e_0_3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6d9df001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GB"/>
              <a:t>You should design your own unique branding for these slide decks. You could include: </a:t>
            </a:r>
          </a:p>
          <a:p>
            <a:pPr marL="171450" lvl="0" indent="-171450" algn="l" rtl="0">
              <a:spcBef>
                <a:spcPts val="0"/>
              </a:spcBef>
              <a:spcAft>
                <a:spcPts val="0"/>
              </a:spcAft>
              <a:buClr>
                <a:schemeClr val="dk1"/>
              </a:buClr>
              <a:buSzPts val="1200"/>
              <a:buFont typeface="Calibri" panose="020F0502020204030204"/>
              <a:buChar char="-"/>
            </a:pPr>
            <a:r>
              <a:rPr lang="en-GB"/>
              <a:t>A logo; </a:t>
            </a:r>
          </a:p>
          <a:p>
            <a:pPr marL="171450" lvl="0" indent="-171450" algn="l" rtl="0">
              <a:spcBef>
                <a:spcPts val="0"/>
              </a:spcBef>
              <a:spcAft>
                <a:spcPts val="0"/>
              </a:spcAft>
              <a:buClr>
                <a:schemeClr val="dk1"/>
              </a:buClr>
              <a:buSzPts val="1200"/>
              <a:buFont typeface="Calibri" panose="020F0502020204030204"/>
              <a:buChar char="-"/>
            </a:pPr>
            <a:r>
              <a:rPr lang="en-GB"/>
              <a:t>Unique team name; </a:t>
            </a:r>
          </a:p>
          <a:p>
            <a:pPr marL="171450" lvl="0" indent="-171450" algn="l" rtl="0">
              <a:spcBef>
                <a:spcPts val="0"/>
              </a:spcBef>
              <a:spcAft>
                <a:spcPts val="0"/>
              </a:spcAft>
              <a:buClr>
                <a:schemeClr val="dk1"/>
              </a:buClr>
              <a:buSzPts val="1200"/>
              <a:buFont typeface="Calibri" panose="020F0502020204030204"/>
              <a:buChar char="-"/>
            </a:pPr>
            <a:r>
              <a:rPr lang="en-GB"/>
              <a:t>Background imagery.</a:t>
            </a:r>
          </a:p>
          <a:p>
            <a:pPr marL="171450" lvl="0" indent="-95250" algn="l" rtl="0">
              <a:spcBef>
                <a:spcPts val="0"/>
              </a:spcBef>
              <a:spcAft>
                <a:spcPts val="0"/>
              </a:spcAft>
              <a:buClr>
                <a:schemeClr val="dk1"/>
              </a:buClr>
              <a:buSzPts val="1200"/>
              <a:buFont typeface="Calibri" panose="020F0502020204030204"/>
              <a:buNone/>
            </a:pPr>
            <a:endParaRPr lang="en-GB"/>
          </a:p>
          <a:p>
            <a:pPr marL="0" lvl="0" indent="0" algn="l" rtl="0">
              <a:spcBef>
                <a:spcPts val="0"/>
              </a:spcBef>
              <a:spcAft>
                <a:spcPts val="0"/>
              </a:spcAft>
              <a:buClr>
                <a:schemeClr val="dk1"/>
              </a:buClr>
              <a:buSzPts val="1200"/>
              <a:buFont typeface="Calibri" panose="020F0502020204030204"/>
              <a:buNone/>
            </a:pPr>
            <a:r>
              <a:rPr lang="en-GB"/>
              <a:t> This slide should always include the number of beneficiaries you have spoken to that week and the total number you have spoken to for the duration of the module. </a:t>
            </a:r>
          </a:p>
        </p:txBody>
      </p:sp>
      <p:sp>
        <p:nvSpPr>
          <p:cNvPr id="283" name="Google Shape;283;g146d9df001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45f30597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45f305970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Char char="•"/>
            </a:pPr>
            <a:r>
              <a:rPr lang="en-GB" b="1"/>
              <a:t>Talk the class through the key changes you have made to your problem and a top-level overview of the reasons why you made these changes. </a:t>
            </a:r>
          </a:p>
          <a:p>
            <a:pPr marL="171450" lvl="0" indent="-171450" algn="l" rtl="0">
              <a:spcBef>
                <a:spcPts val="0"/>
              </a:spcBef>
              <a:spcAft>
                <a:spcPts val="0"/>
              </a:spcAft>
              <a:buClr>
                <a:schemeClr val="dk1"/>
              </a:buClr>
              <a:buSzPts val="1200"/>
              <a:buChar char="•"/>
            </a:pPr>
            <a:r>
              <a:rPr lang="en-GB" b="1"/>
              <a:t>Remember to build a narrative around your problem and learn how to make your peers and the teaching team care about it. </a:t>
            </a:r>
          </a:p>
          <a:p>
            <a:pPr marL="0" lvl="0" indent="0" algn="l" rtl="0">
              <a:spcBef>
                <a:spcPts val="0"/>
              </a:spcBef>
              <a:spcAft>
                <a:spcPts val="0"/>
              </a:spcAft>
              <a:buNone/>
            </a:pPr>
            <a:endParaRPr lang="en-GB" b="1"/>
          </a:p>
        </p:txBody>
      </p:sp>
      <p:sp>
        <p:nvSpPr>
          <p:cNvPr id="322" name="Google Shape;322;g145f305970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GB"/>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45f30597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45f305970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Char char="•"/>
            </a:pPr>
            <a:r>
              <a:rPr lang="en-GB" b="1"/>
              <a:t>Talk the class through the key changes you have made to your problem and a top-level overview of the reasons why you made these changes. </a:t>
            </a:r>
          </a:p>
          <a:p>
            <a:pPr marL="171450" lvl="0" indent="-171450" algn="l" rtl="0">
              <a:spcBef>
                <a:spcPts val="0"/>
              </a:spcBef>
              <a:spcAft>
                <a:spcPts val="0"/>
              </a:spcAft>
              <a:buClr>
                <a:schemeClr val="dk1"/>
              </a:buClr>
              <a:buSzPts val="1200"/>
              <a:buChar char="•"/>
            </a:pPr>
            <a:r>
              <a:rPr lang="en-GB" b="1"/>
              <a:t>Remember to build a narrative around your problem and learn how to make your peers and the teaching team care about it. </a:t>
            </a:r>
          </a:p>
          <a:p>
            <a:pPr marL="0" lvl="0" indent="0" algn="l" rtl="0">
              <a:spcBef>
                <a:spcPts val="0"/>
              </a:spcBef>
              <a:spcAft>
                <a:spcPts val="0"/>
              </a:spcAft>
              <a:buNone/>
            </a:pPr>
            <a:endParaRPr lang="en-GB" b="1"/>
          </a:p>
        </p:txBody>
      </p:sp>
      <p:sp>
        <p:nvSpPr>
          <p:cNvPr id="322" name="Google Shape;322;g145f305970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GB"/>
              <a:t>5</a:t>
            </a:fld>
            <a:endParaRPr lang="en-GB"/>
          </a:p>
        </p:txBody>
      </p:sp>
    </p:spTree>
    <p:extLst>
      <p:ext uri="{BB962C8B-B14F-4D97-AF65-F5344CB8AC3E}">
        <p14:creationId xmlns:p14="http://schemas.microsoft.com/office/powerpoint/2010/main" val="347927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5f524b679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g145f524b679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46c508b2ce_1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Talk the class through the key changes you have made to your Mission Model Canvas in a top-level overview (your presentation is short and you will not have the time to over every detail of this - so, what are the key things your audience should know?). Highlighting changes offers a visual way to show the development of your thinking and the key changes week on week.</a:t>
            </a:r>
          </a:p>
          <a:p>
            <a:pPr marL="0" lvl="0" indent="0" algn="l" rtl="0">
              <a:spcBef>
                <a:spcPts val="0"/>
              </a:spcBef>
              <a:spcAft>
                <a:spcPts val="0"/>
              </a:spcAft>
              <a:buNone/>
            </a:pPr>
            <a:endParaRPr lang="en-GB"/>
          </a:p>
          <a:p>
            <a:pPr marL="0" lvl="0" indent="0" algn="l" rtl="0">
              <a:spcBef>
                <a:spcPts val="0"/>
              </a:spcBef>
              <a:spcAft>
                <a:spcPts val="0"/>
              </a:spcAft>
              <a:buNone/>
            </a:pPr>
            <a:r>
              <a:rPr lang="en-GB"/>
              <a:t>Colour code your beneficiaries and match these to the value proposition box</a:t>
            </a:r>
          </a:p>
        </p:txBody>
      </p:sp>
      <p:sp>
        <p:nvSpPr>
          <p:cNvPr id="329" name="Google Shape;329;g146c508b2ce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45f3059705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45f3059705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Char char="•"/>
            </a:pPr>
            <a:r>
              <a:rPr lang="en-GB"/>
              <a:t>Talk the class through what’s next. This might be an opportunity to:</a:t>
            </a:r>
          </a:p>
          <a:p>
            <a:pPr marL="628650" lvl="1" indent="-171450" algn="l" rtl="0">
              <a:spcBef>
                <a:spcPts val="0"/>
              </a:spcBef>
              <a:spcAft>
                <a:spcPts val="0"/>
              </a:spcAft>
              <a:buClr>
                <a:schemeClr val="dk1"/>
              </a:buClr>
              <a:buSzPts val="1200"/>
              <a:buChar char="•"/>
            </a:pPr>
            <a:r>
              <a:rPr lang="en-GB"/>
              <a:t>Demonstrate an MVP and how you will test it and, OR; </a:t>
            </a:r>
          </a:p>
          <a:p>
            <a:pPr marL="628650" lvl="1" indent="-171450" algn="l" rtl="0">
              <a:spcBef>
                <a:spcPts val="0"/>
              </a:spcBef>
              <a:spcAft>
                <a:spcPts val="0"/>
              </a:spcAft>
              <a:buClr>
                <a:schemeClr val="dk1"/>
              </a:buClr>
              <a:buSzPts val="1200"/>
              <a:buChar char="•"/>
            </a:pPr>
            <a:r>
              <a:rPr lang="en-GB"/>
              <a:t>Identify hypotheses you need to test, who you will test it with and what questions you will ask to test it. </a:t>
            </a:r>
          </a:p>
          <a:p>
            <a:pPr marL="628650" lvl="1" indent="-95250" algn="l" rtl="0">
              <a:spcBef>
                <a:spcPts val="0"/>
              </a:spcBef>
              <a:spcAft>
                <a:spcPts val="0"/>
              </a:spcAft>
              <a:buClr>
                <a:schemeClr val="dk1"/>
              </a:buClr>
              <a:buSzPts val="1200"/>
              <a:buFont typeface="Arial" panose="020B0604020202020204"/>
              <a:buNone/>
            </a:pPr>
            <a:endParaRPr b="1"/>
          </a:p>
          <a:p>
            <a:pPr marL="0" lvl="0" indent="0" algn="l" rtl="0">
              <a:spcBef>
                <a:spcPts val="0"/>
              </a:spcBef>
              <a:spcAft>
                <a:spcPts val="0"/>
              </a:spcAft>
              <a:buNone/>
            </a:pPr>
            <a:endParaRPr b="1"/>
          </a:p>
        </p:txBody>
      </p:sp>
      <p:sp>
        <p:nvSpPr>
          <p:cNvPr id="370" name="Google Shape;370;g145f3059705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468d34765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1468d34765d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852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45f30597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45f305970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Char char="•"/>
            </a:pPr>
            <a:r>
              <a:rPr lang="en-GB" b="1"/>
              <a:t>Talk the class through the key changes you have made to your problem and a top-level overview of the reasons why you made these changes. </a:t>
            </a:r>
          </a:p>
          <a:p>
            <a:pPr marL="171450" lvl="0" indent="-171450" algn="l" rtl="0">
              <a:spcBef>
                <a:spcPts val="0"/>
              </a:spcBef>
              <a:spcAft>
                <a:spcPts val="0"/>
              </a:spcAft>
              <a:buClr>
                <a:schemeClr val="dk1"/>
              </a:buClr>
              <a:buSzPts val="1200"/>
              <a:buChar char="•"/>
            </a:pPr>
            <a:r>
              <a:rPr lang="en-GB" b="1"/>
              <a:t>Remember to build a narrative around your problem and learn how to make your peers and the teaching team care about it. </a:t>
            </a:r>
          </a:p>
          <a:p>
            <a:pPr marL="0" lvl="0" indent="0" algn="l" rtl="0">
              <a:spcBef>
                <a:spcPts val="0"/>
              </a:spcBef>
              <a:spcAft>
                <a:spcPts val="0"/>
              </a:spcAft>
              <a:buNone/>
            </a:pPr>
            <a:endParaRPr lang="en-GB" b="1"/>
          </a:p>
        </p:txBody>
      </p:sp>
      <p:sp>
        <p:nvSpPr>
          <p:cNvPr id="322" name="Google Shape;322;g145f305970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GB"/>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accent1"/>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357256" y="377072"/>
            <a:ext cx="5499781" cy="1847654"/>
          </a:xfrm>
          <a:prstGeom prst="rect">
            <a:avLst/>
          </a:prstGeom>
          <a:noFill/>
          <a:ln>
            <a:noFill/>
          </a:ln>
        </p:spPr>
        <p:txBody>
          <a:bodyPr spcFirstLastPara="1" wrap="square" lIns="0" tIns="0" rIns="0" bIns="0" anchor="t" anchorCtr="0">
            <a:noAutofit/>
          </a:bodyPr>
          <a:lstStyle>
            <a:lvl1pPr lvl="0" algn="l">
              <a:lnSpc>
                <a:spcPct val="77000"/>
              </a:lnSpc>
              <a:spcBef>
                <a:spcPts val="0"/>
              </a:spcBef>
              <a:spcAft>
                <a:spcPts val="0"/>
              </a:spcAft>
              <a:buClr>
                <a:schemeClr val="lt1"/>
              </a:buClr>
              <a:buSzPts val="8000"/>
              <a:buFont typeface="Work Sans"/>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357256" y="2403835"/>
            <a:ext cx="5491162" cy="1025166"/>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accent2"/>
              </a:buClr>
              <a:buSzPts val="2600"/>
              <a:buNone/>
              <a:defRPr sz="2600" b="0">
                <a:solidFill>
                  <a:schemeClr val="accent2"/>
                </a:solidFill>
                <a:latin typeface="Source Serif Pro" panose="02040603050405020204"/>
                <a:ea typeface="Source Serif Pro" panose="02040603050405020204"/>
                <a:cs typeface="Source Serif Pro" panose="02040603050405020204"/>
                <a:sym typeface="Source Serif Pro" panose="02040603050405020204"/>
              </a:defRPr>
            </a:lvl1pPr>
            <a:lvl2pPr lvl="1" algn="ctr">
              <a:lnSpc>
                <a:spcPct val="110000"/>
              </a:lnSpc>
              <a:spcBef>
                <a:spcPts val="1400"/>
              </a:spcBef>
              <a:spcAft>
                <a:spcPts val="0"/>
              </a:spcAft>
              <a:buClr>
                <a:schemeClr val="dk1"/>
              </a:buClr>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22" name="Google Shape;22;p2"/>
          <p:cNvCxnSpPr/>
          <p:nvPr/>
        </p:nvCxnSpPr>
        <p:spPr>
          <a:xfrm>
            <a:off x="6096000" y="377072"/>
            <a:ext cx="0" cy="6255503"/>
          </a:xfrm>
          <a:prstGeom prst="straightConnector1">
            <a:avLst/>
          </a:prstGeom>
          <a:noFill/>
          <a:ln w="9525" cap="flat" cmpd="sng">
            <a:solidFill>
              <a:schemeClr val="lt1"/>
            </a:solidFill>
            <a:prstDash val="solid"/>
            <a:miter lim="800000"/>
            <a:headEnd type="none" w="sm" len="sm"/>
            <a:tailEnd type="none" w="sm" len="sm"/>
          </a:ln>
        </p:spPr>
      </p:cxnSp>
      <p:sp>
        <p:nvSpPr>
          <p:cNvPr id="23" name="Google Shape;23;p2"/>
          <p:cNvSpPr txBox="1">
            <a:spLocks noGrp="1"/>
          </p:cNvSpPr>
          <p:nvPr>
            <p:ph type="body" idx="2"/>
          </p:nvPr>
        </p:nvSpPr>
        <p:spPr>
          <a:xfrm>
            <a:off x="6357938" y="3581400"/>
            <a:ext cx="5491162" cy="269844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accent2"/>
              </a:buClr>
              <a:buSzPts val="2000"/>
              <a:buNone/>
              <a:defRPr sz="2000" b="0">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 name="Google Shape;24;p2"/>
          <p:cNvPicPr preferRelativeResize="0"/>
          <p:nvPr/>
        </p:nvPicPr>
        <p:blipFill rotWithShape="1">
          <a:blip r:embed="rId2"/>
          <a:srcRect/>
          <a:stretch>
            <a:fillRect/>
          </a:stretch>
        </p:blipFill>
        <p:spPr>
          <a:xfrm>
            <a:off x="488748" y="343146"/>
            <a:ext cx="1862858" cy="3264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rcle Image and Text">
  <p:cSld name="Circle Image and Text">
    <p:bg>
      <p:bgPr>
        <a:solidFill>
          <a:schemeClr val="lt2"/>
        </a:solidFill>
        <a:effectLst/>
      </p:bgPr>
    </p:bg>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6167438" y="2375555"/>
            <a:ext cx="5689599" cy="38252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3200"/>
              <a:buNone/>
              <a:defRPr/>
            </a:lvl1pPr>
            <a:lvl2pPr marL="914400" lvl="1" indent="-228600" algn="l">
              <a:lnSpc>
                <a:spcPct val="110000"/>
              </a:lnSpc>
              <a:spcBef>
                <a:spcPts val="1400"/>
              </a:spcBef>
              <a:spcAft>
                <a:spcPts val="0"/>
              </a:spcAft>
              <a:buClr>
                <a:schemeClr val="dk1"/>
              </a:buClr>
              <a:buSzPts val="1800"/>
              <a:buNone/>
              <a:defRPr sz="1800"/>
            </a:lvl2pPr>
            <a:lvl3pPr marL="1371600" lvl="2" indent="-342900" algn="l">
              <a:lnSpc>
                <a:spcPct val="110000"/>
              </a:lnSpc>
              <a:spcBef>
                <a:spcPts val="500"/>
              </a:spcBef>
              <a:spcAft>
                <a:spcPts val="0"/>
              </a:spcAft>
              <a:buSzPts val="1800"/>
              <a:buChar char="•"/>
              <a:defRPr sz="1800"/>
            </a:lvl3pPr>
            <a:lvl4pPr marL="1828800" lvl="3" indent="-342900" algn="l">
              <a:lnSpc>
                <a:spcPct val="110000"/>
              </a:lnSpc>
              <a:spcBef>
                <a:spcPts val="500"/>
              </a:spcBef>
              <a:spcAft>
                <a:spcPts val="0"/>
              </a:spcAft>
              <a:buSzPts val="1800"/>
              <a:buChar char="‒"/>
              <a:defRPr sz="1800"/>
            </a:lvl4pPr>
            <a:lvl5pPr marL="2286000" lvl="4" indent="-342900" algn="l">
              <a:lnSpc>
                <a:spcPct val="11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94" name="Google Shape;94;p12"/>
          <p:cNvSpPr>
            <a:spLocks noGrp="1"/>
          </p:cNvSpPr>
          <p:nvPr>
            <p:ph type="pic" idx="2"/>
          </p:nvPr>
        </p:nvSpPr>
        <p:spPr>
          <a:xfrm>
            <a:off x="992239" y="1371600"/>
            <a:ext cx="4375150" cy="4373563"/>
          </a:xfrm>
          <a:prstGeom prst="ellipse">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anel">
  <p:cSld name="Title &amp; Panel">
    <p:spTree>
      <p:nvGrpSpPr>
        <p:cNvPr id="1" name="Shape 95"/>
        <p:cNvGrpSpPr/>
        <p:nvPr/>
      </p:nvGrpSpPr>
      <p:grpSpPr>
        <a:xfrm>
          <a:off x="0" y="0"/>
          <a:ext cx="0" cy="0"/>
          <a:chOff x="0" y="0"/>
          <a:chExt cx="0" cy="0"/>
        </a:xfrm>
      </p:grpSpPr>
      <p:sp>
        <p:nvSpPr>
          <p:cNvPr id="96" name="Google Shape;96;p13"/>
          <p:cNvSpPr/>
          <p:nvPr/>
        </p:nvSpPr>
        <p:spPr>
          <a:xfrm>
            <a:off x="0"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cxnSp>
        <p:nvCxnSpPr>
          <p:cNvPr id="97" name="Google Shape;97;p13"/>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
        <p:nvSpPr>
          <p:cNvPr id="98" name="Google Shape;98;p13"/>
          <p:cNvSpPr txBox="1">
            <a:spLocks noGrp="1"/>
          </p:cNvSpPr>
          <p:nvPr>
            <p:ph type="title"/>
          </p:nvPr>
        </p:nvSpPr>
        <p:spPr>
          <a:xfrm>
            <a:off x="515939" y="360000"/>
            <a:ext cx="3344338" cy="601534"/>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2" name="Google Shape;102;p13"/>
          <p:cNvSpPr txBox="1">
            <a:spLocks noGrp="1"/>
          </p:cNvSpPr>
          <p:nvPr>
            <p:ph type="body" idx="1"/>
          </p:nvPr>
        </p:nvSpPr>
        <p:spPr>
          <a:xfrm>
            <a:off x="515937" y="1371600"/>
            <a:ext cx="3344339"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Clr>
                <a:schemeClr val="dk1"/>
              </a:buClr>
              <a:buSzPts val="1400"/>
              <a:buFont typeface="Source Serif Pro" panose="02040603050405020204"/>
              <a:buNone/>
              <a:defRPr sz="14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317500" algn="l">
              <a:lnSpc>
                <a:spcPct val="110000"/>
              </a:lnSpc>
              <a:spcBef>
                <a:spcPts val="1000"/>
              </a:spcBef>
              <a:spcAft>
                <a:spcPts val="0"/>
              </a:spcAft>
              <a:buClr>
                <a:schemeClr val="dk1"/>
              </a:buClr>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317500" algn="l">
              <a:lnSpc>
                <a:spcPct val="110000"/>
              </a:lnSpc>
              <a:spcBef>
                <a:spcPts val="200"/>
              </a:spcBef>
              <a:spcAft>
                <a:spcPts val="0"/>
              </a:spcAft>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317500" algn="l">
              <a:lnSpc>
                <a:spcPct val="110000"/>
              </a:lnSpc>
              <a:spcBef>
                <a:spcPts val="200"/>
              </a:spcBef>
              <a:spcAft>
                <a:spcPts val="0"/>
              </a:spcAft>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317500" algn="l">
              <a:lnSpc>
                <a:spcPct val="110000"/>
              </a:lnSpc>
              <a:spcBef>
                <a:spcPts val="200"/>
              </a:spcBef>
              <a:spcAft>
                <a:spcPts val="0"/>
              </a:spcAft>
              <a:buClr>
                <a:schemeClr val="dk1"/>
              </a:buClr>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Image and Content">
  <p:cSld name="1_Image and Content">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5722070" y="2318994"/>
            <a:ext cx="5631730" cy="3881781"/>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1000"/>
              </a:spcBef>
              <a:spcAft>
                <a:spcPts val="0"/>
              </a:spcAft>
              <a:buClr>
                <a:schemeClr val="accent1"/>
              </a:buClr>
              <a:buSzPts val="4000"/>
              <a:buNone/>
              <a:defRPr sz="4000" cap="none">
                <a:solidFill>
                  <a:schemeClr val="accent1"/>
                </a:solidFill>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4"/>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8" name="Google Shape;108;p14"/>
          <p:cNvSpPr>
            <a:spLocks noGrp="1"/>
          </p:cNvSpPr>
          <p:nvPr>
            <p:ph type="pic" idx="2"/>
          </p:nvPr>
        </p:nvSpPr>
        <p:spPr>
          <a:xfrm>
            <a:off x="126999" y="126999"/>
            <a:ext cx="4779653" cy="6588000"/>
          </a:xfrm>
          <a:prstGeom prst="rect">
            <a:avLst/>
          </a:prstGeom>
          <a:noFill/>
          <a:ln>
            <a:noFill/>
          </a:ln>
        </p:spPr>
      </p:sp>
      <p:sp>
        <p:nvSpPr>
          <p:cNvPr id="109" name="Google Shape;109;p14"/>
          <p:cNvSpPr txBox="1">
            <a:spLocks noGrp="1"/>
          </p:cNvSpPr>
          <p:nvPr>
            <p:ph type="body" idx="3"/>
          </p:nvPr>
        </p:nvSpPr>
        <p:spPr>
          <a:xfrm>
            <a:off x="5721350" y="1221246"/>
            <a:ext cx="1787525" cy="102704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2500"/>
              <a:buNone/>
              <a:defRPr sz="12500"/>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17500" algn="l">
              <a:lnSpc>
                <a:spcPct val="11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Graph">
  <p:cSld name="Title and Graph">
    <p:bg>
      <p:bgPr>
        <a:solidFill>
          <a:schemeClr val="lt2"/>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5"/>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5" name="Google Shape;115;p15"/>
          <p:cNvSpPr/>
          <p:nvPr/>
        </p:nvSpPr>
        <p:spPr>
          <a:xfrm>
            <a:off x="2031476" y="989814"/>
            <a:ext cx="8107052" cy="48406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116" name="Google Shape;116;p15"/>
          <p:cNvSpPr>
            <a:spLocks noGrp="1"/>
          </p:cNvSpPr>
          <p:nvPr>
            <p:ph type="chart" idx="2"/>
          </p:nvPr>
        </p:nvSpPr>
        <p:spPr>
          <a:xfrm>
            <a:off x="2187575" y="1141413"/>
            <a:ext cx="7808913" cy="4548187"/>
          </a:xfrm>
          <a:prstGeom prst="rect">
            <a:avLst/>
          </a:prstGeom>
          <a:noFill/>
          <a:ln>
            <a:noFill/>
          </a:ln>
        </p:spPr>
        <p:txBody>
          <a:bodyPr spcFirstLastPara="1" wrap="square" lIns="0" tIns="0" rIns="0" bIns="0" anchor="t" anchorCtr="0">
            <a:noAutofit/>
          </a:bodyPr>
          <a:lstStyle>
            <a:lvl1pPr marR="0" lvl="0" algn="ctr" rtl="0">
              <a:lnSpc>
                <a:spcPct val="338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Work Sans"/>
                <a:ea typeface="Work Sans"/>
                <a:cs typeface="Work Sans"/>
                <a:sym typeface="Work Sans"/>
              </a:defRPr>
            </a:lvl1pPr>
            <a:lvl2pPr marR="0" lvl="1" algn="l" rtl="0">
              <a:lnSpc>
                <a:spcPct val="110000"/>
              </a:lnSpc>
              <a:spcBef>
                <a:spcPts val="1400"/>
              </a:spcBef>
              <a:spcAft>
                <a:spcPts val="0"/>
              </a:spcAft>
              <a:buClr>
                <a:schemeClr val="dk1"/>
              </a:buClr>
              <a:buSzPts val="1400"/>
              <a:buFont typeface="Arial" panose="020B0604020202020204"/>
              <a:buNone/>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accent1"/>
        </a:solid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503997" y="999241"/>
            <a:ext cx="6480000" cy="2429759"/>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lt1"/>
              </a:buClr>
              <a:buSzPts val="6000"/>
              <a:buNone/>
              <a:defRPr sz="6000" cap="none">
                <a:solidFill>
                  <a:schemeClr val="lt1"/>
                </a:solidFill>
              </a:defRPr>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6"/>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cap="none">
                <a:solidFill>
                  <a:schemeClr val="lt1"/>
                </a:solidFill>
                <a:latin typeface="Work Sans"/>
                <a:ea typeface="Work Sans"/>
                <a:cs typeface="Work Sans"/>
                <a:sym typeface="Work Sans"/>
              </a:defRPr>
            </a:lvl1pPr>
            <a:lvl2pPr marL="0" lvl="1" indent="0" algn="r">
              <a:spcBef>
                <a:spcPts val="0"/>
              </a:spcBef>
              <a:buNone/>
              <a:defRPr sz="800" cap="none">
                <a:solidFill>
                  <a:schemeClr val="lt1"/>
                </a:solidFill>
                <a:latin typeface="Work Sans"/>
                <a:ea typeface="Work Sans"/>
                <a:cs typeface="Work Sans"/>
                <a:sym typeface="Work Sans"/>
              </a:defRPr>
            </a:lvl2pPr>
            <a:lvl3pPr marL="0" lvl="2" indent="0" algn="r">
              <a:spcBef>
                <a:spcPts val="0"/>
              </a:spcBef>
              <a:buNone/>
              <a:defRPr sz="800" cap="none">
                <a:solidFill>
                  <a:schemeClr val="lt1"/>
                </a:solidFill>
                <a:latin typeface="Work Sans"/>
                <a:ea typeface="Work Sans"/>
                <a:cs typeface="Work Sans"/>
                <a:sym typeface="Work Sans"/>
              </a:defRPr>
            </a:lvl3pPr>
            <a:lvl4pPr marL="0" lvl="3" indent="0" algn="r">
              <a:spcBef>
                <a:spcPts val="0"/>
              </a:spcBef>
              <a:buNone/>
              <a:defRPr sz="800" cap="none">
                <a:solidFill>
                  <a:schemeClr val="lt1"/>
                </a:solidFill>
                <a:latin typeface="Work Sans"/>
                <a:ea typeface="Work Sans"/>
                <a:cs typeface="Work Sans"/>
                <a:sym typeface="Work Sans"/>
              </a:defRPr>
            </a:lvl4pPr>
            <a:lvl5pPr marL="0" lvl="4" indent="0" algn="r">
              <a:spcBef>
                <a:spcPts val="0"/>
              </a:spcBef>
              <a:buNone/>
              <a:defRPr sz="800" cap="none">
                <a:solidFill>
                  <a:schemeClr val="lt1"/>
                </a:solidFill>
                <a:latin typeface="Work Sans"/>
                <a:ea typeface="Work Sans"/>
                <a:cs typeface="Work Sans"/>
                <a:sym typeface="Work Sans"/>
              </a:defRPr>
            </a:lvl5pPr>
            <a:lvl6pPr marL="0" lvl="5" indent="0" algn="r">
              <a:spcBef>
                <a:spcPts val="0"/>
              </a:spcBef>
              <a:buNone/>
              <a:defRPr sz="800" cap="none">
                <a:solidFill>
                  <a:schemeClr val="lt1"/>
                </a:solidFill>
                <a:latin typeface="Work Sans"/>
                <a:ea typeface="Work Sans"/>
                <a:cs typeface="Work Sans"/>
                <a:sym typeface="Work Sans"/>
              </a:defRPr>
            </a:lvl6pPr>
            <a:lvl7pPr marL="0" lvl="6" indent="0" algn="r">
              <a:spcBef>
                <a:spcPts val="0"/>
              </a:spcBef>
              <a:buNone/>
              <a:defRPr sz="800" cap="none">
                <a:solidFill>
                  <a:schemeClr val="lt1"/>
                </a:solidFill>
                <a:latin typeface="Work Sans"/>
                <a:ea typeface="Work Sans"/>
                <a:cs typeface="Work Sans"/>
                <a:sym typeface="Work Sans"/>
              </a:defRPr>
            </a:lvl7pPr>
            <a:lvl8pPr marL="0" lvl="7" indent="0" algn="r">
              <a:spcBef>
                <a:spcPts val="0"/>
              </a:spcBef>
              <a:buNone/>
              <a:defRPr sz="800" cap="none">
                <a:solidFill>
                  <a:schemeClr val="lt1"/>
                </a:solidFill>
                <a:latin typeface="Work Sans"/>
                <a:ea typeface="Work Sans"/>
                <a:cs typeface="Work Sans"/>
                <a:sym typeface="Work Sans"/>
              </a:defRPr>
            </a:lvl8pPr>
            <a:lvl9pPr marL="0" lvl="8" indent="0" algn="r">
              <a:spcBef>
                <a:spcPts val="0"/>
              </a:spcBef>
              <a:buNone/>
              <a:defRPr sz="800"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123" name="Google Shape;123;p16"/>
          <p:cNvCxnSpPr/>
          <p:nvPr/>
        </p:nvCxnSpPr>
        <p:spPr>
          <a:xfrm>
            <a:off x="7937369" y="377072"/>
            <a:ext cx="0" cy="6255503"/>
          </a:xfrm>
          <a:prstGeom prst="straightConnector1">
            <a:avLst/>
          </a:prstGeom>
          <a:noFill/>
          <a:ln w="9525" cap="flat" cmpd="sng">
            <a:solidFill>
              <a:schemeClr val="lt1"/>
            </a:solidFill>
            <a:prstDash val="solid"/>
            <a:miter lim="800000"/>
            <a:headEnd type="none" w="sm" len="sm"/>
            <a:tailEnd type="none" w="sm" len="sm"/>
          </a:ln>
        </p:spPr>
      </p:cxnSp>
      <p:sp>
        <p:nvSpPr>
          <p:cNvPr id="124" name="Google Shape;124;p16"/>
          <p:cNvSpPr txBox="1">
            <a:spLocks noGrp="1"/>
          </p:cNvSpPr>
          <p:nvPr>
            <p:ph type="body" idx="2"/>
          </p:nvPr>
        </p:nvSpPr>
        <p:spPr>
          <a:xfrm>
            <a:off x="8276734" y="1011004"/>
            <a:ext cx="3572366" cy="518977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Clr>
                <a:schemeClr val="lt1"/>
              </a:buClr>
              <a:buSzPts val="2000"/>
              <a:buFont typeface="Source Serif Pro" panose="02040603050405020204"/>
              <a:buNone/>
              <a:defRPr sz="20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200"/>
              </a:spcBef>
              <a:spcAft>
                <a:spcPts val="0"/>
              </a:spcAft>
              <a:buClr>
                <a:schemeClr val="lt1"/>
              </a:buClr>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228600" algn="l">
              <a:lnSpc>
                <a:spcPct val="110000"/>
              </a:lnSpc>
              <a:spcBef>
                <a:spcPts val="0"/>
              </a:spcBef>
              <a:spcAft>
                <a:spcPts val="0"/>
              </a:spcAft>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228600" algn="l">
              <a:lnSpc>
                <a:spcPct val="110000"/>
              </a:lnSpc>
              <a:spcBef>
                <a:spcPts val="0"/>
              </a:spcBef>
              <a:spcAft>
                <a:spcPts val="0"/>
              </a:spcAft>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228600" algn="l">
              <a:lnSpc>
                <a:spcPct val="110000"/>
              </a:lnSpc>
              <a:spcBef>
                <a:spcPts val="0"/>
              </a:spcBef>
              <a:spcAft>
                <a:spcPts val="0"/>
              </a:spcAft>
              <a:buClr>
                <a:schemeClr val="lt1"/>
              </a:buClr>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7"/>
          <p:cNvSpPr txBox="1">
            <a:spLocks noGrp="1"/>
          </p:cNvSpPr>
          <p:nvPr>
            <p:ph type="body" idx="1"/>
          </p:nvPr>
        </p:nvSpPr>
        <p:spPr>
          <a:xfrm>
            <a:off x="503996" y="1371600"/>
            <a:ext cx="5400000" cy="482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7"/>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7"/>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1" name="Google Shape;131;p17"/>
          <p:cNvSpPr txBox="1">
            <a:spLocks noGrp="1"/>
          </p:cNvSpPr>
          <p:nvPr>
            <p:ph type="body" idx="2"/>
          </p:nvPr>
        </p:nvSpPr>
        <p:spPr>
          <a:xfrm>
            <a:off x="6449491" y="1371600"/>
            <a:ext cx="5400000" cy="482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Panel &amp; Content">
  <p:cSld name="Title, Panel &amp; Content">
    <p:spTree>
      <p:nvGrpSpPr>
        <p:cNvPr id="1" name="Shape 132"/>
        <p:cNvGrpSpPr/>
        <p:nvPr/>
      </p:nvGrpSpPr>
      <p:grpSpPr>
        <a:xfrm>
          <a:off x="0" y="0"/>
          <a:ext cx="0" cy="0"/>
          <a:chOff x="0" y="0"/>
          <a:chExt cx="0" cy="0"/>
        </a:xfrm>
      </p:grpSpPr>
      <p:sp>
        <p:nvSpPr>
          <p:cNvPr id="133" name="Google Shape;133;p18"/>
          <p:cNvSpPr/>
          <p:nvPr/>
        </p:nvSpPr>
        <p:spPr>
          <a:xfrm>
            <a:off x="0"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134" name="Google Shape;134;p18"/>
          <p:cNvSpPr txBox="1">
            <a:spLocks noGrp="1"/>
          </p:cNvSpPr>
          <p:nvPr>
            <p:ph type="title"/>
          </p:nvPr>
        </p:nvSpPr>
        <p:spPr>
          <a:xfrm>
            <a:off x="4946857" y="360000"/>
            <a:ext cx="691018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4946852" y="1371600"/>
            <a:ext cx="594000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8"/>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8"/>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9" name="Google Shape;139;p18"/>
          <p:cNvSpPr txBox="1">
            <a:spLocks noGrp="1"/>
          </p:cNvSpPr>
          <p:nvPr>
            <p:ph type="body" idx="2"/>
          </p:nvPr>
        </p:nvSpPr>
        <p:spPr>
          <a:xfrm>
            <a:off x="515937" y="1371600"/>
            <a:ext cx="3367906"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accent1"/>
              </a:buClr>
              <a:buSzPts val="1800"/>
              <a:buFont typeface="Work Sans"/>
              <a:buNone/>
              <a:defRPr sz="1800" b="0">
                <a:solidFill>
                  <a:schemeClr val="accent1"/>
                </a:solidFill>
              </a:defRPr>
            </a:lvl1pPr>
            <a:lvl2pPr marL="914400" lvl="1" indent="-228600" algn="l">
              <a:lnSpc>
                <a:spcPct val="110000"/>
              </a:lnSpc>
              <a:spcBef>
                <a:spcPts val="6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2pPr>
            <a:lvl3pPr marL="1371600" lvl="2"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3pPr>
            <a:lvl4pPr marL="1828800" lvl="3"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4pPr>
            <a:lvl5pPr marL="2286000" lvl="4" indent="-228600" algn="l">
              <a:lnSpc>
                <a:spcPct val="110000"/>
              </a:lnSpc>
              <a:spcBef>
                <a:spcPts val="5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8"/>
          <p:cNvSpPr txBox="1">
            <a:spLocks noGrp="1"/>
          </p:cNvSpPr>
          <p:nvPr>
            <p:ph type="body" idx="3"/>
          </p:nvPr>
        </p:nvSpPr>
        <p:spPr>
          <a:xfrm>
            <a:off x="523874" y="360000"/>
            <a:ext cx="3367907" cy="7671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600"/>
              <a:buFont typeface="Work Sans"/>
              <a:buNone/>
              <a:defRPr sz="1600" cap="none"/>
            </a:lvl1pPr>
            <a:lvl2pPr marL="914400" lvl="1" indent="-228600" algn="l">
              <a:lnSpc>
                <a:spcPct val="90000"/>
              </a:lnSpc>
              <a:spcBef>
                <a:spcPts val="600"/>
              </a:spcBef>
              <a:spcAft>
                <a:spcPts val="0"/>
              </a:spcAft>
              <a:buClr>
                <a:schemeClr val="accent2"/>
              </a:buClr>
              <a:buSzPts val="1600"/>
              <a:buFont typeface="Work Sans"/>
              <a:buNone/>
              <a:defRPr sz="1600" b="1" cap="none">
                <a:solidFill>
                  <a:schemeClr val="accent2"/>
                </a:solidFill>
                <a:latin typeface="Work Sans"/>
                <a:ea typeface="Work Sans"/>
                <a:cs typeface="Work Sans"/>
                <a:sym typeface="Work Sans"/>
              </a:defRPr>
            </a:lvl2pPr>
            <a:lvl3pPr marL="1371600" lvl="2"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3pPr>
            <a:lvl4pPr marL="1828800" lvl="3"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4pPr>
            <a:lvl5pPr marL="2286000" lvl="4" indent="-228600" algn="l">
              <a:lnSpc>
                <a:spcPct val="90000"/>
              </a:lnSpc>
              <a:spcBef>
                <a:spcPts val="0"/>
              </a:spcBef>
              <a:spcAft>
                <a:spcPts val="0"/>
              </a:spcAft>
              <a:buClr>
                <a:schemeClr val="dk1"/>
              </a:buClr>
              <a:buSzPts val="1400"/>
              <a:buFont typeface="Source Serif Pro" panose="02040603050405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41" name="Google Shape;141;p18"/>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137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0"/>
        <p:cNvGrpSpPr/>
        <p:nvPr/>
      </p:nvGrpSpPr>
      <p:grpSpPr>
        <a:xfrm>
          <a:off x="0" y="0"/>
          <a:ext cx="0" cy="0"/>
          <a:chOff x="0" y="0"/>
          <a:chExt cx="0" cy="0"/>
        </a:xfrm>
      </p:grpSpPr>
      <p:sp>
        <p:nvSpPr>
          <p:cNvPr id="161" name="Google Shape;161;p2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panose="020F0502020204030204"/>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2" name="Google Shape;162;p2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63" name="Google Shape;163;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5" name="Google Shape;165;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2"/>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ctrTitle"/>
          </p:nvPr>
        </p:nvSpPr>
        <p:spPr>
          <a:xfrm>
            <a:off x="515940" y="1199848"/>
            <a:ext cx="11341098" cy="2636762"/>
          </a:xfrm>
          <a:prstGeom prst="rect">
            <a:avLst/>
          </a:prstGeom>
          <a:noFill/>
          <a:ln>
            <a:noFill/>
          </a:ln>
        </p:spPr>
        <p:txBody>
          <a:bodyPr spcFirstLastPara="1" wrap="square" lIns="0" tIns="0" rIns="0" bIns="0" anchor="b" anchorCtr="0">
            <a:noAutofit/>
          </a:bodyPr>
          <a:lstStyle>
            <a:lvl1pPr lvl="0" algn="l">
              <a:lnSpc>
                <a:spcPct val="77000"/>
              </a:lnSpc>
              <a:spcBef>
                <a:spcPts val="0"/>
              </a:spcBef>
              <a:spcAft>
                <a:spcPts val="0"/>
              </a:spcAft>
              <a:buClr>
                <a:schemeClr val="accent1"/>
              </a:buClr>
              <a:buSzPts val="6000"/>
              <a:buFont typeface="Work Sans"/>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subTitle" idx="1"/>
          </p:nvPr>
        </p:nvSpPr>
        <p:spPr>
          <a:xfrm>
            <a:off x="515940" y="4053526"/>
            <a:ext cx="5651498" cy="1729818"/>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accent1"/>
              </a:buClr>
              <a:buSzPts val="1800"/>
              <a:buNone/>
              <a:defRPr sz="1800" b="0">
                <a:solidFill>
                  <a:schemeClr val="accent1"/>
                </a:solidFill>
                <a:latin typeface="Source Serif Pro" panose="02040603050405020204"/>
                <a:ea typeface="Source Serif Pro" panose="02040603050405020204"/>
                <a:cs typeface="Source Serif Pro" panose="02040603050405020204"/>
                <a:sym typeface="Source Serif Pro" panose="02040603050405020204"/>
              </a:defRPr>
            </a:lvl1pPr>
            <a:lvl2pPr lvl="1" algn="ctr">
              <a:lnSpc>
                <a:spcPct val="110000"/>
              </a:lnSpc>
              <a:spcBef>
                <a:spcPts val="1400"/>
              </a:spcBef>
              <a:spcAft>
                <a:spcPts val="0"/>
              </a:spcAft>
              <a:buClr>
                <a:schemeClr val="dk1"/>
              </a:buClr>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3"/>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31" name="Google Shape;31;p3"/>
          <p:cNvCxnSpPr/>
          <p:nvPr/>
        </p:nvCxnSpPr>
        <p:spPr>
          <a:xfrm>
            <a:off x="254524" y="377072"/>
            <a:ext cx="0" cy="6255503"/>
          </a:xfrm>
          <a:prstGeom prst="straightConnector1">
            <a:avLst/>
          </a:prstGeom>
          <a:noFill/>
          <a:ln w="9525" cap="flat" cmpd="sng">
            <a:solidFill>
              <a:schemeClr val="lt1"/>
            </a:solidFill>
            <a:prstDash val="solid"/>
            <a:miter lim="800000"/>
            <a:headEnd type="none" w="sm" len="sm"/>
            <a:tailEnd type="none" w="sm" len="sm"/>
          </a:ln>
        </p:spPr>
      </p:cxnSp>
      <p:pic>
        <p:nvPicPr>
          <p:cNvPr id="32" name="Google Shape;32;p3"/>
          <p:cNvPicPr preferRelativeResize="0"/>
          <p:nvPr/>
        </p:nvPicPr>
        <p:blipFill rotWithShape="1">
          <a:blip r:embed="rId2"/>
          <a:srcRect/>
          <a:stretch>
            <a:fillRect/>
          </a:stretch>
        </p:blipFill>
        <p:spPr>
          <a:xfrm>
            <a:off x="488748" y="343146"/>
            <a:ext cx="1862858" cy="32646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p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9" name="Google Shape;169;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0" name="Google Shape;170;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1" name="Google Shape;171;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panose="020F0502020204030204"/>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5" name="Google Shape;175;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0" name="Google Shape;180;p2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1" name="Google Shape;181;p2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2" name="Google Shape;182;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7" name="Google Shape;187;p27"/>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88" name="Google Shape;188;p27"/>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9" name="Google Shape;189;p27"/>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90" name="Google Shape;190;p27"/>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1" name="Google Shape;191;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2" name="Google Shape;192;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6" name="Google Shape;196;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8" name="Google Shape;198;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panose="020F0502020204030204"/>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1" name="Google Shape;201;p2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202" name="Google Shape;202;p2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03" name="Google Shape;203;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5" name="Google Shape;205;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panose="020F0502020204030204"/>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8" name="Google Shape;208;p30"/>
          <p:cNvSpPr>
            <a:spLocks noGrp="1"/>
          </p:cNvSpPr>
          <p:nvPr>
            <p:ph type="pic" idx="2"/>
          </p:nvPr>
        </p:nvSpPr>
        <p:spPr>
          <a:xfrm>
            <a:off x="5183188" y="987425"/>
            <a:ext cx="6172200" cy="4873500"/>
          </a:xfrm>
          <a:prstGeom prst="rect">
            <a:avLst/>
          </a:prstGeom>
          <a:noFill/>
          <a:ln>
            <a:noFill/>
          </a:ln>
        </p:spPr>
      </p:sp>
      <p:sp>
        <p:nvSpPr>
          <p:cNvPr id="209" name="Google Shape;209;p3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10" name="Google Shape;210;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1" name="Google Shape;211;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2" name="Google Shape;212;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5" name="Google Shape;215;p3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6" name="Google Shape;216;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7" name="Google Shape;217;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8" name="Google Shape;218;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3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2" name="Google Shape;222;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3" name="Google Shape;223;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4" name="Google Shape;224;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5"/>
        <p:cNvGrpSpPr/>
        <p:nvPr/>
      </p:nvGrpSpPr>
      <p:grpSpPr>
        <a:xfrm>
          <a:off x="0" y="0"/>
          <a:ext cx="0" cy="0"/>
          <a:chOff x="0" y="0"/>
          <a:chExt cx="0" cy="0"/>
        </a:xfrm>
      </p:grpSpPr>
      <p:sp>
        <p:nvSpPr>
          <p:cNvPr id="226" name="Google Shape;226;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7" name="Google Shape;227;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pact/Divider (White)">
  <p:cSld name="Impact/Divider (White)">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503997" y="1079369"/>
            <a:ext cx="5663442" cy="5121407"/>
          </a:xfrm>
          <a:prstGeom prst="rect">
            <a:avLst/>
          </a:prstGeom>
          <a:noFill/>
          <a:ln>
            <a:noFill/>
          </a:ln>
        </p:spPr>
        <p:txBody>
          <a:bodyPr spcFirstLastPara="1" wrap="square" lIns="0" tIns="0" rIns="0" bIns="0" anchor="t" anchorCtr="0">
            <a:noAutofit/>
          </a:bodyPr>
          <a:lstStyle>
            <a:lvl1pPr marL="457200" lvl="0" indent="-228600" algn="l">
              <a:lnSpc>
                <a:spcPct val="77000"/>
              </a:lnSpc>
              <a:spcBef>
                <a:spcPts val="1000"/>
              </a:spcBef>
              <a:spcAft>
                <a:spcPts val="0"/>
              </a:spcAft>
              <a:buClr>
                <a:schemeClr val="dk1"/>
              </a:buClr>
              <a:buSzPts val="6000"/>
              <a:buNone/>
              <a:defRPr sz="6000" b="1" cap="none">
                <a:solidFill>
                  <a:schemeClr val="dk1"/>
                </a:solidFill>
                <a:latin typeface="Work Sans"/>
                <a:ea typeface="Work Sans"/>
                <a:cs typeface="Work Sans"/>
                <a:sym typeface="Work Sans"/>
              </a:defRPr>
            </a:lvl1pPr>
            <a:lvl2pPr marL="914400" lvl="1" indent="-228600" algn="l">
              <a:lnSpc>
                <a:spcPct val="77000"/>
              </a:lnSpc>
              <a:spcBef>
                <a:spcPts val="1400"/>
              </a:spcBef>
              <a:spcAft>
                <a:spcPts val="0"/>
              </a:spcAft>
              <a:buClr>
                <a:schemeClr val="dk1"/>
              </a:buClr>
              <a:buSzPts val="6000"/>
              <a:buNone/>
              <a:defRPr sz="6000" b="1" cap="none">
                <a:solidFill>
                  <a:schemeClr val="dk1"/>
                </a:solidFill>
                <a:latin typeface="Work Sans"/>
                <a:ea typeface="Work Sans"/>
                <a:cs typeface="Work Sans"/>
                <a:sym typeface="Work Sans"/>
              </a:defRPr>
            </a:lvl2pPr>
            <a:lvl3pPr marL="1371600" lvl="2" indent="-228600" algn="l">
              <a:lnSpc>
                <a:spcPct val="77000"/>
              </a:lnSpc>
              <a:spcBef>
                <a:spcPts val="500"/>
              </a:spcBef>
              <a:spcAft>
                <a:spcPts val="0"/>
              </a:spcAft>
              <a:buSzPts val="6000"/>
              <a:buFont typeface="Work Sans"/>
              <a:buNone/>
              <a:defRPr sz="6000" b="1" cap="none">
                <a:solidFill>
                  <a:schemeClr val="dk1"/>
                </a:solidFill>
                <a:latin typeface="Work Sans"/>
                <a:ea typeface="Work Sans"/>
                <a:cs typeface="Work Sans"/>
                <a:sym typeface="Work Sans"/>
              </a:defRPr>
            </a:lvl3pPr>
            <a:lvl4pPr marL="1828800" lvl="3" indent="-228600" algn="l">
              <a:lnSpc>
                <a:spcPct val="77000"/>
              </a:lnSpc>
              <a:spcBef>
                <a:spcPts val="500"/>
              </a:spcBef>
              <a:spcAft>
                <a:spcPts val="0"/>
              </a:spcAft>
              <a:buSzPts val="6000"/>
              <a:buFont typeface="Work Sans"/>
              <a:buNone/>
              <a:defRPr sz="6000" b="1" cap="none">
                <a:solidFill>
                  <a:schemeClr val="dk1"/>
                </a:solidFill>
                <a:latin typeface="Work Sans"/>
                <a:ea typeface="Work Sans"/>
                <a:cs typeface="Work Sans"/>
                <a:sym typeface="Work Sans"/>
              </a:defRPr>
            </a:lvl4pPr>
            <a:lvl5pPr marL="2286000" lvl="4" indent="-228600" algn="l">
              <a:lnSpc>
                <a:spcPct val="77000"/>
              </a:lnSpc>
              <a:spcBef>
                <a:spcPts val="500"/>
              </a:spcBef>
              <a:spcAft>
                <a:spcPts val="0"/>
              </a:spcAft>
              <a:buClr>
                <a:schemeClr val="dk1"/>
              </a:buClr>
              <a:buSzPts val="6000"/>
              <a:buFont typeface="Work Sans"/>
              <a:buNone/>
              <a:defRPr sz="6000" b="1" cap="none">
                <a:solidFill>
                  <a:schemeClr val="dk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cxnSp>
        <p:nvCxnSpPr>
          <p:cNvPr id="46" name="Google Shape;46;p5"/>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cxnSp>
        <p:nvCxnSpPr>
          <p:cNvPr id="47" name="Google Shape;47;p5"/>
          <p:cNvCxnSpPr/>
          <p:nvPr/>
        </p:nvCxnSpPr>
        <p:spPr>
          <a:xfrm>
            <a:off x="7923229" y="377072"/>
            <a:ext cx="0" cy="6255503"/>
          </a:xfrm>
          <a:prstGeom prst="straightConnector1">
            <a:avLst/>
          </a:prstGeom>
          <a:noFill/>
          <a:ln w="9525" cap="flat" cmpd="sng">
            <a:solidFill>
              <a:schemeClr val="accent1"/>
            </a:solidFill>
            <a:prstDash val="solid"/>
            <a:miter lim="800000"/>
            <a:headEnd type="none" w="sm" len="sm"/>
            <a:tailEnd type="none" w="sm" len="sm"/>
          </a:ln>
        </p:spPr>
      </p:cxnSp>
      <p:sp>
        <p:nvSpPr>
          <p:cNvPr id="48" name="Google Shape;48;p5"/>
          <p:cNvSpPr txBox="1">
            <a:spLocks noGrp="1"/>
          </p:cNvSpPr>
          <p:nvPr>
            <p:ph type="body" idx="2"/>
          </p:nvPr>
        </p:nvSpPr>
        <p:spPr>
          <a:xfrm>
            <a:off x="8181975" y="1371600"/>
            <a:ext cx="2955925" cy="4898571"/>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00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228600" algn="l">
              <a:lnSpc>
                <a:spcPct val="110000"/>
              </a:lnSpc>
              <a:spcBef>
                <a:spcPts val="0"/>
              </a:spcBef>
              <a:spcAft>
                <a:spcPts val="0"/>
              </a:spcAft>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228600" algn="l">
              <a:lnSpc>
                <a:spcPct val="110000"/>
              </a:lnSpc>
              <a:spcBef>
                <a:spcPts val="0"/>
              </a:spcBef>
              <a:spcAft>
                <a:spcPts val="0"/>
              </a:spcAft>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228600" algn="l">
              <a:lnSpc>
                <a:spcPct val="110000"/>
              </a:lnSpc>
              <a:spcBef>
                <a:spcPts val="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chemeClr val="accent1"/>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357256" y="377072"/>
            <a:ext cx="5499781" cy="1847654"/>
          </a:xfrm>
          <a:prstGeom prst="rect">
            <a:avLst/>
          </a:prstGeom>
          <a:noFill/>
          <a:ln>
            <a:noFill/>
          </a:ln>
        </p:spPr>
        <p:txBody>
          <a:bodyPr spcFirstLastPara="1" wrap="square" lIns="0" tIns="0" rIns="0" bIns="0" anchor="t" anchorCtr="0">
            <a:noAutofit/>
          </a:bodyPr>
          <a:lstStyle>
            <a:lvl1pPr lvl="0" algn="l">
              <a:lnSpc>
                <a:spcPct val="77000"/>
              </a:lnSpc>
              <a:spcBef>
                <a:spcPts val="0"/>
              </a:spcBef>
              <a:spcAft>
                <a:spcPts val="0"/>
              </a:spcAft>
              <a:buClr>
                <a:schemeClr val="lt1"/>
              </a:buClr>
              <a:buSzPts val="8000"/>
              <a:buFont typeface="Work Sans"/>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357256" y="2403835"/>
            <a:ext cx="5491162" cy="1025166"/>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accent2"/>
              </a:buClr>
              <a:buSzPts val="2600"/>
              <a:buNone/>
              <a:defRPr sz="2600" b="0">
                <a:solidFill>
                  <a:schemeClr val="accent2"/>
                </a:solidFill>
                <a:latin typeface="Source Serif Pro" panose="02040603050405020204"/>
                <a:ea typeface="Source Serif Pro" panose="02040603050405020204"/>
                <a:cs typeface="Source Serif Pro" panose="02040603050405020204"/>
                <a:sym typeface="Source Serif Pro" panose="02040603050405020204"/>
              </a:defRPr>
            </a:lvl1pPr>
            <a:lvl2pPr lvl="1" algn="ctr">
              <a:lnSpc>
                <a:spcPct val="110000"/>
              </a:lnSpc>
              <a:spcBef>
                <a:spcPts val="1400"/>
              </a:spcBef>
              <a:spcAft>
                <a:spcPts val="0"/>
              </a:spcAft>
              <a:buClr>
                <a:schemeClr val="dk1"/>
              </a:buClr>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22" name="Google Shape;22;p2"/>
          <p:cNvCxnSpPr/>
          <p:nvPr/>
        </p:nvCxnSpPr>
        <p:spPr>
          <a:xfrm>
            <a:off x="6096000" y="377072"/>
            <a:ext cx="0" cy="6255503"/>
          </a:xfrm>
          <a:prstGeom prst="straightConnector1">
            <a:avLst/>
          </a:prstGeom>
          <a:noFill/>
          <a:ln w="9525" cap="flat" cmpd="sng">
            <a:solidFill>
              <a:schemeClr val="lt1"/>
            </a:solidFill>
            <a:prstDash val="solid"/>
            <a:miter lim="800000"/>
            <a:headEnd type="none" w="sm" len="sm"/>
            <a:tailEnd type="none" w="sm" len="sm"/>
          </a:ln>
        </p:spPr>
      </p:cxnSp>
      <p:sp>
        <p:nvSpPr>
          <p:cNvPr id="23" name="Google Shape;23;p2"/>
          <p:cNvSpPr txBox="1">
            <a:spLocks noGrp="1"/>
          </p:cNvSpPr>
          <p:nvPr>
            <p:ph type="body" idx="2"/>
          </p:nvPr>
        </p:nvSpPr>
        <p:spPr>
          <a:xfrm>
            <a:off x="6357938" y="3581400"/>
            <a:ext cx="5491162" cy="269844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accent2"/>
              </a:buClr>
              <a:buSzPts val="2000"/>
              <a:buNone/>
              <a:defRPr sz="2000" b="0">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 name="Google Shape;24;p2"/>
          <p:cNvPicPr preferRelativeResize="0"/>
          <p:nvPr/>
        </p:nvPicPr>
        <p:blipFill rotWithShape="1">
          <a:blip r:embed="rId2"/>
          <a:srcRect/>
          <a:stretch>
            <a:fillRect/>
          </a:stretch>
        </p:blipFill>
        <p:spPr>
          <a:xfrm>
            <a:off x="488748" y="343146"/>
            <a:ext cx="1862858" cy="32646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solidFill>
          <a:schemeClr val="accent2"/>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ctrTitle"/>
          </p:nvPr>
        </p:nvSpPr>
        <p:spPr>
          <a:xfrm>
            <a:off x="515940" y="1199848"/>
            <a:ext cx="11341098" cy="2636762"/>
          </a:xfrm>
          <a:prstGeom prst="rect">
            <a:avLst/>
          </a:prstGeom>
          <a:noFill/>
          <a:ln>
            <a:noFill/>
          </a:ln>
        </p:spPr>
        <p:txBody>
          <a:bodyPr spcFirstLastPara="1" wrap="square" lIns="0" tIns="0" rIns="0" bIns="0" anchor="b" anchorCtr="0">
            <a:noAutofit/>
          </a:bodyPr>
          <a:lstStyle>
            <a:lvl1pPr lvl="0" algn="l">
              <a:lnSpc>
                <a:spcPct val="77000"/>
              </a:lnSpc>
              <a:spcBef>
                <a:spcPts val="0"/>
              </a:spcBef>
              <a:spcAft>
                <a:spcPts val="0"/>
              </a:spcAft>
              <a:buClr>
                <a:schemeClr val="accent1"/>
              </a:buClr>
              <a:buSzPts val="6000"/>
              <a:buFont typeface="Work Sans"/>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subTitle" idx="1"/>
          </p:nvPr>
        </p:nvSpPr>
        <p:spPr>
          <a:xfrm>
            <a:off x="515940" y="4053526"/>
            <a:ext cx="5651498" cy="1729818"/>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accent1"/>
              </a:buClr>
              <a:buSzPts val="1800"/>
              <a:buNone/>
              <a:defRPr sz="1800" b="0">
                <a:solidFill>
                  <a:schemeClr val="accent1"/>
                </a:solidFill>
                <a:latin typeface="Source Serif Pro" panose="02040603050405020204"/>
                <a:ea typeface="Source Serif Pro" panose="02040603050405020204"/>
                <a:cs typeface="Source Serif Pro" panose="02040603050405020204"/>
                <a:sym typeface="Source Serif Pro" panose="02040603050405020204"/>
              </a:defRPr>
            </a:lvl1pPr>
            <a:lvl2pPr lvl="1" algn="ctr">
              <a:lnSpc>
                <a:spcPct val="110000"/>
              </a:lnSpc>
              <a:spcBef>
                <a:spcPts val="1400"/>
              </a:spcBef>
              <a:spcAft>
                <a:spcPts val="0"/>
              </a:spcAft>
              <a:buClr>
                <a:schemeClr val="dk1"/>
              </a:buClr>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3"/>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31" name="Google Shape;31;p3"/>
          <p:cNvCxnSpPr/>
          <p:nvPr/>
        </p:nvCxnSpPr>
        <p:spPr>
          <a:xfrm>
            <a:off x="254524" y="377072"/>
            <a:ext cx="0" cy="6255503"/>
          </a:xfrm>
          <a:prstGeom prst="straightConnector1">
            <a:avLst/>
          </a:prstGeom>
          <a:noFill/>
          <a:ln w="9525" cap="flat" cmpd="sng">
            <a:solidFill>
              <a:schemeClr val="lt1"/>
            </a:solidFill>
            <a:prstDash val="solid"/>
            <a:miter lim="800000"/>
            <a:headEnd type="none" w="sm" len="sm"/>
            <a:tailEnd type="none" w="sm" len="sm"/>
          </a:ln>
        </p:spPr>
      </p:cxnSp>
      <p:pic>
        <p:nvPicPr>
          <p:cNvPr id="32" name="Google Shape;32;p3"/>
          <p:cNvPicPr preferRelativeResize="0"/>
          <p:nvPr/>
        </p:nvPicPr>
        <p:blipFill rotWithShape="1">
          <a:blip r:embed="rId2"/>
          <a:srcRect/>
          <a:stretch>
            <a:fillRect/>
          </a:stretch>
        </p:blipFill>
        <p:spPr>
          <a:xfrm>
            <a:off x="488748" y="343146"/>
            <a:ext cx="1862858" cy="32646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ontents">
  <p:cSld name="Contents">
    <p:bg>
      <p:bgPr>
        <a:solidFill>
          <a:schemeClr val="accent1"/>
        </a:soli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503996" y="1371600"/>
            <a:ext cx="3060000"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200"/>
              <a:buNone/>
              <a:defRPr sz="12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500"/>
              </a:spcBef>
              <a:spcAft>
                <a:spcPts val="0"/>
              </a:spcAft>
              <a:buClr>
                <a:schemeClr val="lt1"/>
              </a:buClr>
              <a:buSzPts val="1200"/>
              <a:buNone/>
              <a:defRPr sz="1200">
                <a:solidFill>
                  <a:schemeClr val="lt1"/>
                </a:solidFill>
              </a:defRPr>
            </a:lvl2pPr>
            <a:lvl3pPr marL="1371600" lvl="2" indent="-228600" algn="l">
              <a:lnSpc>
                <a:spcPct val="110000"/>
              </a:lnSpc>
              <a:spcBef>
                <a:spcPts val="500"/>
              </a:spcBef>
              <a:spcAft>
                <a:spcPts val="0"/>
              </a:spcAft>
              <a:buSzPts val="1200"/>
              <a:buNone/>
              <a:defRPr sz="1200">
                <a:solidFill>
                  <a:schemeClr val="lt1"/>
                </a:solidFill>
              </a:defRPr>
            </a:lvl3pPr>
            <a:lvl4pPr marL="1828800" lvl="3" indent="-228600" algn="l">
              <a:lnSpc>
                <a:spcPct val="110000"/>
              </a:lnSpc>
              <a:spcBef>
                <a:spcPts val="500"/>
              </a:spcBef>
              <a:spcAft>
                <a:spcPts val="0"/>
              </a:spcAft>
              <a:buSzPts val="1200"/>
              <a:buNone/>
              <a:defRPr sz="1200">
                <a:solidFill>
                  <a:schemeClr val="lt1"/>
                </a:solidFill>
              </a:defRPr>
            </a:lvl4pPr>
            <a:lvl5pPr marL="2286000" lvl="4" indent="-228600" algn="l">
              <a:lnSpc>
                <a:spcPct val="11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cxnSp>
        <p:nvCxnSpPr>
          <p:cNvPr id="39" name="Google Shape;39;p4"/>
          <p:cNvCxnSpPr/>
          <p:nvPr/>
        </p:nvCxnSpPr>
        <p:spPr>
          <a:xfrm>
            <a:off x="254524" y="377072"/>
            <a:ext cx="0" cy="6255503"/>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pact/Divider (White)">
  <p:cSld name="Impact/Divider (White)">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503997" y="1079369"/>
            <a:ext cx="5663442" cy="5121407"/>
          </a:xfrm>
          <a:prstGeom prst="rect">
            <a:avLst/>
          </a:prstGeom>
          <a:noFill/>
          <a:ln>
            <a:noFill/>
          </a:ln>
        </p:spPr>
        <p:txBody>
          <a:bodyPr spcFirstLastPara="1" wrap="square" lIns="0" tIns="0" rIns="0" bIns="0" anchor="t" anchorCtr="0">
            <a:noAutofit/>
          </a:bodyPr>
          <a:lstStyle>
            <a:lvl1pPr marL="457200" lvl="0" indent="-228600" algn="l">
              <a:lnSpc>
                <a:spcPct val="77000"/>
              </a:lnSpc>
              <a:spcBef>
                <a:spcPts val="1000"/>
              </a:spcBef>
              <a:spcAft>
                <a:spcPts val="0"/>
              </a:spcAft>
              <a:buClr>
                <a:schemeClr val="dk1"/>
              </a:buClr>
              <a:buSzPts val="6000"/>
              <a:buNone/>
              <a:defRPr sz="6000" b="1" cap="none">
                <a:solidFill>
                  <a:schemeClr val="dk1"/>
                </a:solidFill>
                <a:latin typeface="Work Sans"/>
                <a:ea typeface="Work Sans"/>
                <a:cs typeface="Work Sans"/>
                <a:sym typeface="Work Sans"/>
              </a:defRPr>
            </a:lvl1pPr>
            <a:lvl2pPr marL="914400" lvl="1" indent="-228600" algn="l">
              <a:lnSpc>
                <a:spcPct val="77000"/>
              </a:lnSpc>
              <a:spcBef>
                <a:spcPts val="1400"/>
              </a:spcBef>
              <a:spcAft>
                <a:spcPts val="0"/>
              </a:spcAft>
              <a:buClr>
                <a:schemeClr val="dk1"/>
              </a:buClr>
              <a:buSzPts val="6000"/>
              <a:buNone/>
              <a:defRPr sz="6000" b="1" cap="none">
                <a:solidFill>
                  <a:schemeClr val="dk1"/>
                </a:solidFill>
                <a:latin typeface="Work Sans"/>
                <a:ea typeface="Work Sans"/>
                <a:cs typeface="Work Sans"/>
                <a:sym typeface="Work Sans"/>
              </a:defRPr>
            </a:lvl2pPr>
            <a:lvl3pPr marL="1371600" lvl="2" indent="-228600" algn="l">
              <a:lnSpc>
                <a:spcPct val="77000"/>
              </a:lnSpc>
              <a:spcBef>
                <a:spcPts val="500"/>
              </a:spcBef>
              <a:spcAft>
                <a:spcPts val="0"/>
              </a:spcAft>
              <a:buSzPts val="6000"/>
              <a:buFont typeface="Work Sans"/>
              <a:buNone/>
              <a:defRPr sz="6000" b="1" cap="none">
                <a:solidFill>
                  <a:schemeClr val="dk1"/>
                </a:solidFill>
                <a:latin typeface="Work Sans"/>
                <a:ea typeface="Work Sans"/>
                <a:cs typeface="Work Sans"/>
                <a:sym typeface="Work Sans"/>
              </a:defRPr>
            </a:lvl3pPr>
            <a:lvl4pPr marL="1828800" lvl="3" indent="-228600" algn="l">
              <a:lnSpc>
                <a:spcPct val="77000"/>
              </a:lnSpc>
              <a:spcBef>
                <a:spcPts val="500"/>
              </a:spcBef>
              <a:spcAft>
                <a:spcPts val="0"/>
              </a:spcAft>
              <a:buSzPts val="6000"/>
              <a:buFont typeface="Work Sans"/>
              <a:buNone/>
              <a:defRPr sz="6000" b="1" cap="none">
                <a:solidFill>
                  <a:schemeClr val="dk1"/>
                </a:solidFill>
                <a:latin typeface="Work Sans"/>
                <a:ea typeface="Work Sans"/>
                <a:cs typeface="Work Sans"/>
                <a:sym typeface="Work Sans"/>
              </a:defRPr>
            </a:lvl4pPr>
            <a:lvl5pPr marL="2286000" lvl="4" indent="-228600" algn="l">
              <a:lnSpc>
                <a:spcPct val="77000"/>
              </a:lnSpc>
              <a:spcBef>
                <a:spcPts val="500"/>
              </a:spcBef>
              <a:spcAft>
                <a:spcPts val="0"/>
              </a:spcAft>
              <a:buClr>
                <a:schemeClr val="dk1"/>
              </a:buClr>
              <a:buSzPts val="6000"/>
              <a:buFont typeface="Work Sans"/>
              <a:buNone/>
              <a:defRPr sz="6000" b="1" cap="none">
                <a:solidFill>
                  <a:schemeClr val="dk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cxnSp>
        <p:nvCxnSpPr>
          <p:cNvPr id="46" name="Google Shape;46;p5"/>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cxnSp>
        <p:nvCxnSpPr>
          <p:cNvPr id="47" name="Google Shape;47;p5"/>
          <p:cNvCxnSpPr/>
          <p:nvPr/>
        </p:nvCxnSpPr>
        <p:spPr>
          <a:xfrm>
            <a:off x="7923229" y="377072"/>
            <a:ext cx="0" cy="6255503"/>
          </a:xfrm>
          <a:prstGeom prst="straightConnector1">
            <a:avLst/>
          </a:prstGeom>
          <a:noFill/>
          <a:ln w="9525" cap="flat" cmpd="sng">
            <a:solidFill>
              <a:schemeClr val="accent1"/>
            </a:solidFill>
            <a:prstDash val="solid"/>
            <a:miter lim="800000"/>
            <a:headEnd type="none" w="sm" len="sm"/>
            <a:tailEnd type="none" w="sm" len="sm"/>
          </a:ln>
        </p:spPr>
      </p:cxnSp>
      <p:sp>
        <p:nvSpPr>
          <p:cNvPr id="48" name="Google Shape;48;p5"/>
          <p:cNvSpPr txBox="1">
            <a:spLocks noGrp="1"/>
          </p:cNvSpPr>
          <p:nvPr>
            <p:ph type="body" idx="2"/>
          </p:nvPr>
        </p:nvSpPr>
        <p:spPr>
          <a:xfrm>
            <a:off x="8181975" y="1371600"/>
            <a:ext cx="2955925" cy="4898571"/>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00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228600" algn="l">
              <a:lnSpc>
                <a:spcPct val="110000"/>
              </a:lnSpc>
              <a:spcBef>
                <a:spcPts val="0"/>
              </a:spcBef>
              <a:spcAft>
                <a:spcPts val="0"/>
              </a:spcAft>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228600" algn="l">
              <a:lnSpc>
                <a:spcPct val="110000"/>
              </a:lnSpc>
              <a:spcBef>
                <a:spcPts val="0"/>
              </a:spcBef>
              <a:spcAft>
                <a:spcPts val="0"/>
              </a:spcAft>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228600" algn="l">
              <a:lnSpc>
                <a:spcPct val="110000"/>
              </a:lnSpc>
              <a:spcBef>
                <a:spcPts val="0"/>
              </a:spcBef>
              <a:spcAft>
                <a:spcPts val="0"/>
              </a:spcAft>
              <a:buClr>
                <a:schemeClr val="dk1"/>
              </a:buClr>
              <a:buSzPts val="1800"/>
              <a:buFont typeface="Source Serif Pro" panose="02040603050405020204"/>
              <a:buNone/>
              <a:defRPr sz="18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Impact/Divider (Dark)" type="obj">
  <p:cSld name="Impact/Divider (Dark)">
    <p:bg>
      <p:bgPr>
        <a:solidFill>
          <a:schemeClr val="accent1"/>
        </a:solid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503996" y="2121031"/>
            <a:ext cx="11353041" cy="4079743"/>
          </a:xfrm>
          <a:prstGeom prst="rect">
            <a:avLst/>
          </a:prstGeom>
          <a:noFill/>
          <a:ln>
            <a:noFill/>
          </a:ln>
        </p:spPr>
        <p:txBody>
          <a:bodyPr spcFirstLastPara="1" wrap="square" lIns="0" tIns="0" rIns="0" bIns="0" anchor="t" anchorCtr="0">
            <a:noAutofit/>
          </a:bodyPr>
          <a:lstStyle>
            <a:lvl1pPr marL="457200" lvl="0" indent="-228600" algn="ctr">
              <a:lnSpc>
                <a:spcPct val="85000"/>
              </a:lnSpc>
              <a:spcBef>
                <a:spcPts val="0"/>
              </a:spcBef>
              <a:spcAft>
                <a:spcPts val="0"/>
              </a:spcAft>
              <a:buClr>
                <a:schemeClr val="accent2"/>
              </a:buClr>
              <a:buSzPts val="6000"/>
              <a:buNone/>
              <a:defRPr sz="6000"/>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Impact/Divider (Bright)">
  <p:cSld name="Impact/Divider (Bright)">
    <p:bg>
      <p:bgPr>
        <a:solidFill>
          <a:schemeClr val="accent2"/>
        </a:solidFill>
        <a:effectLst/>
      </p:bgPr>
    </p:bg>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16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503996" y="2121031"/>
            <a:ext cx="11353041" cy="4079743"/>
          </a:xfrm>
          <a:prstGeom prst="rect">
            <a:avLst/>
          </a:prstGeom>
          <a:noFill/>
          <a:ln>
            <a:noFill/>
          </a:ln>
        </p:spPr>
        <p:txBody>
          <a:bodyPr spcFirstLastPara="1" wrap="square" lIns="0" tIns="0" rIns="0" bIns="0" anchor="t" anchorCtr="0">
            <a:noAutofit/>
          </a:bodyPr>
          <a:lstStyle>
            <a:lvl1pPr marL="457200" lvl="0" indent="-228600" algn="ctr">
              <a:lnSpc>
                <a:spcPct val="85000"/>
              </a:lnSpc>
              <a:spcBef>
                <a:spcPts val="0"/>
              </a:spcBef>
              <a:spcAft>
                <a:spcPts val="0"/>
              </a:spcAft>
              <a:buClr>
                <a:schemeClr val="accent1"/>
              </a:buClr>
              <a:buSzPts val="6000"/>
              <a:buNone/>
              <a:defRPr sz="6000">
                <a:solidFill>
                  <a:schemeClr val="accent1"/>
                </a:solidFill>
              </a:defRPr>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503996" y="1371600"/>
            <a:ext cx="11353041"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mp; Panel">
  <p:cSld name="Title, Content &amp; Panel">
    <p:spTree>
      <p:nvGrpSpPr>
        <p:cNvPr id="1" name="Shape 67"/>
        <p:cNvGrpSpPr/>
        <p:nvPr/>
      </p:nvGrpSpPr>
      <p:grpSpPr>
        <a:xfrm>
          <a:off x="0" y="0"/>
          <a:ext cx="0" cy="0"/>
          <a:chOff x="0" y="0"/>
          <a:chExt cx="0" cy="0"/>
        </a:xfrm>
      </p:grpSpPr>
      <p:sp>
        <p:nvSpPr>
          <p:cNvPr id="68" name="Google Shape;68;p9"/>
          <p:cNvSpPr/>
          <p:nvPr/>
        </p:nvSpPr>
        <p:spPr>
          <a:xfrm>
            <a:off x="8067675"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69" name="Google Shape;69;p9"/>
          <p:cNvSpPr txBox="1">
            <a:spLocks noGrp="1"/>
          </p:cNvSpPr>
          <p:nvPr>
            <p:ph type="title"/>
          </p:nvPr>
        </p:nvSpPr>
        <p:spPr>
          <a:xfrm>
            <a:off x="504000" y="360000"/>
            <a:ext cx="691018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03995" y="1371600"/>
            <a:ext cx="594000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9"/>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4" name="Google Shape;74;p9"/>
          <p:cNvSpPr txBox="1">
            <a:spLocks noGrp="1"/>
          </p:cNvSpPr>
          <p:nvPr>
            <p:ph type="body" idx="2"/>
          </p:nvPr>
        </p:nvSpPr>
        <p:spPr>
          <a:xfrm>
            <a:off x="8286750" y="1371600"/>
            <a:ext cx="3562350"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accent1"/>
              </a:buClr>
              <a:buSzPts val="1800"/>
              <a:buFont typeface="Work Sans"/>
              <a:buNone/>
              <a:defRPr sz="1800" b="0">
                <a:solidFill>
                  <a:schemeClr val="accent1"/>
                </a:solidFill>
              </a:defRPr>
            </a:lvl1pPr>
            <a:lvl2pPr marL="914400" lvl="1" indent="-228600" algn="l">
              <a:lnSpc>
                <a:spcPct val="110000"/>
              </a:lnSpc>
              <a:spcBef>
                <a:spcPts val="6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2pPr>
            <a:lvl3pPr marL="1371600" lvl="2"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3pPr>
            <a:lvl4pPr marL="1828800" lvl="3"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4pPr>
            <a:lvl5pPr marL="2286000" lvl="4" indent="-228600" algn="l">
              <a:lnSpc>
                <a:spcPct val="110000"/>
              </a:lnSpc>
              <a:spcBef>
                <a:spcPts val="5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8286750" y="360000"/>
            <a:ext cx="3570288" cy="7671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600"/>
              <a:buFont typeface="Work Sans"/>
              <a:buNone/>
              <a:defRPr sz="1600" cap="none"/>
            </a:lvl1pPr>
            <a:lvl2pPr marL="914400" lvl="1" indent="-228600" algn="l">
              <a:lnSpc>
                <a:spcPct val="90000"/>
              </a:lnSpc>
              <a:spcBef>
                <a:spcPts val="600"/>
              </a:spcBef>
              <a:spcAft>
                <a:spcPts val="0"/>
              </a:spcAft>
              <a:buClr>
                <a:schemeClr val="accent2"/>
              </a:buClr>
              <a:buSzPts val="1600"/>
              <a:buFont typeface="Work Sans"/>
              <a:buNone/>
              <a:defRPr sz="1600" b="1" cap="none">
                <a:solidFill>
                  <a:schemeClr val="accent2"/>
                </a:solidFill>
                <a:latin typeface="Work Sans"/>
                <a:ea typeface="Work Sans"/>
                <a:cs typeface="Work Sans"/>
                <a:sym typeface="Work Sans"/>
              </a:defRPr>
            </a:lvl2pPr>
            <a:lvl3pPr marL="1371600" lvl="2"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3pPr>
            <a:lvl4pPr marL="1828800" lvl="3"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4pPr>
            <a:lvl5pPr marL="2286000" lvl="4" indent="-228600" algn="l">
              <a:lnSpc>
                <a:spcPct val="90000"/>
              </a:lnSpc>
              <a:spcBef>
                <a:spcPts val="0"/>
              </a:spcBef>
              <a:spcAft>
                <a:spcPts val="0"/>
              </a:spcAft>
              <a:buClr>
                <a:schemeClr val="dk1"/>
              </a:buClr>
              <a:buSzPts val="1400"/>
              <a:buFont typeface="Source Serif Pro" panose="02040603050405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Image and Content">
  <p:cSld name="Image and Content">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6414940" y="360000"/>
            <a:ext cx="543455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6414940" y="1371600"/>
            <a:ext cx="493886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82" name="Google Shape;82;p10"/>
          <p:cNvSpPr>
            <a:spLocks noGrp="1"/>
          </p:cNvSpPr>
          <p:nvPr>
            <p:ph type="pic" idx="2"/>
          </p:nvPr>
        </p:nvSpPr>
        <p:spPr>
          <a:xfrm>
            <a:off x="126999" y="126999"/>
            <a:ext cx="5904000" cy="65880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Large Title Only" type="titleOnly">
  <p:cSld name="Large Title Only">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504000" y="360000"/>
            <a:ext cx="11345491" cy="10116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accent1"/>
              </a:buClr>
              <a:buSzPts val="3200"/>
              <a:buFont typeface="Work Sans"/>
              <a:buNone/>
              <a:defRPr sz="3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Impact/Divider (Dark)" type="obj">
  <p:cSld name="OBJECT">
    <p:bg>
      <p:bgPr>
        <a:solidFill>
          <a:schemeClr val="accent1"/>
        </a:solid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503996" y="2121031"/>
            <a:ext cx="11353041" cy="4079743"/>
          </a:xfrm>
          <a:prstGeom prst="rect">
            <a:avLst/>
          </a:prstGeom>
          <a:noFill/>
          <a:ln>
            <a:noFill/>
          </a:ln>
        </p:spPr>
        <p:txBody>
          <a:bodyPr spcFirstLastPara="1" wrap="square" lIns="0" tIns="0" rIns="0" bIns="0" anchor="t" anchorCtr="0">
            <a:noAutofit/>
          </a:bodyPr>
          <a:lstStyle>
            <a:lvl1pPr marL="457200" lvl="0" indent="-228600" algn="ctr">
              <a:lnSpc>
                <a:spcPct val="85000"/>
              </a:lnSpc>
              <a:spcBef>
                <a:spcPts val="0"/>
              </a:spcBef>
              <a:spcAft>
                <a:spcPts val="0"/>
              </a:spcAft>
              <a:buClr>
                <a:schemeClr val="accent2"/>
              </a:buClr>
              <a:buSzPts val="6000"/>
              <a:buNone/>
              <a:defRPr sz="6000"/>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ircle Image and Text">
  <p:cSld name="Circle Image and Text">
    <p:bg>
      <p:bgPr>
        <a:solidFill>
          <a:schemeClr val="lt2"/>
        </a:solidFill>
        <a:effectLst/>
      </p:bgPr>
    </p:bg>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6167438" y="2375555"/>
            <a:ext cx="5689599" cy="38252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3200"/>
              <a:buNone/>
              <a:defRPr/>
            </a:lvl1pPr>
            <a:lvl2pPr marL="914400" lvl="1" indent="-228600" algn="l">
              <a:lnSpc>
                <a:spcPct val="110000"/>
              </a:lnSpc>
              <a:spcBef>
                <a:spcPts val="1400"/>
              </a:spcBef>
              <a:spcAft>
                <a:spcPts val="0"/>
              </a:spcAft>
              <a:buClr>
                <a:schemeClr val="dk1"/>
              </a:buClr>
              <a:buSzPts val="1800"/>
              <a:buNone/>
              <a:defRPr sz="1800"/>
            </a:lvl2pPr>
            <a:lvl3pPr marL="1371600" lvl="2" indent="-342900" algn="l">
              <a:lnSpc>
                <a:spcPct val="110000"/>
              </a:lnSpc>
              <a:spcBef>
                <a:spcPts val="500"/>
              </a:spcBef>
              <a:spcAft>
                <a:spcPts val="0"/>
              </a:spcAft>
              <a:buSzPts val="1800"/>
              <a:buChar char="•"/>
              <a:defRPr sz="1800"/>
            </a:lvl3pPr>
            <a:lvl4pPr marL="1828800" lvl="3" indent="-342900" algn="l">
              <a:lnSpc>
                <a:spcPct val="110000"/>
              </a:lnSpc>
              <a:spcBef>
                <a:spcPts val="500"/>
              </a:spcBef>
              <a:spcAft>
                <a:spcPts val="0"/>
              </a:spcAft>
              <a:buSzPts val="1800"/>
              <a:buChar char="‒"/>
              <a:defRPr sz="1800"/>
            </a:lvl4pPr>
            <a:lvl5pPr marL="2286000" lvl="4" indent="-342900" algn="l">
              <a:lnSpc>
                <a:spcPct val="11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94" name="Google Shape;94;p12"/>
          <p:cNvSpPr>
            <a:spLocks noGrp="1"/>
          </p:cNvSpPr>
          <p:nvPr>
            <p:ph type="pic" idx="2"/>
          </p:nvPr>
        </p:nvSpPr>
        <p:spPr>
          <a:xfrm>
            <a:off x="992239" y="1371600"/>
            <a:ext cx="4375150" cy="4373563"/>
          </a:xfrm>
          <a:prstGeom prst="ellipse">
            <a:avLst/>
          </a:prstGeom>
          <a:solidFill>
            <a:schemeClr val="lt1"/>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mp; Panel">
  <p:cSld name="Title &amp; Panel">
    <p:spTree>
      <p:nvGrpSpPr>
        <p:cNvPr id="1" name="Shape 95"/>
        <p:cNvGrpSpPr/>
        <p:nvPr/>
      </p:nvGrpSpPr>
      <p:grpSpPr>
        <a:xfrm>
          <a:off x="0" y="0"/>
          <a:ext cx="0" cy="0"/>
          <a:chOff x="0" y="0"/>
          <a:chExt cx="0" cy="0"/>
        </a:xfrm>
      </p:grpSpPr>
      <p:sp>
        <p:nvSpPr>
          <p:cNvPr id="96" name="Google Shape;96;p13"/>
          <p:cNvSpPr/>
          <p:nvPr/>
        </p:nvSpPr>
        <p:spPr>
          <a:xfrm>
            <a:off x="0"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cxnSp>
        <p:nvCxnSpPr>
          <p:cNvPr id="97" name="Google Shape;97;p13"/>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
        <p:nvSpPr>
          <p:cNvPr id="98" name="Google Shape;98;p13"/>
          <p:cNvSpPr txBox="1">
            <a:spLocks noGrp="1"/>
          </p:cNvSpPr>
          <p:nvPr>
            <p:ph type="title"/>
          </p:nvPr>
        </p:nvSpPr>
        <p:spPr>
          <a:xfrm>
            <a:off x="515939" y="360000"/>
            <a:ext cx="3344338" cy="601534"/>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2" name="Google Shape;102;p13"/>
          <p:cNvSpPr txBox="1">
            <a:spLocks noGrp="1"/>
          </p:cNvSpPr>
          <p:nvPr>
            <p:ph type="body" idx="1"/>
          </p:nvPr>
        </p:nvSpPr>
        <p:spPr>
          <a:xfrm>
            <a:off x="515937" y="1371600"/>
            <a:ext cx="3344339"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Clr>
                <a:schemeClr val="dk1"/>
              </a:buClr>
              <a:buSzPts val="1400"/>
              <a:buFont typeface="Source Serif Pro" panose="02040603050405020204"/>
              <a:buNone/>
              <a:defRPr sz="1400" b="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317500" algn="l">
              <a:lnSpc>
                <a:spcPct val="110000"/>
              </a:lnSpc>
              <a:spcBef>
                <a:spcPts val="1000"/>
              </a:spcBef>
              <a:spcAft>
                <a:spcPts val="0"/>
              </a:spcAft>
              <a:buClr>
                <a:schemeClr val="dk1"/>
              </a:buClr>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317500" algn="l">
              <a:lnSpc>
                <a:spcPct val="110000"/>
              </a:lnSpc>
              <a:spcBef>
                <a:spcPts val="200"/>
              </a:spcBef>
              <a:spcAft>
                <a:spcPts val="0"/>
              </a:spcAft>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317500" algn="l">
              <a:lnSpc>
                <a:spcPct val="110000"/>
              </a:lnSpc>
              <a:spcBef>
                <a:spcPts val="200"/>
              </a:spcBef>
              <a:spcAft>
                <a:spcPts val="0"/>
              </a:spcAft>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317500" algn="l">
              <a:lnSpc>
                <a:spcPct val="110000"/>
              </a:lnSpc>
              <a:spcBef>
                <a:spcPts val="200"/>
              </a:spcBef>
              <a:spcAft>
                <a:spcPts val="0"/>
              </a:spcAft>
              <a:buClr>
                <a:schemeClr val="dk1"/>
              </a:buClr>
              <a:buSzPts val="1400"/>
              <a:buFont typeface="Arial" panose="020B0604020202020204"/>
              <a:buChar char="•"/>
              <a:defRPr sz="1400">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1_Image and Content">
  <p:cSld name="1_Image and Content">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5722070" y="2318994"/>
            <a:ext cx="5631730" cy="3881781"/>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1000"/>
              </a:spcBef>
              <a:spcAft>
                <a:spcPts val="0"/>
              </a:spcAft>
              <a:buClr>
                <a:schemeClr val="accent1"/>
              </a:buClr>
              <a:buSzPts val="4000"/>
              <a:buNone/>
              <a:defRPr sz="4000" cap="none">
                <a:solidFill>
                  <a:schemeClr val="accent1"/>
                </a:solidFill>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4"/>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8" name="Google Shape;108;p14"/>
          <p:cNvSpPr>
            <a:spLocks noGrp="1"/>
          </p:cNvSpPr>
          <p:nvPr>
            <p:ph type="pic" idx="2"/>
          </p:nvPr>
        </p:nvSpPr>
        <p:spPr>
          <a:xfrm>
            <a:off x="126999" y="126999"/>
            <a:ext cx="4779653" cy="6588000"/>
          </a:xfrm>
          <a:prstGeom prst="rect">
            <a:avLst/>
          </a:prstGeom>
          <a:noFill/>
          <a:ln>
            <a:noFill/>
          </a:ln>
        </p:spPr>
      </p:sp>
      <p:sp>
        <p:nvSpPr>
          <p:cNvPr id="109" name="Google Shape;109;p14"/>
          <p:cNvSpPr txBox="1">
            <a:spLocks noGrp="1"/>
          </p:cNvSpPr>
          <p:nvPr>
            <p:ph type="body" idx="3"/>
          </p:nvPr>
        </p:nvSpPr>
        <p:spPr>
          <a:xfrm>
            <a:off x="5721350" y="1221246"/>
            <a:ext cx="1787525" cy="102704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2500"/>
              <a:buNone/>
              <a:defRPr sz="12500"/>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17500" algn="l">
              <a:lnSpc>
                <a:spcPct val="11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Graph">
  <p:cSld name="Title and Graph">
    <p:bg>
      <p:bgPr>
        <a:solidFill>
          <a:schemeClr val="lt2"/>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5"/>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5" name="Google Shape;115;p15"/>
          <p:cNvSpPr/>
          <p:nvPr/>
        </p:nvSpPr>
        <p:spPr>
          <a:xfrm>
            <a:off x="2031476" y="989814"/>
            <a:ext cx="8107052" cy="48406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116" name="Google Shape;116;p15"/>
          <p:cNvSpPr>
            <a:spLocks noGrp="1"/>
          </p:cNvSpPr>
          <p:nvPr>
            <p:ph type="chart" idx="2"/>
          </p:nvPr>
        </p:nvSpPr>
        <p:spPr>
          <a:xfrm>
            <a:off x="2187575" y="1141413"/>
            <a:ext cx="7808913" cy="4548187"/>
          </a:xfrm>
          <a:prstGeom prst="rect">
            <a:avLst/>
          </a:prstGeom>
          <a:noFill/>
          <a:ln>
            <a:noFill/>
          </a:ln>
        </p:spPr>
        <p:txBody>
          <a:bodyPr spcFirstLastPara="1" wrap="square" lIns="0" tIns="0" rIns="0" bIns="0" anchor="t" anchorCtr="0">
            <a:noAutofit/>
          </a:bodyPr>
          <a:lstStyle>
            <a:lvl1pPr marR="0" lvl="0" algn="ctr" rtl="0">
              <a:lnSpc>
                <a:spcPct val="338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Work Sans"/>
                <a:ea typeface="Work Sans"/>
                <a:cs typeface="Work Sans"/>
                <a:sym typeface="Work Sans"/>
              </a:defRPr>
            </a:lvl1pPr>
            <a:lvl2pPr marR="0" lvl="1" algn="l" rtl="0">
              <a:lnSpc>
                <a:spcPct val="110000"/>
              </a:lnSpc>
              <a:spcBef>
                <a:spcPts val="1400"/>
              </a:spcBef>
              <a:spcAft>
                <a:spcPts val="0"/>
              </a:spcAft>
              <a:buClr>
                <a:schemeClr val="dk1"/>
              </a:buClr>
              <a:buSzPts val="1400"/>
              <a:buFont typeface="Arial" panose="020B0604020202020204"/>
              <a:buNone/>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accent1"/>
        </a:solid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503997" y="999241"/>
            <a:ext cx="6480000" cy="2429759"/>
          </a:xfrm>
          <a:prstGeom prst="rect">
            <a:avLst/>
          </a:prstGeom>
          <a:noFill/>
          <a:ln>
            <a:noFill/>
          </a:ln>
        </p:spPr>
        <p:txBody>
          <a:bodyPr spcFirstLastPara="1" wrap="square" lIns="0" tIns="0" rIns="0" bIns="0" anchor="t" anchorCtr="0">
            <a:noAutofit/>
          </a:bodyPr>
          <a:lstStyle>
            <a:lvl1pPr marL="457200" lvl="0" indent="-228600" algn="l">
              <a:lnSpc>
                <a:spcPct val="85000"/>
              </a:lnSpc>
              <a:spcBef>
                <a:spcPts val="0"/>
              </a:spcBef>
              <a:spcAft>
                <a:spcPts val="0"/>
              </a:spcAft>
              <a:buClr>
                <a:schemeClr val="lt1"/>
              </a:buClr>
              <a:buSzPts val="6000"/>
              <a:buNone/>
              <a:defRPr sz="6000" cap="none">
                <a:solidFill>
                  <a:schemeClr val="lt1"/>
                </a:solidFill>
              </a:defRPr>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6"/>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cap="none">
                <a:solidFill>
                  <a:schemeClr val="lt1"/>
                </a:solidFill>
                <a:latin typeface="Work Sans"/>
                <a:ea typeface="Work Sans"/>
                <a:cs typeface="Work Sans"/>
                <a:sym typeface="Work Sans"/>
              </a:defRPr>
            </a:lvl1pPr>
            <a:lvl2pPr marL="0" lvl="1" indent="0" algn="r">
              <a:spcBef>
                <a:spcPts val="0"/>
              </a:spcBef>
              <a:buNone/>
              <a:defRPr sz="800" cap="none">
                <a:solidFill>
                  <a:schemeClr val="lt1"/>
                </a:solidFill>
                <a:latin typeface="Work Sans"/>
                <a:ea typeface="Work Sans"/>
                <a:cs typeface="Work Sans"/>
                <a:sym typeface="Work Sans"/>
              </a:defRPr>
            </a:lvl2pPr>
            <a:lvl3pPr marL="0" lvl="2" indent="0" algn="r">
              <a:spcBef>
                <a:spcPts val="0"/>
              </a:spcBef>
              <a:buNone/>
              <a:defRPr sz="800" cap="none">
                <a:solidFill>
                  <a:schemeClr val="lt1"/>
                </a:solidFill>
                <a:latin typeface="Work Sans"/>
                <a:ea typeface="Work Sans"/>
                <a:cs typeface="Work Sans"/>
                <a:sym typeface="Work Sans"/>
              </a:defRPr>
            </a:lvl3pPr>
            <a:lvl4pPr marL="0" lvl="3" indent="0" algn="r">
              <a:spcBef>
                <a:spcPts val="0"/>
              </a:spcBef>
              <a:buNone/>
              <a:defRPr sz="800" cap="none">
                <a:solidFill>
                  <a:schemeClr val="lt1"/>
                </a:solidFill>
                <a:latin typeface="Work Sans"/>
                <a:ea typeface="Work Sans"/>
                <a:cs typeface="Work Sans"/>
                <a:sym typeface="Work Sans"/>
              </a:defRPr>
            </a:lvl4pPr>
            <a:lvl5pPr marL="0" lvl="4" indent="0" algn="r">
              <a:spcBef>
                <a:spcPts val="0"/>
              </a:spcBef>
              <a:buNone/>
              <a:defRPr sz="800" cap="none">
                <a:solidFill>
                  <a:schemeClr val="lt1"/>
                </a:solidFill>
                <a:latin typeface="Work Sans"/>
                <a:ea typeface="Work Sans"/>
                <a:cs typeface="Work Sans"/>
                <a:sym typeface="Work Sans"/>
              </a:defRPr>
            </a:lvl5pPr>
            <a:lvl6pPr marL="0" lvl="5" indent="0" algn="r">
              <a:spcBef>
                <a:spcPts val="0"/>
              </a:spcBef>
              <a:buNone/>
              <a:defRPr sz="800" cap="none">
                <a:solidFill>
                  <a:schemeClr val="lt1"/>
                </a:solidFill>
                <a:latin typeface="Work Sans"/>
                <a:ea typeface="Work Sans"/>
                <a:cs typeface="Work Sans"/>
                <a:sym typeface="Work Sans"/>
              </a:defRPr>
            </a:lvl6pPr>
            <a:lvl7pPr marL="0" lvl="6" indent="0" algn="r">
              <a:spcBef>
                <a:spcPts val="0"/>
              </a:spcBef>
              <a:buNone/>
              <a:defRPr sz="800" cap="none">
                <a:solidFill>
                  <a:schemeClr val="lt1"/>
                </a:solidFill>
                <a:latin typeface="Work Sans"/>
                <a:ea typeface="Work Sans"/>
                <a:cs typeface="Work Sans"/>
                <a:sym typeface="Work Sans"/>
              </a:defRPr>
            </a:lvl7pPr>
            <a:lvl8pPr marL="0" lvl="7" indent="0" algn="r">
              <a:spcBef>
                <a:spcPts val="0"/>
              </a:spcBef>
              <a:buNone/>
              <a:defRPr sz="800" cap="none">
                <a:solidFill>
                  <a:schemeClr val="lt1"/>
                </a:solidFill>
                <a:latin typeface="Work Sans"/>
                <a:ea typeface="Work Sans"/>
                <a:cs typeface="Work Sans"/>
                <a:sym typeface="Work Sans"/>
              </a:defRPr>
            </a:lvl8pPr>
            <a:lvl9pPr marL="0" lvl="8" indent="0" algn="r">
              <a:spcBef>
                <a:spcPts val="0"/>
              </a:spcBef>
              <a:buNone/>
              <a:defRPr sz="800"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123" name="Google Shape;123;p16"/>
          <p:cNvCxnSpPr/>
          <p:nvPr/>
        </p:nvCxnSpPr>
        <p:spPr>
          <a:xfrm>
            <a:off x="7937369" y="377072"/>
            <a:ext cx="0" cy="6255503"/>
          </a:xfrm>
          <a:prstGeom prst="straightConnector1">
            <a:avLst/>
          </a:prstGeom>
          <a:noFill/>
          <a:ln w="9525" cap="flat" cmpd="sng">
            <a:solidFill>
              <a:schemeClr val="lt1"/>
            </a:solidFill>
            <a:prstDash val="solid"/>
            <a:miter lim="800000"/>
            <a:headEnd type="none" w="sm" len="sm"/>
            <a:tailEnd type="none" w="sm" len="sm"/>
          </a:ln>
        </p:spPr>
      </p:cxnSp>
      <p:sp>
        <p:nvSpPr>
          <p:cNvPr id="124" name="Google Shape;124;p16"/>
          <p:cNvSpPr txBox="1">
            <a:spLocks noGrp="1"/>
          </p:cNvSpPr>
          <p:nvPr>
            <p:ph type="body" idx="2"/>
          </p:nvPr>
        </p:nvSpPr>
        <p:spPr>
          <a:xfrm>
            <a:off x="8276734" y="1011004"/>
            <a:ext cx="3572366" cy="518977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Clr>
                <a:schemeClr val="lt1"/>
              </a:buClr>
              <a:buSzPts val="2000"/>
              <a:buFont typeface="Source Serif Pro" panose="02040603050405020204"/>
              <a:buNone/>
              <a:defRPr sz="20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1pPr>
            <a:lvl2pPr marL="914400" lvl="1" indent="-228600" algn="l">
              <a:lnSpc>
                <a:spcPct val="110000"/>
              </a:lnSpc>
              <a:spcBef>
                <a:spcPts val="1200"/>
              </a:spcBef>
              <a:spcAft>
                <a:spcPts val="0"/>
              </a:spcAft>
              <a:buClr>
                <a:schemeClr val="lt1"/>
              </a:buClr>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2pPr>
            <a:lvl3pPr marL="1371600" lvl="2" indent="-228600" algn="l">
              <a:lnSpc>
                <a:spcPct val="110000"/>
              </a:lnSpc>
              <a:spcBef>
                <a:spcPts val="0"/>
              </a:spcBef>
              <a:spcAft>
                <a:spcPts val="0"/>
              </a:spcAft>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3pPr>
            <a:lvl4pPr marL="1828800" lvl="3" indent="-228600" algn="l">
              <a:lnSpc>
                <a:spcPct val="110000"/>
              </a:lnSpc>
              <a:spcBef>
                <a:spcPts val="0"/>
              </a:spcBef>
              <a:spcAft>
                <a:spcPts val="0"/>
              </a:spcAft>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4pPr>
            <a:lvl5pPr marL="2286000" lvl="4" indent="-228600" algn="l">
              <a:lnSpc>
                <a:spcPct val="110000"/>
              </a:lnSpc>
              <a:spcBef>
                <a:spcPts val="0"/>
              </a:spcBef>
              <a:spcAft>
                <a:spcPts val="0"/>
              </a:spcAft>
              <a:buClr>
                <a:schemeClr val="lt1"/>
              </a:buClr>
              <a:buSzPts val="1600"/>
              <a:buFont typeface="Source Serif Pro" panose="02040603050405020204"/>
              <a:buNone/>
              <a:defRPr sz="1600" b="0">
                <a:solidFill>
                  <a:schemeClr val="lt1"/>
                </a:solidFill>
                <a:latin typeface="Source Serif Pro" panose="02040603050405020204"/>
                <a:ea typeface="Source Serif Pro" panose="02040603050405020204"/>
                <a:cs typeface="Source Serif Pro" panose="02040603050405020204"/>
                <a:sym typeface="Source Serif Pro" panose="02040603050405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7"/>
          <p:cNvSpPr txBox="1">
            <a:spLocks noGrp="1"/>
          </p:cNvSpPr>
          <p:nvPr>
            <p:ph type="body" idx="1"/>
          </p:nvPr>
        </p:nvSpPr>
        <p:spPr>
          <a:xfrm>
            <a:off x="503996" y="1371600"/>
            <a:ext cx="5400000" cy="482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7"/>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7"/>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1" name="Google Shape;131;p17"/>
          <p:cNvSpPr txBox="1">
            <a:spLocks noGrp="1"/>
          </p:cNvSpPr>
          <p:nvPr>
            <p:ph type="body" idx="2"/>
          </p:nvPr>
        </p:nvSpPr>
        <p:spPr>
          <a:xfrm>
            <a:off x="6449491" y="1371600"/>
            <a:ext cx="5400000" cy="4827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Panel &amp; Content">
  <p:cSld name="Title, Panel &amp; Content">
    <p:spTree>
      <p:nvGrpSpPr>
        <p:cNvPr id="1" name="Shape 132"/>
        <p:cNvGrpSpPr/>
        <p:nvPr/>
      </p:nvGrpSpPr>
      <p:grpSpPr>
        <a:xfrm>
          <a:off x="0" y="0"/>
          <a:ext cx="0" cy="0"/>
          <a:chOff x="0" y="0"/>
          <a:chExt cx="0" cy="0"/>
        </a:xfrm>
      </p:grpSpPr>
      <p:sp>
        <p:nvSpPr>
          <p:cNvPr id="133" name="Google Shape;133;p18"/>
          <p:cNvSpPr/>
          <p:nvPr/>
        </p:nvSpPr>
        <p:spPr>
          <a:xfrm>
            <a:off x="0"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134" name="Google Shape;134;p18"/>
          <p:cNvSpPr txBox="1">
            <a:spLocks noGrp="1"/>
          </p:cNvSpPr>
          <p:nvPr>
            <p:ph type="title"/>
          </p:nvPr>
        </p:nvSpPr>
        <p:spPr>
          <a:xfrm>
            <a:off x="4946857" y="360000"/>
            <a:ext cx="691018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4946852" y="1371600"/>
            <a:ext cx="594000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8"/>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8"/>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9" name="Google Shape;139;p18"/>
          <p:cNvSpPr txBox="1">
            <a:spLocks noGrp="1"/>
          </p:cNvSpPr>
          <p:nvPr>
            <p:ph type="body" idx="2"/>
          </p:nvPr>
        </p:nvSpPr>
        <p:spPr>
          <a:xfrm>
            <a:off x="515937" y="1371600"/>
            <a:ext cx="3367906"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accent1"/>
              </a:buClr>
              <a:buSzPts val="1800"/>
              <a:buFont typeface="Work Sans"/>
              <a:buNone/>
              <a:defRPr sz="1800" b="0">
                <a:solidFill>
                  <a:schemeClr val="accent1"/>
                </a:solidFill>
              </a:defRPr>
            </a:lvl1pPr>
            <a:lvl2pPr marL="914400" lvl="1" indent="-228600" algn="l">
              <a:lnSpc>
                <a:spcPct val="110000"/>
              </a:lnSpc>
              <a:spcBef>
                <a:spcPts val="6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2pPr>
            <a:lvl3pPr marL="1371600" lvl="2"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3pPr>
            <a:lvl4pPr marL="1828800" lvl="3"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4pPr>
            <a:lvl5pPr marL="2286000" lvl="4" indent="-228600" algn="l">
              <a:lnSpc>
                <a:spcPct val="110000"/>
              </a:lnSpc>
              <a:spcBef>
                <a:spcPts val="5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8"/>
          <p:cNvSpPr txBox="1">
            <a:spLocks noGrp="1"/>
          </p:cNvSpPr>
          <p:nvPr>
            <p:ph type="body" idx="3"/>
          </p:nvPr>
        </p:nvSpPr>
        <p:spPr>
          <a:xfrm>
            <a:off x="523874" y="360000"/>
            <a:ext cx="3367907" cy="7671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600"/>
              <a:buFont typeface="Work Sans"/>
              <a:buNone/>
              <a:defRPr sz="1600" cap="none"/>
            </a:lvl1pPr>
            <a:lvl2pPr marL="914400" lvl="1" indent="-228600" algn="l">
              <a:lnSpc>
                <a:spcPct val="90000"/>
              </a:lnSpc>
              <a:spcBef>
                <a:spcPts val="600"/>
              </a:spcBef>
              <a:spcAft>
                <a:spcPts val="0"/>
              </a:spcAft>
              <a:buClr>
                <a:schemeClr val="accent2"/>
              </a:buClr>
              <a:buSzPts val="1600"/>
              <a:buFont typeface="Work Sans"/>
              <a:buNone/>
              <a:defRPr sz="1600" b="1" cap="none">
                <a:solidFill>
                  <a:schemeClr val="accent2"/>
                </a:solidFill>
                <a:latin typeface="Work Sans"/>
                <a:ea typeface="Work Sans"/>
                <a:cs typeface="Work Sans"/>
                <a:sym typeface="Work Sans"/>
              </a:defRPr>
            </a:lvl2pPr>
            <a:lvl3pPr marL="1371600" lvl="2"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3pPr>
            <a:lvl4pPr marL="1828800" lvl="3"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4pPr>
            <a:lvl5pPr marL="2286000" lvl="4" indent="-228600" algn="l">
              <a:lnSpc>
                <a:spcPct val="90000"/>
              </a:lnSpc>
              <a:spcBef>
                <a:spcPts val="0"/>
              </a:spcBef>
              <a:spcAft>
                <a:spcPts val="0"/>
              </a:spcAft>
              <a:buClr>
                <a:schemeClr val="dk1"/>
              </a:buClr>
              <a:buSzPts val="1400"/>
              <a:buFont typeface="Source Serif Pro" panose="02040603050405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41" name="Google Shape;141;p18"/>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0"/>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1"/>
        <p:cNvGrpSpPr/>
        <p:nvPr/>
      </p:nvGrpSpPr>
      <p:grpSpPr>
        <a:xfrm>
          <a:off x="0" y="0"/>
          <a:ext cx="0" cy="0"/>
          <a:chOff x="0" y="0"/>
          <a:chExt cx="0" cy="0"/>
        </a:xfrm>
      </p:grpSpPr>
      <p:sp>
        <p:nvSpPr>
          <p:cNvPr id="152" name="Google Shape;152;p21"/>
          <p:cNvSpPr txBox="1">
            <a:spLocks noGrp="1"/>
          </p:cNvSpPr>
          <p:nvPr>
            <p:ph type="body" idx="1"/>
          </p:nvPr>
        </p:nvSpPr>
        <p:spPr>
          <a:xfrm>
            <a:off x="1097279"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53" name="Google Shape;153;p21"/>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Impact/Divider (Bright)">
  <p:cSld name="Impact/Divider (Bright)">
    <p:bg>
      <p:bgPr>
        <a:solidFill>
          <a:schemeClr val="accent2"/>
        </a:solidFill>
        <a:effectLst/>
      </p:bgPr>
    </p:bg>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1"/>
              </a:buClr>
              <a:buSzPts val="16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503996" y="2121031"/>
            <a:ext cx="11353041" cy="4079743"/>
          </a:xfrm>
          <a:prstGeom prst="rect">
            <a:avLst/>
          </a:prstGeom>
          <a:noFill/>
          <a:ln>
            <a:noFill/>
          </a:ln>
        </p:spPr>
        <p:txBody>
          <a:bodyPr spcFirstLastPara="1" wrap="square" lIns="0" tIns="0" rIns="0" bIns="0" anchor="t" anchorCtr="0">
            <a:noAutofit/>
          </a:bodyPr>
          <a:lstStyle>
            <a:lvl1pPr marL="457200" lvl="0" indent="-228600" algn="ctr">
              <a:lnSpc>
                <a:spcPct val="85000"/>
              </a:lnSpc>
              <a:spcBef>
                <a:spcPts val="0"/>
              </a:spcBef>
              <a:spcAft>
                <a:spcPts val="0"/>
              </a:spcAft>
              <a:buClr>
                <a:schemeClr val="accent1"/>
              </a:buClr>
              <a:buSzPts val="6000"/>
              <a:buNone/>
              <a:defRPr sz="6000">
                <a:solidFill>
                  <a:schemeClr val="accent1"/>
                </a:solidFill>
              </a:defRPr>
            </a:lvl1pPr>
            <a:lvl2pPr marL="914400" lvl="1" indent="-228600" algn="ctr">
              <a:lnSpc>
                <a:spcPct val="110000"/>
              </a:lnSpc>
              <a:spcBef>
                <a:spcPts val="5400"/>
              </a:spcBef>
              <a:spcAft>
                <a:spcPts val="0"/>
              </a:spcAft>
              <a:buClr>
                <a:schemeClr val="lt1"/>
              </a:buClr>
              <a:buSzPts val="1800"/>
              <a:buNone/>
              <a:defRPr sz="1800">
                <a:solidFill>
                  <a:schemeClr val="lt1"/>
                </a:solidFill>
              </a:defRPr>
            </a:lvl2pPr>
            <a:lvl3pPr marL="1371600" lvl="2" indent="-228600" algn="ctr">
              <a:lnSpc>
                <a:spcPct val="110000"/>
              </a:lnSpc>
              <a:spcBef>
                <a:spcPts val="600"/>
              </a:spcBef>
              <a:spcAft>
                <a:spcPts val="0"/>
              </a:spcAft>
              <a:buSzPts val="1800"/>
              <a:buFont typeface="Source Serif Pro" panose="02040603050405020204"/>
              <a:buNone/>
              <a:defRPr sz="1800">
                <a:solidFill>
                  <a:schemeClr val="lt1"/>
                </a:solidFill>
              </a:defRPr>
            </a:lvl3pPr>
            <a:lvl4pPr marL="1828800" lvl="3" indent="-228600" algn="ctr">
              <a:lnSpc>
                <a:spcPct val="110000"/>
              </a:lnSpc>
              <a:spcBef>
                <a:spcPts val="600"/>
              </a:spcBef>
              <a:spcAft>
                <a:spcPts val="0"/>
              </a:spcAft>
              <a:buSzPts val="1800"/>
              <a:buFont typeface="Source Serif Pro" panose="02040603050405020204"/>
              <a:buNone/>
              <a:defRPr sz="1800">
                <a:solidFill>
                  <a:schemeClr val="lt1"/>
                </a:solidFill>
              </a:defRPr>
            </a:lvl4pPr>
            <a:lvl5pPr marL="2286000" lvl="4" indent="-228600" algn="ctr">
              <a:lnSpc>
                <a:spcPct val="110000"/>
              </a:lnSpc>
              <a:spcBef>
                <a:spcPts val="600"/>
              </a:spcBef>
              <a:spcAft>
                <a:spcPts val="0"/>
              </a:spcAft>
              <a:buClr>
                <a:schemeClr val="lt1"/>
              </a:buClr>
              <a:buSzPts val="1800"/>
              <a:buFont typeface="Source Serif Pro" panose="02040603050405020204"/>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0" i="0" u="none" strike="noStrike" cap="none">
                <a:solidFill>
                  <a:schemeClr val="lt1"/>
                </a:solidFill>
                <a:latin typeface="Work Sans"/>
                <a:ea typeface="Work Sans"/>
                <a:cs typeface="Work Sans"/>
                <a:sym typeface="Work Sans"/>
              </a:defRPr>
            </a:lvl1pPr>
            <a:lvl2pPr marL="0" lvl="1" indent="0" algn="r">
              <a:spcBef>
                <a:spcPts val="0"/>
              </a:spcBef>
              <a:buNone/>
              <a:defRPr sz="800" b="0" i="0" u="none" strike="noStrike" cap="none">
                <a:solidFill>
                  <a:schemeClr val="lt1"/>
                </a:solidFill>
                <a:latin typeface="Work Sans"/>
                <a:ea typeface="Work Sans"/>
                <a:cs typeface="Work Sans"/>
                <a:sym typeface="Work Sans"/>
              </a:defRPr>
            </a:lvl2pPr>
            <a:lvl3pPr marL="0" lvl="2" indent="0" algn="r">
              <a:spcBef>
                <a:spcPts val="0"/>
              </a:spcBef>
              <a:buNone/>
              <a:defRPr sz="800" b="0" i="0" u="none" strike="noStrike" cap="none">
                <a:solidFill>
                  <a:schemeClr val="lt1"/>
                </a:solidFill>
                <a:latin typeface="Work Sans"/>
                <a:ea typeface="Work Sans"/>
                <a:cs typeface="Work Sans"/>
                <a:sym typeface="Work Sans"/>
              </a:defRPr>
            </a:lvl3pPr>
            <a:lvl4pPr marL="0" lvl="3" indent="0" algn="r">
              <a:spcBef>
                <a:spcPts val="0"/>
              </a:spcBef>
              <a:buNone/>
              <a:defRPr sz="800" b="0" i="0" u="none" strike="noStrike" cap="none">
                <a:solidFill>
                  <a:schemeClr val="lt1"/>
                </a:solidFill>
                <a:latin typeface="Work Sans"/>
                <a:ea typeface="Work Sans"/>
                <a:cs typeface="Work Sans"/>
                <a:sym typeface="Work Sans"/>
              </a:defRPr>
            </a:lvl4pPr>
            <a:lvl5pPr marL="0" lvl="4" indent="0" algn="r">
              <a:spcBef>
                <a:spcPts val="0"/>
              </a:spcBef>
              <a:buNone/>
              <a:defRPr sz="800" b="0" i="0" u="none" strike="noStrike" cap="none">
                <a:solidFill>
                  <a:schemeClr val="lt1"/>
                </a:solidFill>
                <a:latin typeface="Work Sans"/>
                <a:ea typeface="Work Sans"/>
                <a:cs typeface="Work Sans"/>
                <a:sym typeface="Work Sans"/>
              </a:defRPr>
            </a:lvl5pPr>
            <a:lvl6pPr marL="0" lvl="5" indent="0" algn="r">
              <a:spcBef>
                <a:spcPts val="0"/>
              </a:spcBef>
              <a:buNone/>
              <a:defRPr sz="800" b="0" i="0" u="none" strike="noStrike" cap="none">
                <a:solidFill>
                  <a:schemeClr val="lt1"/>
                </a:solidFill>
                <a:latin typeface="Work Sans"/>
                <a:ea typeface="Work Sans"/>
                <a:cs typeface="Work Sans"/>
                <a:sym typeface="Work Sans"/>
              </a:defRPr>
            </a:lvl6pPr>
            <a:lvl7pPr marL="0" lvl="6" indent="0" algn="r">
              <a:spcBef>
                <a:spcPts val="0"/>
              </a:spcBef>
              <a:buNone/>
              <a:defRPr sz="800" b="0" i="0" u="none" strike="noStrike" cap="none">
                <a:solidFill>
                  <a:schemeClr val="lt1"/>
                </a:solidFill>
                <a:latin typeface="Work Sans"/>
                <a:ea typeface="Work Sans"/>
                <a:cs typeface="Work Sans"/>
                <a:sym typeface="Work Sans"/>
              </a:defRPr>
            </a:lvl7pPr>
            <a:lvl8pPr marL="0" lvl="7" indent="0" algn="r">
              <a:spcBef>
                <a:spcPts val="0"/>
              </a:spcBef>
              <a:buNone/>
              <a:defRPr sz="800" b="0" i="0" u="none" strike="noStrike" cap="none">
                <a:solidFill>
                  <a:schemeClr val="lt1"/>
                </a:solidFill>
                <a:latin typeface="Work Sans"/>
                <a:ea typeface="Work Sans"/>
                <a:cs typeface="Work Sans"/>
                <a:sym typeface="Work Sans"/>
              </a:defRPr>
            </a:lvl8pPr>
            <a:lvl9pPr marL="0" lvl="8" indent="0" algn="r">
              <a:spcBef>
                <a:spcPts val="0"/>
              </a:spcBef>
              <a:buNone/>
              <a:defRPr sz="8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503996" y="1371600"/>
            <a:ext cx="11353041"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mp; Panel">
  <p:cSld name="Title, Content &amp; Panel">
    <p:spTree>
      <p:nvGrpSpPr>
        <p:cNvPr id="1" name="Shape 67"/>
        <p:cNvGrpSpPr/>
        <p:nvPr/>
      </p:nvGrpSpPr>
      <p:grpSpPr>
        <a:xfrm>
          <a:off x="0" y="0"/>
          <a:ext cx="0" cy="0"/>
          <a:chOff x="0" y="0"/>
          <a:chExt cx="0" cy="0"/>
        </a:xfrm>
      </p:grpSpPr>
      <p:sp>
        <p:nvSpPr>
          <p:cNvPr id="68" name="Google Shape;68;p9"/>
          <p:cNvSpPr/>
          <p:nvPr/>
        </p:nvSpPr>
        <p:spPr>
          <a:xfrm>
            <a:off x="8067675" y="0"/>
            <a:ext cx="412432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erif Pro" panose="02040603050405020204"/>
              <a:ea typeface="Source Serif Pro" panose="02040603050405020204"/>
              <a:cs typeface="Source Serif Pro" panose="02040603050405020204"/>
              <a:sym typeface="Source Serif Pro" panose="02040603050405020204"/>
            </a:endParaRPr>
          </a:p>
        </p:txBody>
      </p:sp>
      <p:sp>
        <p:nvSpPr>
          <p:cNvPr id="69" name="Google Shape;69;p9"/>
          <p:cNvSpPr txBox="1">
            <a:spLocks noGrp="1"/>
          </p:cNvSpPr>
          <p:nvPr>
            <p:ph type="title"/>
          </p:nvPr>
        </p:nvSpPr>
        <p:spPr>
          <a:xfrm>
            <a:off x="504000" y="360000"/>
            <a:ext cx="691018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03995" y="1371600"/>
            <a:ext cx="594000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9"/>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4" name="Google Shape;74;p9"/>
          <p:cNvSpPr txBox="1">
            <a:spLocks noGrp="1"/>
          </p:cNvSpPr>
          <p:nvPr>
            <p:ph type="body" idx="2"/>
          </p:nvPr>
        </p:nvSpPr>
        <p:spPr>
          <a:xfrm>
            <a:off x="8286750" y="1371600"/>
            <a:ext cx="3562350" cy="4829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accent1"/>
              </a:buClr>
              <a:buSzPts val="1800"/>
              <a:buFont typeface="Work Sans"/>
              <a:buNone/>
              <a:defRPr sz="1800" b="0">
                <a:solidFill>
                  <a:schemeClr val="accent1"/>
                </a:solidFill>
              </a:defRPr>
            </a:lvl1pPr>
            <a:lvl2pPr marL="914400" lvl="1" indent="-228600" algn="l">
              <a:lnSpc>
                <a:spcPct val="110000"/>
              </a:lnSpc>
              <a:spcBef>
                <a:spcPts val="6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2pPr>
            <a:lvl3pPr marL="1371600" lvl="2"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3pPr>
            <a:lvl4pPr marL="1828800" lvl="3" indent="-228600" algn="l">
              <a:lnSpc>
                <a:spcPct val="110000"/>
              </a:lnSpc>
              <a:spcBef>
                <a:spcPts val="500"/>
              </a:spcBef>
              <a:spcAft>
                <a:spcPts val="0"/>
              </a:spcAft>
              <a:buSzPts val="1800"/>
              <a:buFont typeface="Work Sans"/>
              <a:buNone/>
              <a:defRPr sz="1800">
                <a:solidFill>
                  <a:schemeClr val="accent1"/>
                </a:solidFill>
                <a:latin typeface="Work Sans"/>
                <a:ea typeface="Work Sans"/>
                <a:cs typeface="Work Sans"/>
                <a:sym typeface="Work Sans"/>
              </a:defRPr>
            </a:lvl4pPr>
            <a:lvl5pPr marL="2286000" lvl="4" indent="-228600" algn="l">
              <a:lnSpc>
                <a:spcPct val="110000"/>
              </a:lnSpc>
              <a:spcBef>
                <a:spcPts val="500"/>
              </a:spcBef>
              <a:spcAft>
                <a:spcPts val="0"/>
              </a:spcAft>
              <a:buClr>
                <a:schemeClr val="accent1"/>
              </a:buClr>
              <a:buSzPts val="1800"/>
              <a:buFont typeface="Work Sans"/>
              <a:buNone/>
              <a:defRPr sz="1800">
                <a:solidFill>
                  <a:schemeClr val="accent1"/>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8286750" y="360000"/>
            <a:ext cx="3570288" cy="7671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600"/>
              <a:buFont typeface="Work Sans"/>
              <a:buNone/>
              <a:defRPr sz="1600" cap="none"/>
            </a:lvl1pPr>
            <a:lvl2pPr marL="914400" lvl="1" indent="-228600" algn="l">
              <a:lnSpc>
                <a:spcPct val="90000"/>
              </a:lnSpc>
              <a:spcBef>
                <a:spcPts val="600"/>
              </a:spcBef>
              <a:spcAft>
                <a:spcPts val="0"/>
              </a:spcAft>
              <a:buClr>
                <a:schemeClr val="accent2"/>
              </a:buClr>
              <a:buSzPts val="1600"/>
              <a:buFont typeface="Work Sans"/>
              <a:buNone/>
              <a:defRPr sz="1600" b="1" cap="none">
                <a:solidFill>
                  <a:schemeClr val="accent2"/>
                </a:solidFill>
                <a:latin typeface="Work Sans"/>
                <a:ea typeface="Work Sans"/>
                <a:cs typeface="Work Sans"/>
                <a:sym typeface="Work Sans"/>
              </a:defRPr>
            </a:lvl2pPr>
            <a:lvl3pPr marL="1371600" lvl="2"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3pPr>
            <a:lvl4pPr marL="1828800" lvl="3" indent="-228600" algn="l">
              <a:lnSpc>
                <a:spcPct val="90000"/>
              </a:lnSpc>
              <a:spcBef>
                <a:spcPts val="0"/>
              </a:spcBef>
              <a:spcAft>
                <a:spcPts val="0"/>
              </a:spcAft>
              <a:buSzPts val="1600"/>
              <a:buFont typeface="Work Sans"/>
              <a:buNone/>
              <a:defRPr sz="1600" b="1" cap="none">
                <a:solidFill>
                  <a:schemeClr val="accent2"/>
                </a:solidFill>
                <a:latin typeface="Work Sans"/>
                <a:ea typeface="Work Sans"/>
                <a:cs typeface="Work Sans"/>
                <a:sym typeface="Work Sans"/>
              </a:defRPr>
            </a:lvl4pPr>
            <a:lvl5pPr marL="2286000" lvl="4" indent="-228600" algn="l">
              <a:lnSpc>
                <a:spcPct val="90000"/>
              </a:lnSpc>
              <a:spcBef>
                <a:spcPts val="0"/>
              </a:spcBef>
              <a:spcAft>
                <a:spcPts val="0"/>
              </a:spcAft>
              <a:buClr>
                <a:schemeClr val="dk1"/>
              </a:buClr>
              <a:buSzPts val="1400"/>
              <a:buFont typeface="Source Serif Pro" panose="02040603050405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Image and Content">
  <p:cSld name="Image and Content">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6414940" y="360000"/>
            <a:ext cx="5434551" cy="32103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6414940" y="1371600"/>
            <a:ext cx="4938860" cy="48291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accent2"/>
              </a:buClr>
              <a:buSzPts val="1800"/>
              <a:buNone/>
              <a:defRPr/>
            </a:lvl1pPr>
            <a:lvl2pPr marL="914400" lvl="1" indent="-228600" algn="l">
              <a:lnSpc>
                <a:spcPct val="110000"/>
              </a:lnSpc>
              <a:spcBef>
                <a:spcPts val="1400"/>
              </a:spcBef>
              <a:spcAft>
                <a:spcPts val="0"/>
              </a:spcAft>
              <a:buClr>
                <a:schemeClr val="dk1"/>
              </a:buClr>
              <a:buSzPts val="1800"/>
              <a:buNone/>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
        <p:nvSpPr>
          <p:cNvPr id="82" name="Google Shape;82;p10"/>
          <p:cNvSpPr>
            <a:spLocks noGrp="1"/>
          </p:cNvSpPr>
          <p:nvPr>
            <p:ph type="pic" idx="2"/>
          </p:nvPr>
        </p:nvSpPr>
        <p:spPr>
          <a:xfrm>
            <a:off x="126999" y="126999"/>
            <a:ext cx="5904000" cy="65880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rge Title Only" type="titleOnly">
  <p:cSld name="TITLE_ONLY">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504000" y="360000"/>
            <a:ext cx="11345491" cy="1011600"/>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accent1"/>
              </a:buClr>
              <a:buSzPts val="3200"/>
              <a:buFont typeface="Work Sans"/>
              <a:buNone/>
              <a:defRPr sz="32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1600"/>
              <a:buFont typeface="Work Sans"/>
              <a:buNone/>
              <a:defRPr sz="1600" b="1" i="0" u="none" strike="noStrike" cap="none">
                <a:solidFill>
                  <a:schemeClr val="accent2"/>
                </a:solidFill>
                <a:latin typeface="Work Sans"/>
                <a:ea typeface="Work Sans"/>
                <a:cs typeface="Work Sans"/>
                <a:sym typeface="Work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03997" y="1371600"/>
            <a:ext cx="11345490" cy="482917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accent2"/>
              </a:buClr>
              <a:buSzPts val="3200"/>
              <a:buFont typeface="Arial" panose="020B0604020202020204"/>
              <a:buNone/>
              <a:defRPr sz="3200" b="1" i="0" u="none" strike="noStrike" cap="none">
                <a:solidFill>
                  <a:schemeClr val="accent2"/>
                </a:solidFill>
                <a:latin typeface="Work Sans"/>
                <a:ea typeface="Work Sans"/>
                <a:cs typeface="Work Sans"/>
                <a:sym typeface="Work Sans"/>
              </a:defRPr>
            </a:lvl1pPr>
            <a:lvl2pPr marL="914400" marR="0" lvl="1" indent="-228600" algn="l" rtl="0">
              <a:lnSpc>
                <a:spcPct val="110000"/>
              </a:lnSpc>
              <a:spcBef>
                <a:spcPts val="1400"/>
              </a:spcBef>
              <a:spcAft>
                <a:spcPts val="0"/>
              </a:spcAft>
              <a:buClr>
                <a:schemeClr val="dk1"/>
              </a:buClr>
              <a:buSzPts val="1400"/>
              <a:buFont typeface="Arial" panose="020B0604020202020204"/>
              <a:buNone/>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marR="0" lvl="2"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marR="0" lvl="3"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marR="0" lvl="4"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2" name="Google Shape;12;p1"/>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u="none" strike="noStrike" cap="none">
                <a:solidFill>
                  <a:schemeClr val="accent1"/>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3" name="Google Shape;13;p1"/>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u="none" strike="noStrike" cap="none">
                <a:solidFill>
                  <a:schemeClr val="accent1"/>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4" name="Google Shape;14;p1"/>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b="0" i="0" u="none" strike="noStrike" cap="none">
                <a:solidFill>
                  <a:schemeClr val="accent1"/>
                </a:solidFill>
                <a:latin typeface="Work Sans"/>
                <a:ea typeface="Work Sans"/>
                <a:cs typeface="Work Sans"/>
                <a:sym typeface="Work Sans"/>
              </a:defRPr>
            </a:lvl1pPr>
            <a:lvl2pPr marL="0" marR="0" lvl="1" indent="0" algn="r" rtl="0">
              <a:spcBef>
                <a:spcPts val="0"/>
              </a:spcBef>
              <a:buNone/>
              <a:defRPr sz="800" b="0" i="0" u="none" strike="noStrike" cap="none">
                <a:solidFill>
                  <a:schemeClr val="accent1"/>
                </a:solidFill>
                <a:latin typeface="Work Sans"/>
                <a:ea typeface="Work Sans"/>
                <a:cs typeface="Work Sans"/>
                <a:sym typeface="Work Sans"/>
              </a:defRPr>
            </a:lvl2pPr>
            <a:lvl3pPr marL="0" marR="0" lvl="2" indent="0" algn="r" rtl="0">
              <a:spcBef>
                <a:spcPts val="0"/>
              </a:spcBef>
              <a:buNone/>
              <a:defRPr sz="800" b="0" i="0" u="none" strike="noStrike" cap="none">
                <a:solidFill>
                  <a:schemeClr val="accent1"/>
                </a:solidFill>
                <a:latin typeface="Work Sans"/>
                <a:ea typeface="Work Sans"/>
                <a:cs typeface="Work Sans"/>
                <a:sym typeface="Work Sans"/>
              </a:defRPr>
            </a:lvl3pPr>
            <a:lvl4pPr marL="0" marR="0" lvl="3" indent="0" algn="r" rtl="0">
              <a:spcBef>
                <a:spcPts val="0"/>
              </a:spcBef>
              <a:buNone/>
              <a:defRPr sz="800" b="0" i="0" u="none" strike="noStrike" cap="none">
                <a:solidFill>
                  <a:schemeClr val="accent1"/>
                </a:solidFill>
                <a:latin typeface="Work Sans"/>
                <a:ea typeface="Work Sans"/>
                <a:cs typeface="Work Sans"/>
                <a:sym typeface="Work Sans"/>
              </a:defRPr>
            </a:lvl4pPr>
            <a:lvl5pPr marL="0" marR="0" lvl="4" indent="0" algn="r" rtl="0">
              <a:spcBef>
                <a:spcPts val="0"/>
              </a:spcBef>
              <a:buNone/>
              <a:defRPr sz="800" b="0" i="0" u="none" strike="noStrike" cap="none">
                <a:solidFill>
                  <a:schemeClr val="accent1"/>
                </a:solidFill>
                <a:latin typeface="Work Sans"/>
                <a:ea typeface="Work Sans"/>
                <a:cs typeface="Work Sans"/>
                <a:sym typeface="Work Sans"/>
              </a:defRPr>
            </a:lvl5pPr>
            <a:lvl6pPr marL="0" marR="0" lvl="5" indent="0" algn="r" rtl="0">
              <a:spcBef>
                <a:spcPts val="0"/>
              </a:spcBef>
              <a:buNone/>
              <a:defRPr sz="800" b="0" i="0" u="none" strike="noStrike" cap="none">
                <a:solidFill>
                  <a:schemeClr val="accent1"/>
                </a:solidFill>
                <a:latin typeface="Work Sans"/>
                <a:ea typeface="Work Sans"/>
                <a:cs typeface="Work Sans"/>
                <a:sym typeface="Work Sans"/>
              </a:defRPr>
            </a:lvl6pPr>
            <a:lvl7pPr marL="0" marR="0" lvl="6" indent="0" algn="r" rtl="0">
              <a:spcBef>
                <a:spcPts val="0"/>
              </a:spcBef>
              <a:buNone/>
              <a:defRPr sz="800" b="0" i="0" u="none" strike="noStrike" cap="none">
                <a:solidFill>
                  <a:schemeClr val="accent1"/>
                </a:solidFill>
                <a:latin typeface="Work Sans"/>
                <a:ea typeface="Work Sans"/>
                <a:cs typeface="Work Sans"/>
                <a:sym typeface="Work Sans"/>
              </a:defRPr>
            </a:lvl7pPr>
            <a:lvl8pPr marL="0" marR="0" lvl="7" indent="0" algn="r" rtl="0">
              <a:spcBef>
                <a:spcPts val="0"/>
              </a:spcBef>
              <a:buNone/>
              <a:defRPr sz="800" b="0" i="0" u="none" strike="noStrike" cap="none">
                <a:solidFill>
                  <a:schemeClr val="accent1"/>
                </a:solidFill>
                <a:latin typeface="Work Sans"/>
                <a:ea typeface="Work Sans"/>
                <a:cs typeface="Work Sans"/>
                <a:sym typeface="Work Sans"/>
              </a:defRPr>
            </a:lvl8pPr>
            <a:lvl9pPr marL="0" marR="0" lvl="8" indent="0" algn="r" rtl="0">
              <a:spcBef>
                <a:spcPts val="0"/>
              </a:spcBef>
              <a:buNone/>
              <a:defRPr sz="800" b="0" i="0" u="none" strike="noStrike" cap="none">
                <a:solidFill>
                  <a:schemeClr val="accen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15" name="Google Shape;15;p1"/>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9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56" name="Google Shape;156;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57" name="Google Shape;157;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58" name="Google Shape;158;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59" name="Google Shape;159;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04000" y="360000"/>
            <a:ext cx="11345491" cy="32103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1600"/>
              <a:buFont typeface="Work Sans"/>
              <a:buNone/>
              <a:defRPr sz="1600" b="1" i="0" u="none" strike="noStrike" cap="none">
                <a:solidFill>
                  <a:schemeClr val="accent2"/>
                </a:solidFill>
                <a:latin typeface="Work Sans"/>
                <a:ea typeface="Work Sans"/>
                <a:cs typeface="Work Sans"/>
                <a:sym typeface="Work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03997" y="1371600"/>
            <a:ext cx="11345490" cy="482917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accent2"/>
              </a:buClr>
              <a:buSzPts val="3200"/>
              <a:buFont typeface="Arial" panose="020B0604020202020204"/>
              <a:buNone/>
              <a:defRPr sz="3200" b="1" i="0" u="none" strike="noStrike" cap="none">
                <a:solidFill>
                  <a:schemeClr val="accent2"/>
                </a:solidFill>
                <a:latin typeface="Work Sans"/>
                <a:ea typeface="Work Sans"/>
                <a:cs typeface="Work Sans"/>
                <a:sym typeface="Work Sans"/>
              </a:defRPr>
            </a:lvl1pPr>
            <a:lvl2pPr marL="914400" marR="0" lvl="1" indent="-228600" algn="l" rtl="0">
              <a:lnSpc>
                <a:spcPct val="110000"/>
              </a:lnSpc>
              <a:spcBef>
                <a:spcPts val="1400"/>
              </a:spcBef>
              <a:spcAft>
                <a:spcPts val="0"/>
              </a:spcAft>
              <a:buClr>
                <a:schemeClr val="dk1"/>
              </a:buClr>
              <a:buSzPts val="1400"/>
              <a:buFont typeface="Arial" panose="020B0604020202020204"/>
              <a:buNone/>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L="1371600" marR="0" lvl="2"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L="1828800" marR="0" lvl="3"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L="2286000" marR="0" lvl="4" indent="-317500" algn="l" rtl="0">
              <a:lnSpc>
                <a:spcPct val="11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2" name="Google Shape;12;p1"/>
          <p:cNvSpPr txBox="1">
            <a:spLocks noGrp="1"/>
          </p:cNvSpPr>
          <p:nvPr>
            <p:ph type="dt" idx="10"/>
          </p:nvPr>
        </p:nvSpPr>
        <p:spPr>
          <a:xfrm>
            <a:off x="6167438" y="6530741"/>
            <a:ext cx="3238893" cy="18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u="none" strike="noStrike" cap="none">
                <a:solidFill>
                  <a:schemeClr val="accent1"/>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3" name="Google Shape;13;p1"/>
          <p:cNvSpPr txBox="1">
            <a:spLocks noGrp="1"/>
          </p:cNvSpPr>
          <p:nvPr>
            <p:ph type="ftr" idx="11"/>
          </p:nvPr>
        </p:nvSpPr>
        <p:spPr>
          <a:xfrm>
            <a:off x="509049" y="6530741"/>
            <a:ext cx="4858340" cy="180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800" b="0" i="0" u="none" strike="noStrike" cap="none">
                <a:solidFill>
                  <a:schemeClr val="accent1"/>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2pPr>
            <a:lvl3pPr marR="0" lvl="2"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3pPr>
            <a:lvl4pPr marR="0" lvl="3"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4pPr>
            <a:lvl5pPr marR="0" lvl="4"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5pPr>
            <a:lvl6pPr marR="0" lvl="5"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6pPr>
            <a:lvl7pPr marR="0" lvl="6"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7pPr>
            <a:lvl8pPr marR="0" lvl="7"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8pPr>
            <a:lvl9pPr marR="0" lvl="8" algn="l" rtl="0">
              <a:spcBef>
                <a:spcPts val="0"/>
              </a:spcBef>
              <a:spcAft>
                <a:spcPts val="0"/>
              </a:spcAft>
              <a:buSzPts val="1400"/>
              <a:buNone/>
              <a:defRPr sz="1800" b="0" i="0" u="none" strike="noStrike" cap="none">
                <a:solidFill>
                  <a:schemeClr val="dk1"/>
                </a:solidFill>
                <a:latin typeface="Source Serif Pro" panose="02040603050405020204"/>
                <a:ea typeface="Source Serif Pro" panose="02040603050405020204"/>
                <a:cs typeface="Source Serif Pro" panose="02040603050405020204"/>
                <a:sym typeface="Source Serif Pro" panose="02040603050405020204"/>
              </a:defRPr>
            </a:lvl9pPr>
          </a:lstStyle>
          <a:p>
            <a:endParaRPr/>
          </a:p>
        </p:txBody>
      </p:sp>
      <p:sp>
        <p:nvSpPr>
          <p:cNvPr id="14" name="Google Shape;14;p1"/>
          <p:cNvSpPr txBox="1">
            <a:spLocks noGrp="1"/>
          </p:cNvSpPr>
          <p:nvPr>
            <p:ph type="sldNum" idx="12"/>
          </p:nvPr>
        </p:nvSpPr>
        <p:spPr>
          <a:xfrm>
            <a:off x="11104775" y="6530741"/>
            <a:ext cx="744717" cy="1800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b="0" i="0" u="none" strike="noStrike" cap="none">
                <a:solidFill>
                  <a:schemeClr val="accent1"/>
                </a:solidFill>
                <a:latin typeface="Work Sans"/>
                <a:ea typeface="Work Sans"/>
                <a:cs typeface="Work Sans"/>
                <a:sym typeface="Work Sans"/>
              </a:defRPr>
            </a:lvl1pPr>
            <a:lvl2pPr marL="0" marR="0" lvl="1" indent="0" algn="r" rtl="0">
              <a:spcBef>
                <a:spcPts val="0"/>
              </a:spcBef>
              <a:buNone/>
              <a:defRPr sz="800" b="0" i="0" u="none" strike="noStrike" cap="none">
                <a:solidFill>
                  <a:schemeClr val="accent1"/>
                </a:solidFill>
                <a:latin typeface="Work Sans"/>
                <a:ea typeface="Work Sans"/>
                <a:cs typeface="Work Sans"/>
                <a:sym typeface="Work Sans"/>
              </a:defRPr>
            </a:lvl2pPr>
            <a:lvl3pPr marL="0" marR="0" lvl="2" indent="0" algn="r" rtl="0">
              <a:spcBef>
                <a:spcPts val="0"/>
              </a:spcBef>
              <a:buNone/>
              <a:defRPr sz="800" b="0" i="0" u="none" strike="noStrike" cap="none">
                <a:solidFill>
                  <a:schemeClr val="accent1"/>
                </a:solidFill>
                <a:latin typeface="Work Sans"/>
                <a:ea typeface="Work Sans"/>
                <a:cs typeface="Work Sans"/>
                <a:sym typeface="Work Sans"/>
              </a:defRPr>
            </a:lvl3pPr>
            <a:lvl4pPr marL="0" marR="0" lvl="3" indent="0" algn="r" rtl="0">
              <a:spcBef>
                <a:spcPts val="0"/>
              </a:spcBef>
              <a:buNone/>
              <a:defRPr sz="800" b="0" i="0" u="none" strike="noStrike" cap="none">
                <a:solidFill>
                  <a:schemeClr val="accent1"/>
                </a:solidFill>
                <a:latin typeface="Work Sans"/>
                <a:ea typeface="Work Sans"/>
                <a:cs typeface="Work Sans"/>
                <a:sym typeface="Work Sans"/>
              </a:defRPr>
            </a:lvl4pPr>
            <a:lvl5pPr marL="0" marR="0" lvl="4" indent="0" algn="r" rtl="0">
              <a:spcBef>
                <a:spcPts val="0"/>
              </a:spcBef>
              <a:buNone/>
              <a:defRPr sz="800" b="0" i="0" u="none" strike="noStrike" cap="none">
                <a:solidFill>
                  <a:schemeClr val="accent1"/>
                </a:solidFill>
                <a:latin typeface="Work Sans"/>
                <a:ea typeface="Work Sans"/>
                <a:cs typeface="Work Sans"/>
                <a:sym typeface="Work Sans"/>
              </a:defRPr>
            </a:lvl5pPr>
            <a:lvl6pPr marL="0" marR="0" lvl="5" indent="0" algn="r" rtl="0">
              <a:spcBef>
                <a:spcPts val="0"/>
              </a:spcBef>
              <a:buNone/>
              <a:defRPr sz="800" b="0" i="0" u="none" strike="noStrike" cap="none">
                <a:solidFill>
                  <a:schemeClr val="accent1"/>
                </a:solidFill>
                <a:latin typeface="Work Sans"/>
                <a:ea typeface="Work Sans"/>
                <a:cs typeface="Work Sans"/>
                <a:sym typeface="Work Sans"/>
              </a:defRPr>
            </a:lvl6pPr>
            <a:lvl7pPr marL="0" marR="0" lvl="6" indent="0" algn="r" rtl="0">
              <a:spcBef>
                <a:spcPts val="0"/>
              </a:spcBef>
              <a:buNone/>
              <a:defRPr sz="800" b="0" i="0" u="none" strike="noStrike" cap="none">
                <a:solidFill>
                  <a:schemeClr val="accent1"/>
                </a:solidFill>
                <a:latin typeface="Work Sans"/>
                <a:ea typeface="Work Sans"/>
                <a:cs typeface="Work Sans"/>
                <a:sym typeface="Work Sans"/>
              </a:defRPr>
            </a:lvl7pPr>
            <a:lvl8pPr marL="0" marR="0" lvl="7" indent="0" algn="r" rtl="0">
              <a:spcBef>
                <a:spcPts val="0"/>
              </a:spcBef>
              <a:buNone/>
              <a:defRPr sz="800" b="0" i="0" u="none" strike="noStrike" cap="none">
                <a:solidFill>
                  <a:schemeClr val="accent1"/>
                </a:solidFill>
                <a:latin typeface="Work Sans"/>
                <a:ea typeface="Work Sans"/>
                <a:cs typeface="Work Sans"/>
                <a:sym typeface="Work Sans"/>
              </a:defRPr>
            </a:lvl8pPr>
            <a:lvl9pPr marL="0" marR="0" lvl="8" indent="0" algn="r" rtl="0">
              <a:spcBef>
                <a:spcPts val="0"/>
              </a:spcBef>
              <a:buNone/>
              <a:defRPr sz="800" b="0" i="0" u="none" strike="noStrike" cap="none">
                <a:solidFill>
                  <a:schemeClr val="accen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cxnSp>
        <p:nvCxnSpPr>
          <p:cNvPr id="15" name="Google Shape;15;p1"/>
          <p:cNvCxnSpPr/>
          <p:nvPr/>
        </p:nvCxnSpPr>
        <p:spPr>
          <a:xfrm>
            <a:off x="254524" y="377072"/>
            <a:ext cx="0" cy="6255503"/>
          </a:xfrm>
          <a:prstGeom prst="straightConnector1">
            <a:avLst/>
          </a:prstGeom>
          <a:noFill/>
          <a:ln w="9525"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7"/>
        <p:cNvGrpSpPr/>
        <p:nvPr/>
      </p:nvGrpSpPr>
      <p:grpSpPr>
        <a:xfrm>
          <a:off x="0" y="0"/>
          <a:ext cx="0" cy="0"/>
          <a:chOff x="0" y="0"/>
          <a:chExt cx="0" cy="0"/>
        </a:xfrm>
      </p:grpSpPr>
      <p:sp useBgFill="1">
        <p:nvSpPr>
          <p:cNvPr id="312" name="Rectangle 31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Arial"/>
            </a:endParaRPr>
          </a:p>
        </p:txBody>
      </p:sp>
      <p:pic>
        <p:nvPicPr>
          <p:cNvPr id="2" name="Picture 1" descr="A logo of a seahawk&#10;&#10;Description automatically generated"/>
          <p:cNvPicPr>
            <a:picLocks noChangeAspect="1"/>
          </p:cNvPicPr>
          <p:nvPr/>
        </p:nvPicPr>
        <p:blipFill>
          <a:blip r:embed="rId3"/>
          <a:stretch>
            <a:fillRect/>
          </a:stretch>
        </p:blipFill>
        <p:spPr>
          <a:xfrm>
            <a:off x="764988" y="1269057"/>
            <a:ext cx="3368969" cy="4319886"/>
          </a:xfrm>
          <a:prstGeom prst="rect">
            <a:avLst/>
          </a:prstGeom>
        </p:spPr>
      </p:pic>
      <p:sp>
        <p:nvSpPr>
          <p:cNvPr id="313" name="Freeform: Shape 286"/>
          <p:cNvSpPr>
            <a:spLocks noGrp="1" noRot="1" noChangeAspect="1" noMove="1" noResize="1" noEditPoints="1" noAdjustHandles="1" noChangeArrowheads="1" noChangeShapeType="1" noTextEdit="1"/>
          </p:cNvSpPr>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78" name="Google Shape;278;p46"/>
          <p:cNvSpPr txBox="1">
            <a:spLocks noGrp="1"/>
          </p:cNvSpPr>
          <p:nvPr>
            <p:ph type="ctrTitle"/>
          </p:nvPr>
        </p:nvSpPr>
        <p:spPr>
          <a:xfrm>
            <a:off x="5397943" y="762538"/>
            <a:ext cx="6169301" cy="3504662"/>
          </a:xfrm>
          <a:prstGeom prst="rect">
            <a:avLst/>
          </a:prstGeom>
        </p:spPr>
        <p:txBody>
          <a:bodyPr spcFirstLastPara="1" lIns="0" tIns="0" rIns="0" bIns="0" anchor="b" anchorCtr="0">
            <a:normAutofit/>
          </a:bodyPr>
          <a:lstStyle/>
          <a:p>
            <a:r>
              <a:rPr lang="en-GB" sz="5100">
                <a:solidFill>
                  <a:srgbClr val="FFFFFF"/>
                </a:solidFill>
              </a:rPr>
              <a:t>HACK4</a:t>
            </a:r>
            <a:br>
              <a:rPr lang="en-GB" sz="5100">
                <a:solidFill>
                  <a:srgbClr val="FFFFFF"/>
                </a:solidFill>
              </a:rPr>
            </a:br>
            <a:r>
              <a:rPr lang="en-GB" sz="5100">
                <a:solidFill>
                  <a:srgbClr val="FFFFFF"/>
                </a:solidFill>
              </a:rPr>
              <a:t>  TEAM "TRIPLE T"</a:t>
            </a:r>
            <a:br>
              <a:rPr lang="en-GB" sz="5100">
                <a:solidFill>
                  <a:srgbClr val="FFFFFF"/>
                </a:solidFill>
              </a:rPr>
            </a:br>
            <a:br>
              <a:rPr lang="en-GB" sz="5100">
                <a:solidFill>
                  <a:srgbClr val="FFFFFF"/>
                </a:solidFill>
              </a:rPr>
            </a:br>
            <a:endParaRPr lang="en-GB" sz="5100">
              <a:solidFill>
                <a:srgbClr val="FFFFFF"/>
              </a:solidFill>
            </a:endParaRPr>
          </a:p>
        </p:txBody>
      </p:sp>
      <p:sp>
        <p:nvSpPr>
          <p:cNvPr id="314" name="sketch line"/>
          <p:cNvSpPr>
            <a:spLocks noGrp="1" noRot="1" noChangeAspect="1" noMove="1" noResize="1" noEditPoints="1" noAdjustHandles="1" noChangeArrowheads="1" noChangeShapeType="1" noTextEdit="1"/>
          </p:cNvSpPr>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46"/>
          <p:cNvSpPr txBox="1">
            <a:spLocks noGrp="1"/>
          </p:cNvSpPr>
          <p:nvPr>
            <p:ph type="ftr" idx="11"/>
          </p:nvPr>
        </p:nvSpPr>
        <p:spPr>
          <a:xfrm>
            <a:off x="214715" y="6586160"/>
            <a:ext cx="4114800" cy="365125"/>
          </a:xfrm>
          <a:prstGeom prst="rect">
            <a:avLst/>
          </a:prstGeom>
        </p:spPr>
        <p:txBody>
          <a:bodyPr spcFirstLastPara="1" lIns="0" tIns="0" rIns="0" bIns="0" anchorCtr="0">
            <a:normAutofit/>
          </a:bodyPr>
          <a:lstStyle/>
          <a:p>
            <a:pPr marL="0" lvl="0" indent="0" rtl="0">
              <a:spcBef>
                <a:spcPts val="0"/>
              </a:spcBef>
              <a:spcAft>
                <a:spcPts val="600"/>
              </a:spcAft>
              <a:buNone/>
            </a:pPr>
            <a:r>
              <a:rPr lang="en-GB">
                <a:solidFill>
                  <a:schemeClr val="tx1"/>
                </a:solidFill>
              </a:rPr>
              <a:t>© COMMON MISSION PROJECT 2024</a:t>
            </a:r>
          </a:p>
          <a:p>
            <a:pPr marL="0" lvl="0" indent="0" rtl="0">
              <a:spcBef>
                <a:spcPts val="0"/>
              </a:spcBef>
              <a:spcAft>
                <a:spcPts val="600"/>
              </a:spcAft>
              <a:buNone/>
            </a:pPr>
            <a:endParaRPr lang="en-GB">
              <a:solidFill>
                <a:srgbClr val="FFFFFF"/>
              </a:solidFill>
            </a:endParaRPr>
          </a:p>
        </p:txBody>
      </p:sp>
      <p:sp>
        <p:nvSpPr>
          <p:cNvPr id="3" name="TextBox 2">
            <a:extLst>
              <a:ext uri="{FF2B5EF4-FFF2-40B4-BE49-F238E27FC236}">
                <a16:creationId xmlns:a16="http://schemas.microsoft.com/office/drawing/2014/main" id="{66B8D3E5-FFBC-90BA-927D-830A9D442E4F}"/>
              </a:ext>
            </a:extLst>
          </p:cNvPr>
          <p:cNvSpPr txBox="1"/>
          <p:nvPr/>
        </p:nvSpPr>
        <p:spPr>
          <a:xfrm>
            <a:off x="5648135" y="4131139"/>
            <a:ext cx="6023556"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bg1"/>
                </a:solidFill>
                <a:latin typeface="Work Sans Bold"/>
              </a:rPr>
              <a:t>TELLING TOOL TALES</a:t>
            </a:r>
          </a:p>
          <a:p>
            <a:endParaRPr lang="en-GB" b="1">
              <a:solidFill>
                <a:schemeClr val="bg1"/>
              </a:solidFill>
              <a:latin typeface="Work Sans Bold"/>
            </a:endParaRPr>
          </a:p>
          <a:p>
            <a:endParaRPr lang="en-GB" b="1">
              <a:solidFill>
                <a:schemeClr val="bg1"/>
              </a:solidFill>
              <a:latin typeface="Work Sans Bold"/>
            </a:endParaRPr>
          </a:p>
          <a:p>
            <a:r>
              <a:rPr lang="en-GB">
                <a:solidFill>
                  <a:schemeClr val="bg1"/>
                </a:solidFill>
                <a:latin typeface="Work Sans Bold"/>
              </a:rPr>
              <a:t>Optimize Royal Navy Fleet Air Arm's aircraft availability by efficiently managing tools, minimizing losses, and saving resources through effective measures against missing tools.</a:t>
            </a:r>
          </a:p>
          <a:p>
            <a:endParaRPr lang="en-GB">
              <a:solidFill>
                <a:schemeClr val="bg1"/>
              </a:solidFill>
              <a:latin typeface="Work Sans Bold"/>
            </a:endParaRPr>
          </a:p>
          <a:p>
            <a:endParaRPr lang="en-GB">
              <a:solidFill>
                <a:schemeClr val="bg1"/>
              </a:solidFill>
              <a:latin typeface="Work Sans Bold"/>
            </a:endParaRPr>
          </a:p>
          <a:p>
            <a:endParaRPr lang="en-GB">
              <a:solidFill>
                <a:schemeClr val="bg1"/>
              </a:solidFill>
              <a:latin typeface="Work Sans Bold"/>
            </a:endParaRPr>
          </a:p>
          <a:p>
            <a:endParaRPr lang="en-GB">
              <a:solidFill>
                <a:schemeClr val="bg1"/>
              </a:solidFill>
              <a:latin typeface="Work Sans Bold"/>
            </a:endParaRPr>
          </a:p>
          <a:p>
            <a:endParaRPr lang="en-GB">
              <a:solidFill>
                <a:schemeClr val="bg1"/>
              </a:solidFill>
              <a:latin typeface="Work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aphicFrame>
        <p:nvGraphicFramePr>
          <p:cNvPr id="485" name="Google Shape;485;p62"/>
          <p:cNvGraphicFramePr/>
          <p:nvPr>
            <p:extLst>
              <p:ext uri="{D42A27DB-BD31-4B8C-83A1-F6EECF244321}">
                <p14:modId xmlns:p14="http://schemas.microsoft.com/office/powerpoint/2010/main" val="2804607718"/>
              </p:ext>
            </p:extLst>
          </p:nvPr>
        </p:nvGraphicFramePr>
        <p:xfrm>
          <a:off x="452437" y="793750"/>
          <a:ext cx="5646531" cy="5974000"/>
        </p:xfrm>
        <a:graphic>
          <a:graphicData uri="http://schemas.openxmlformats.org/drawingml/2006/table">
            <a:tbl>
              <a:tblPr>
                <a:noFill/>
              </a:tblPr>
              <a:tblGrid>
                <a:gridCol w="2332653">
                  <a:extLst>
                    <a:ext uri="{9D8B030D-6E8A-4147-A177-3AD203B41FA5}">
                      <a16:colId xmlns:a16="http://schemas.microsoft.com/office/drawing/2014/main" val="20000"/>
                    </a:ext>
                  </a:extLst>
                </a:gridCol>
                <a:gridCol w="3313878">
                  <a:extLst>
                    <a:ext uri="{9D8B030D-6E8A-4147-A177-3AD203B41FA5}">
                      <a16:colId xmlns:a16="http://schemas.microsoft.com/office/drawing/2014/main" val="20001"/>
                    </a:ext>
                  </a:extLst>
                </a:gridCol>
              </a:tblGrid>
              <a:tr h="2895229">
                <a:tc rowSpan="2">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u="sng" strike="noStrike" cap="none">
                          <a:latin typeface="Work Sans "/>
                        </a:rPr>
                        <a:t>Products and Services</a:t>
                      </a:r>
                      <a:endParaRPr sz="1500" b="1" u="sng"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1" u="sng"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endParaRPr lang="en-GB" sz="1100" u="none"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endParaRPr sz="1400" b="0" u="none" strike="noStrike" cap="none">
                        <a:latin typeface="Work Sans "/>
                      </a:endParaRPr>
                    </a:p>
                    <a:p>
                      <a:pPr marL="0" marR="0" lvl="0" indent="0" algn="l">
                        <a:lnSpc>
                          <a:spcPct val="100000"/>
                        </a:lnSpc>
                        <a:spcBef>
                          <a:spcPts val="0"/>
                        </a:spcBef>
                        <a:spcAft>
                          <a:spcPts val="0"/>
                        </a:spcAft>
                        <a:buNone/>
                      </a:pPr>
                      <a:r>
                        <a:rPr lang="en-GB" sz="1800" b="0" u="none" strike="noStrike" cap="none">
                          <a:solidFill>
                            <a:schemeClr val="tx1"/>
                          </a:solidFill>
                          <a:latin typeface="Work Sans "/>
                        </a:rPr>
                        <a:t>Accountability Systems</a:t>
                      </a:r>
                    </a:p>
                    <a:p>
                      <a:pPr marL="0" marR="0" lvl="0" indent="0" algn="l">
                        <a:lnSpc>
                          <a:spcPct val="100000"/>
                        </a:lnSpc>
                        <a:spcBef>
                          <a:spcPts val="0"/>
                        </a:spcBef>
                        <a:spcAft>
                          <a:spcPts val="0"/>
                        </a:spcAft>
                        <a:buNone/>
                      </a:pPr>
                      <a:endParaRPr lang="en-GB" sz="1800" b="0" u="none" strike="noStrike" cap="none">
                        <a:solidFill>
                          <a:schemeClr val="tx1"/>
                        </a:solidFill>
                        <a:latin typeface="Georgia"/>
                      </a:endParaRPr>
                    </a:p>
                    <a:p>
                      <a:pPr marL="0" marR="0" lvl="0" indent="0" algn="l">
                        <a:lnSpc>
                          <a:spcPct val="100000"/>
                        </a:lnSpc>
                        <a:spcBef>
                          <a:spcPts val="0"/>
                        </a:spcBef>
                        <a:spcAft>
                          <a:spcPts val="0"/>
                        </a:spcAft>
                        <a:buNone/>
                      </a:pPr>
                      <a:endParaRPr lang="en-GB" sz="1100" b="1" u="none" strike="noStrike" cap="none"/>
                    </a:p>
                    <a:p>
                      <a:pPr marL="0" marR="0" lvl="0" indent="0" algn="l">
                        <a:lnSpc>
                          <a:spcPct val="100000"/>
                        </a:lnSpc>
                        <a:spcBef>
                          <a:spcPts val="0"/>
                        </a:spcBef>
                        <a:spcAft>
                          <a:spcPts val="0"/>
                        </a:spcAft>
                        <a:buNone/>
                      </a:pPr>
                      <a:br>
                        <a:rPr lang="en-GB" sz="1100" b="1" u="none" strike="noStrike" cap="none"/>
                      </a:br>
                      <a:endParaRPr lang="en-GB" sz="1100" b="1" u="none" strike="noStrike" cap="none"/>
                    </a:p>
                  </a:txBody>
                  <a:tcPr marL="91425" marR="91425" marT="121900" marB="121900"/>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u="sng" strike="noStrike" cap="none">
                          <a:latin typeface="Work Sans "/>
                        </a:rPr>
                        <a:t>Gain Creators</a:t>
                      </a:r>
                      <a:endParaRPr sz="1500" b="1" u="sng" strike="noStrike" cap="none">
                        <a:latin typeface="Work Sans "/>
                      </a:endParaRPr>
                    </a:p>
                    <a:p>
                      <a:pPr marL="0" marR="0" lvl="0" indent="0" algn="l" rtl="0">
                        <a:lnSpc>
                          <a:spcPct val="100000"/>
                        </a:lnSpc>
                        <a:spcBef>
                          <a:spcPts val="0"/>
                        </a:spcBef>
                        <a:spcAft>
                          <a:spcPts val="0"/>
                        </a:spcAft>
                        <a:buClr>
                          <a:srgbClr val="000000"/>
                        </a:buClr>
                        <a:buSzPts val="1100"/>
                        <a:buNone/>
                      </a:pPr>
                      <a:br>
                        <a:rPr lang="en-GB" sz="1800" b="0" i="0" u="none" strike="noStrike" cap="none" noProof="0">
                          <a:solidFill>
                            <a:srgbClr val="000000"/>
                          </a:solidFill>
                          <a:latin typeface="Work Sans "/>
                        </a:rPr>
                      </a:br>
                      <a:r>
                        <a:rPr lang="en-GB" sz="1400" b="0" i="0" u="none" strike="noStrike" cap="none">
                          <a:solidFill>
                            <a:srgbClr val="000000"/>
                          </a:solidFill>
                          <a:effectLst/>
                          <a:latin typeface="Work Sans"/>
                          <a:ea typeface="Arial" panose="020B0604020202020204"/>
                          <a:cs typeface="Arial" panose="020B0604020202020204"/>
                          <a:sym typeface="Arial" panose="020B0604020202020204"/>
                        </a:rPr>
                        <a:t>Workflow optimization through streamlined tool management</a:t>
                      </a:r>
                      <a:r>
                        <a:rPr lang="en-GB" sz="1400" b="0" i="0">
                          <a:solidFill>
                            <a:srgbClr val="0D0D0D"/>
                          </a:solidFill>
                          <a:effectLst/>
                          <a:latin typeface="Work Sans"/>
                        </a:rPr>
                        <a:t>.</a:t>
                      </a:r>
                      <a:br>
                        <a:rPr lang="en-GB" sz="1500" b="0" i="0" u="none" strike="noStrike" cap="none" noProof="0">
                          <a:solidFill>
                            <a:srgbClr val="000000"/>
                          </a:solidFill>
                          <a:latin typeface="Work Sans "/>
                        </a:rPr>
                      </a:br>
                      <a:endParaRPr lang="en-GB" sz="1500" b="1" u="sng" strike="noStrike" cap="none">
                        <a:solidFill>
                          <a:srgbClr val="000000"/>
                        </a:solidFill>
                        <a:latin typeface="Work Sans "/>
                      </a:endParaRPr>
                    </a:p>
                    <a:p>
                      <a:pPr marL="0" lvl="0" indent="0" algn="l">
                        <a:lnSpc>
                          <a:spcPct val="100000"/>
                        </a:lnSpc>
                        <a:spcBef>
                          <a:spcPts val="0"/>
                        </a:spcBef>
                        <a:spcAft>
                          <a:spcPts val="0"/>
                        </a:spcAft>
                        <a:buSzPts val="1100"/>
                        <a:buNone/>
                      </a:pPr>
                      <a:r>
                        <a:rPr lang="en-GB" sz="1400" b="0" i="0" u="none" strike="noStrike" cap="none">
                          <a:solidFill>
                            <a:srgbClr val="000000"/>
                          </a:solidFill>
                          <a:effectLst/>
                          <a:latin typeface="Work Sans"/>
                          <a:ea typeface="Arial" panose="020B0604020202020204"/>
                          <a:cs typeface="Arial" panose="020B0604020202020204"/>
                          <a:sym typeface="Arial" panose="020B0604020202020204"/>
                        </a:rPr>
                        <a:t>Improved morale through readily available and accounted-for tools</a:t>
                      </a:r>
                      <a:r>
                        <a:rPr lang="en-GB" sz="1400" b="0" i="0" u="none" strike="noStrike" cap="none" noProof="0">
                          <a:solidFill>
                            <a:schemeClr val="tx1"/>
                          </a:solidFill>
                          <a:latin typeface="Work Sans"/>
                        </a:rPr>
                        <a:t>.</a:t>
                      </a:r>
                      <a:endParaRPr lang="en-GB" sz="1400">
                        <a:solidFill>
                          <a:schemeClr val="tx1"/>
                        </a:solidFill>
                        <a:latin typeface="Work Sans"/>
                      </a:endParaRPr>
                    </a:p>
                    <a:p>
                      <a:pPr marL="0" lvl="0" indent="0" algn="l">
                        <a:lnSpc>
                          <a:spcPct val="100000"/>
                        </a:lnSpc>
                        <a:spcBef>
                          <a:spcPts val="0"/>
                        </a:spcBef>
                        <a:spcAft>
                          <a:spcPts val="0"/>
                        </a:spcAft>
                        <a:buSzPts val="1100"/>
                        <a:buNone/>
                      </a:pPr>
                      <a:endParaRPr lang="en-GB" sz="1400" b="0" i="0" u="none" strike="noStrike" cap="none" noProof="0">
                        <a:solidFill>
                          <a:schemeClr val="tx1"/>
                        </a:solidFill>
                        <a:latin typeface="Work Sans" pitchFamily="2" charset="0"/>
                      </a:endParaRPr>
                    </a:p>
                    <a:p>
                      <a:pPr marL="0" lvl="0" indent="0" algn="l">
                        <a:lnSpc>
                          <a:spcPct val="100000"/>
                        </a:lnSpc>
                        <a:spcBef>
                          <a:spcPts val="0"/>
                        </a:spcBef>
                        <a:spcAft>
                          <a:spcPts val="0"/>
                        </a:spcAft>
                        <a:buSzPts val="1100"/>
                        <a:buNone/>
                      </a:pPr>
                      <a:r>
                        <a:rPr lang="en-GB" sz="1400" b="0" i="0" u="none" strike="noStrike" cap="none">
                          <a:solidFill>
                            <a:srgbClr val="000000"/>
                          </a:solidFill>
                          <a:effectLst/>
                          <a:latin typeface="Work Sans"/>
                          <a:ea typeface="Arial" panose="020B0604020202020204"/>
                          <a:cs typeface="Arial" panose="020B0604020202020204"/>
                          <a:sym typeface="Arial" panose="020B0604020202020204"/>
                        </a:rPr>
                        <a:t>Seamless integration with current processes.</a:t>
                      </a:r>
                    </a:p>
                    <a:p>
                      <a:pPr marL="0" lvl="0" indent="0" algn="l">
                        <a:lnSpc>
                          <a:spcPct val="100000"/>
                        </a:lnSpc>
                        <a:spcBef>
                          <a:spcPts val="0"/>
                        </a:spcBef>
                        <a:spcAft>
                          <a:spcPts val="0"/>
                        </a:spcAft>
                        <a:buSzPts val="1100"/>
                        <a:buNone/>
                      </a:pPr>
                      <a:endParaRPr lang="en-GB" sz="1400">
                        <a:solidFill>
                          <a:schemeClr val="tx1"/>
                        </a:solidFill>
                        <a:latin typeface="Work Sans" pitchFamily="2" charset="0"/>
                      </a:endParaRPr>
                    </a:p>
                    <a:p>
                      <a:pPr marL="0" lvl="0" indent="0" algn="l">
                        <a:lnSpc>
                          <a:spcPct val="100000"/>
                        </a:lnSpc>
                        <a:spcBef>
                          <a:spcPts val="0"/>
                        </a:spcBef>
                        <a:spcAft>
                          <a:spcPts val="0"/>
                        </a:spcAft>
                        <a:buSzPts val="1100"/>
                        <a:buNone/>
                      </a:pPr>
                      <a:r>
                        <a:rPr lang="en-GB" sz="1400">
                          <a:solidFill>
                            <a:schemeClr val="tx1"/>
                          </a:solidFill>
                          <a:latin typeface="Work Sans"/>
                        </a:rPr>
                        <a:t>Aircraft delays eliminated.</a:t>
                      </a:r>
                    </a:p>
                    <a:p>
                      <a:pPr marL="0" marR="0" lvl="0" indent="0" algn="l">
                        <a:lnSpc>
                          <a:spcPct val="100000"/>
                        </a:lnSpc>
                        <a:spcBef>
                          <a:spcPts val="0"/>
                        </a:spcBef>
                        <a:spcAft>
                          <a:spcPts val="0"/>
                        </a:spcAft>
                        <a:buSzPts val="1100"/>
                        <a:buFont typeface="Arial" panose="020B0604020202020204"/>
                        <a:buNone/>
                      </a:pPr>
                      <a:endParaRPr lang="en-GB" sz="1400" u="none" strike="noStrike" cap="none">
                        <a:latin typeface="Work Sans "/>
                      </a:endParaRPr>
                    </a:p>
                  </a:txBody>
                  <a:tcPr marL="91425" marR="91425" marT="121900" marB="121900">
                    <a:solidFill>
                      <a:schemeClr val="accent6">
                        <a:lumMod val="20000"/>
                        <a:lumOff val="80000"/>
                      </a:schemeClr>
                    </a:solidFill>
                  </a:tcPr>
                </a:tc>
                <a:extLst>
                  <a:ext uri="{0D108BD9-81ED-4DB2-BD59-A6C34878D82A}">
                    <a16:rowId xmlns:a16="http://schemas.microsoft.com/office/drawing/2014/main" val="10000"/>
                  </a:ext>
                </a:extLst>
              </a:tr>
              <a:tr h="2485398">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u="sng" strike="noStrike" cap="none">
                          <a:latin typeface="Work Sans "/>
                        </a:rPr>
                        <a:t>Pain Relievers</a:t>
                      </a:r>
                      <a:br>
                        <a:rPr lang="en-GB" sz="1500" b="1" u="sng" strike="noStrike" cap="none">
                          <a:latin typeface="Work Sans "/>
                        </a:rPr>
                      </a:br>
                      <a:endParaRPr lang="en-GB" sz="1500" b="1" u="sng" strike="noStrike" cap="none">
                        <a:latin typeface="Work Sans "/>
                      </a:endParaRPr>
                    </a:p>
                    <a:p>
                      <a:pPr marL="171450" marR="0" lvl="0" indent="-171450" algn="just" rtl="0">
                        <a:lnSpc>
                          <a:spcPct val="100000"/>
                        </a:lnSpc>
                        <a:spcBef>
                          <a:spcPts val="0"/>
                        </a:spcBef>
                        <a:spcAft>
                          <a:spcPts val="0"/>
                        </a:spcAft>
                        <a:buClr>
                          <a:srgbClr val="000000"/>
                        </a:buClr>
                        <a:buSzPts val="1100"/>
                        <a:buFont typeface="Arial" panose="020B0604020202020204"/>
                        <a:buChar char="•"/>
                      </a:pPr>
                      <a:r>
                        <a:rPr lang="en-GB" sz="1400" b="0" i="0">
                          <a:solidFill>
                            <a:srgbClr val="0D0D0D"/>
                          </a:solidFill>
                          <a:effectLst/>
                          <a:latin typeface="Work Sans"/>
                        </a:rPr>
                        <a:t>Accountability system to reduce lost tools significantly</a:t>
                      </a:r>
                      <a:r>
                        <a:rPr lang="en-US" sz="1500" b="0" i="0" u="none" strike="noStrike" cap="none" noProof="0">
                          <a:solidFill>
                            <a:schemeClr val="tx1"/>
                          </a:solidFill>
                          <a:latin typeface="Work Sans "/>
                        </a:rPr>
                        <a:t>.</a:t>
                      </a:r>
                    </a:p>
                    <a:p>
                      <a:pPr marL="171450" marR="0" lvl="0" indent="-171450" algn="l" rtl="0">
                        <a:lnSpc>
                          <a:spcPct val="100000"/>
                        </a:lnSpc>
                        <a:spcBef>
                          <a:spcPts val="0"/>
                        </a:spcBef>
                        <a:spcAft>
                          <a:spcPts val="0"/>
                        </a:spcAft>
                        <a:buClr>
                          <a:srgbClr val="000000"/>
                        </a:buClr>
                        <a:buSzPts val="1100"/>
                        <a:buFont typeface="Arial" panose="020B0604020202020204"/>
                        <a:buChar char="•"/>
                      </a:pPr>
                      <a:endParaRPr lang="en-US" sz="1500" b="0" i="0" u="none" strike="noStrike" cap="none" noProof="0">
                        <a:solidFill>
                          <a:schemeClr val="tx1"/>
                        </a:solidFill>
                        <a:latin typeface="Work Sans "/>
                      </a:endParaRPr>
                    </a:p>
                    <a:p>
                      <a:pPr marL="171450" marR="0" lvl="0" indent="-171450" algn="l" rtl="0">
                        <a:lnSpc>
                          <a:spcPct val="100000"/>
                        </a:lnSpc>
                        <a:spcBef>
                          <a:spcPts val="0"/>
                        </a:spcBef>
                        <a:spcAft>
                          <a:spcPts val="0"/>
                        </a:spcAft>
                        <a:buClr>
                          <a:srgbClr val="000000"/>
                        </a:buClr>
                        <a:buSzPts val="1100"/>
                        <a:buFont typeface="Arial" panose="020B0604020202020204"/>
                        <a:buChar char="•"/>
                      </a:pPr>
                      <a:r>
                        <a:rPr lang="en-US" sz="1500" b="0" i="0" u="none" strike="noStrike" cap="none" noProof="0">
                          <a:solidFill>
                            <a:srgbClr val="000000"/>
                          </a:solidFill>
                          <a:latin typeface="Work Sans "/>
                        </a:rPr>
                        <a:t> </a:t>
                      </a:r>
                      <a:r>
                        <a:rPr lang="en-GB" sz="1400" b="0" i="0">
                          <a:solidFill>
                            <a:srgbClr val="0D0D0D"/>
                          </a:solidFill>
                          <a:effectLst/>
                          <a:latin typeface="Work Sans"/>
                        </a:rPr>
                        <a:t>Tool check-ins/check-outs after each shift to cut search time.</a:t>
                      </a:r>
                      <a:endParaRPr lang="en-US" sz="1500" b="0" i="0" u="none" strike="noStrike" cap="none" noProof="0">
                        <a:solidFill>
                          <a:srgbClr val="000000"/>
                        </a:solidFill>
                        <a:effectLst/>
                        <a:latin typeface="Work Sans "/>
                      </a:endParaRPr>
                    </a:p>
                    <a:p>
                      <a:pPr marL="171450" marR="0" lvl="0" indent="-171450" algn="l" rtl="0">
                        <a:lnSpc>
                          <a:spcPct val="100000"/>
                        </a:lnSpc>
                        <a:spcBef>
                          <a:spcPts val="0"/>
                        </a:spcBef>
                        <a:spcAft>
                          <a:spcPts val="0"/>
                        </a:spcAft>
                        <a:buClr>
                          <a:srgbClr val="000000"/>
                        </a:buClr>
                        <a:buSzPts val="1100"/>
                        <a:buFont typeface="Arial" panose="020B0604020202020204"/>
                        <a:buChar char="•"/>
                      </a:pPr>
                      <a:endParaRPr lang="en-US" sz="1500">
                        <a:solidFill>
                          <a:srgbClr val="000000"/>
                        </a:solidFill>
                        <a:latin typeface="Work Sans "/>
                      </a:endParaRPr>
                    </a:p>
                    <a:p>
                      <a:pPr marL="285750" marR="0" lvl="0" indent="-285750" algn="l">
                        <a:lnSpc>
                          <a:spcPct val="100000"/>
                        </a:lnSpc>
                        <a:spcBef>
                          <a:spcPts val="0"/>
                        </a:spcBef>
                        <a:spcAft>
                          <a:spcPts val="0"/>
                        </a:spcAft>
                        <a:buFont typeface="Arial"/>
                        <a:buChar char="•"/>
                      </a:pPr>
                      <a:r>
                        <a:rPr lang="en-GB" sz="1400" b="0" i="0">
                          <a:solidFill>
                            <a:srgbClr val="0D0D0D"/>
                          </a:solidFill>
                          <a:effectLst/>
                          <a:latin typeface="Work Sans"/>
                        </a:rPr>
                        <a:t>Awareness on effects of lost tools</a:t>
                      </a:r>
                      <a:r>
                        <a:rPr lang="en-US" sz="1400" b="0" i="0" u="none" strike="noStrike" cap="none" baseline="0" noProof="0">
                          <a:solidFill>
                            <a:schemeClr val="tx1"/>
                          </a:solidFill>
                          <a:latin typeface="Work Sans"/>
                        </a:rPr>
                        <a:t>.</a:t>
                      </a:r>
                      <a:br>
                        <a:rPr lang="en-US" sz="1500" b="0" i="0" u="none" strike="noStrike" cap="none" baseline="0" noProof="0">
                          <a:solidFill>
                            <a:srgbClr val="000000"/>
                          </a:solidFill>
                          <a:latin typeface="Work Sans "/>
                        </a:rPr>
                      </a:br>
                      <a:br>
                        <a:rPr lang="en-GB" sz="1300" u="none" strike="noStrike" cap="none"/>
                      </a:br>
                      <a:endParaRPr lang="en-GB" sz="1300" u="none" strike="noStrike" cap="none"/>
                    </a:p>
                  </a:txBody>
                  <a:tcPr marL="91425" marR="91425" marT="121900" marB="121900"/>
                </a:tc>
                <a:extLst>
                  <a:ext uri="{0D108BD9-81ED-4DB2-BD59-A6C34878D82A}">
                    <a16:rowId xmlns:a16="http://schemas.microsoft.com/office/drawing/2014/main" val="10001"/>
                  </a:ext>
                </a:extLst>
              </a:tr>
            </a:tbl>
          </a:graphicData>
        </a:graphic>
      </p:graphicFrame>
      <p:graphicFrame>
        <p:nvGraphicFramePr>
          <p:cNvPr id="486" name="Google Shape;486;p62"/>
          <p:cNvGraphicFramePr/>
          <p:nvPr>
            <p:extLst>
              <p:ext uri="{D42A27DB-BD31-4B8C-83A1-F6EECF244321}">
                <p14:modId xmlns:p14="http://schemas.microsoft.com/office/powerpoint/2010/main" val="2579457036"/>
              </p:ext>
            </p:extLst>
          </p:nvPr>
        </p:nvGraphicFramePr>
        <p:xfrm>
          <a:off x="6705600" y="548640"/>
          <a:ext cx="5033963" cy="6161598"/>
        </p:xfrm>
        <a:graphic>
          <a:graphicData uri="http://schemas.openxmlformats.org/drawingml/2006/table">
            <a:tbl>
              <a:tblPr>
                <a:noFill/>
              </a:tblPr>
              <a:tblGrid>
                <a:gridCol w="5033963">
                  <a:extLst>
                    <a:ext uri="{9D8B030D-6E8A-4147-A177-3AD203B41FA5}">
                      <a16:colId xmlns:a16="http://schemas.microsoft.com/office/drawing/2014/main" val="20000"/>
                    </a:ext>
                  </a:extLst>
                </a:gridCol>
              </a:tblGrid>
              <a:tr h="1006961">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u="sng" strike="noStrike" cap="none">
                          <a:latin typeface="Work Sans "/>
                        </a:rPr>
                        <a:t>Beneficiary Jobs </a:t>
                      </a:r>
                      <a:endParaRPr sz="1500" b="1" u="sng"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1" u="sng"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u="none" strike="noStrike" cap="none">
                        <a:latin typeface="Work Sans "/>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600" u="none" strike="noStrike" cap="none">
                          <a:latin typeface="Work Sans "/>
                        </a:rPr>
                        <a:t>•     Aircraft Maintenance Engineers/Technicians</a:t>
                      </a:r>
                      <a:endParaRPr lang="en-GB" sz="1100" u="none" strike="noStrike" cap="none">
                        <a:latin typeface="Work Sans "/>
                      </a:endParaRPr>
                    </a:p>
                  </a:txBody>
                  <a:tcPr marL="91425" marR="91425" marT="121900" marB="121900"/>
                </a:tc>
                <a:extLst>
                  <a:ext uri="{0D108BD9-81ED-4DB2-BD59-A6C34878D82A}">
                    <a16:rowId xmlns:a16="http://schemas.microsoft.com/office/drawing/2014/main" val="10000"/>
                  </a:ext>
                </a:extLst>
              </a:tr>
              <a:tr h="2583133">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GB" sz="1500" b="1" u="sng" strike="noStrike" cap="none">
                          <a:latin typeface="Work Sans "/>
                        </a:rPr>
                        <a:t>Pains</a:t>
                      </a:r>
                      <a:endParaRPr lang="en-GB" sz="1500" b="1" u="sng" strike="noStrike" cap="none">
                        <a:solidFill>
                          <a:schemeClr val="tx1"/>
                        </a:solidFill>
                        <a:latin typeface="Work Sans "/>
                      </a:endParaRPr>
                    </a:p>
                    <a:p>
                      <a:pPr marL="0" marR="0" lvl="0" indent="0" algn="l" rtl="0">
                        <a:lnSpc>
                          <a:spcPct val="80000"/>
                        </a:lnSpc>
                        <a:spcBef>
                          <a:spcPts val="0"/>
                        </a:spcBef>
                        <a:spcAft>
                          <a:spcPts val="0"/>
                        </a:spcAft>
                        <a:buClr>
                          <a:srgbClr val="000000"/>
                        </a:buClr>
                        <a:buSzPts val="1100"/>
                        <a:buFont typeface="Arial" panose="020B0604020202020204"/>
                        <a:buNone/>
                      </a:pPr>
                      <a:endParaRPr lang="en-GB" sz="1500" u="none" strike="noStrike" cap="none">
                        <a:solidFill>
                          <a:schemeClr val="tx1"/>
                        </a:solidFill>
                        <a:latin typeface="Work Sans "/>
                      </a:endParaRPr>
                    </a:p>
                    <a:p>
                      <a:pPr marL="0" marR="0" lvl="0" indent="0" algn="l" rtl="0">
                        <a:lnSpc>
                          <a:spcPct val="80000"/>
                        </a:lnSpc>
                        <a:spcBef>
                          <a:spcPts val="0"/>
                        </a:spcBef>
                        <a:spcAft>
                          <a:spcPts val="0"/>
                        </a:spcAft>
                        <a:buClr>
                          <a:srgbClr val="000000"/>
                        </a:buClr>
                        <a:buSzPts val="1100"/>
                        <a:buFont typeface="Arial" panose="020B0604020202020204"/>
                        <a:buNone/>
                      </a:pPr>
                      <a:endParaRPr lang="en-GB" sz="1500" u="none" strike="noStrike" cap="none">
                        <a:solidFill>
                          <a:schemeClr val="tx1"/>
                        </a:solidFill>
                        <a:latin typeface="Work Sans "/>
                      </a:endParaRPr>
                    </a:p>
                    <a:p>
                      <a:pPr marL="0" marR="0" lvl="0" indent="0" algn="l" rtl="0">
                        <a:lnSpc>
                          <a:spcPct val="80000"/>
                        </a:lnSpc>
                        <a:spcBef>
                          <a:spcPts val="0"/>
                        </a:spcBef>
                        <a:spcAft>
                          <a:spcPts val="0"/>
                        </a:spcAft>
                        <a:buClr>
                          <a:srgbClr val="000000"/>
                        </a:buClr>
                        <a:buSzPts val="1100"/>
                        <a:buFont typeface="Arial" panose="020B0604020202020204"/>
                        <a:buNone/>
                      </a:pPr>
                      <a:r>
                        <a:rPr lang="en-GB" sz="1500" u="none" strike="noStrike" cap="none">
                          <a:solidFill>
                            <a:schemeClr val="tx1"/>
                          </a:solidFill>
                          <a:latin typeface="Work Sans "/>
                        </a:rPr>
                        <a:t>•      </a:t>
                      </a:r>
                      <a:r>
                        <a:rPr lang="en-GB" sz="1400" b="0" i="0">
                          <a:solidFill>
                            <a:srgbClr val="0D0D0D"/>
                          </a:solidFill>
                          <a:effectLst/>
                          <a:latin typeface="Work Sans"/>
                        </a:rPr>
                        <a:t>Constant misplacement of tools</a:t>
                      </a:r>
                      <a:r>
                        <a:rPr lang="en-GB" sz="1500" b="0" i="0" u="none" strike="noStrike" cap="none" noProof="0">
                          <a:solidFill>
                            <a:schemeClr val="tx1"/>
                          </a:solidFill>
                          <a:latin typeface="Work Sans"/>
                        </a:rPr>
                        <a:t>.</a:t>
                      </a:r>
                    </a:p>
                    <a:p>
                      <a:pPr marL="0" marR="0" lvl="0" indent="0" algn="l">
                        <a:lnSpc>
                          <a:spcPct val="80000"/>
                        </a:lnSpc>
                        <a:spcBef>
                          <a:spcPts val="0"/>
                        </a:spcBef>
                        <a:spcAft>
                          <a:spcPts val="0"/>
                        </a:spcAft>
                        <a:buSzPts val="1100"/>
                        <a:buFont typeface="Arial" panose="020B0604020202020204"/>
                        <a:buNone/>
                      </a:pPr>
                      <a:endParaRPr lang="en-GB" sz="1500" b="0" i="0" u="none" strike="noStrike" cap="none" noProof="0">
                        <a:solidFill>
                          <a:schemeClr val="tx1"/>
                        </a:solidFill>
                        <a:latin typeface="Work Sans "/>
                      </a:endParaRPr>
                    </a:p>
                    <a:p>
                      <a:pPr marL="0" marR="0" lvl="0" indent="0" algn="l" rtl="0">
                        <a:lnSpc>
                          <a:spcPct val="80000"/>
                        </a:lnSpc>
                        <a:spcBef>
                          <a:spcPts val="0"/>
                        </a:spcBef>
                        <a:spcAft>
                          <a:spcPts val="0"/>
                        </a:spcAft>
                        <a:buClr>
                          <a:srgbClr val="000000"/>
                        </a:buClr>
                        <a:buSzPts val="1100"/>
                        <a:buFont typeface="Arial" panose="020B0604020202020204"/>
                        <a:buNone/>
                      </a:pPr>
                      <a:r>
                        <a:rPr lang="en-GB" sz="1500" u="none" strike="noStrike" cap="none">
                          <a:solidFill>
                            <a:schemeClr val="tx1"/>
                          </a:solidFill>
                          <a:latin typeface="Work Sans "/>
                        </a:rPr>
                        <a:t>•      </a:t>
                      </a:r>
                      <a:r>
                        <a:rPr kumimoji="0" lang="en-GB" sz="1400" b="0" i="0" u="none" strike="noStrike" kern="0" cap="none" spc="0" normalizeH="0" baseline="0" noProof="0">
                          <a:ln>
                            <a:noFill/>
                          </a:ln>
                          <a:solidFill>
                            <a:srgbClr val="0D0D0D"/>
                          </a:solidFill>
                          <a:effectLst/>
                          <a:uLnTx/>
                          <a:uFillTx/>
                          <a:latin typeface="Work Sans"/>
                          <a:cs typeface="Arial" panose="020B0604020202020204"/>
                          <a:sym typeface="Arial" panose="020B0604020202020204"/>
                        </a:rPr>
                        <a:t>Time wasted searching for tools.</a:t>
                      </a:r>
                      <a:br>
                        <a:rPr lang="en-GB" sz="1500" b="0" i="0" u="none" strike="noStrike" cap="none" noProof="0">
                          <a:solidFill>
                            <a:srgbClr val="000000"/>
                          </a:solidFill>
                          <a:latin typeface="Work Sans "/>
                        </a:rPr>
                      </a:br>
                      <a:endParaRPr lang="en-GB" sz="1500" b="0" i="0" u="none" strike="noStrike" cap="none" noProof="0">
                        <a:solidFill>
                          <a:srgbClr val="000000"/>
                        </a:solidFill>
                        <a:latin typeface="Work Sans "/>
                      </a:endParaRPr>
                    </a:p>
                    <a:p>
                      <a:pPr marL="0" marR="0" lvl="0" indent="0" algn="l" rtl="0">
                        <a:lnSpc>
                          <a:spcPct val="80000"/>
                        </a:lnSpc>
                        <a:spcBef>
                          <a:spcPts val="0"/>
                        </a:spcBef>
                        <a:spcAft>
                          <a:spcPts val="0"/>
                        </a:spcAft>
                        <a:buSzPts val="1100"/>
                        <a:buFont typeface="Arial" panose="020B0604020202020204"/>
                        <a:buNone/>
                      </a:pPr>
                      <a:r>
                        <a:rPr lang="en-GB" sz="1500" u="none" strike="noStrike" cap="none">
                          <a:solidFill>
                            <a:schemeClr val="tx1"/>
                          </a:solidFill>
                          <a:latin typeface="Work Sans "/>
                        </a:rPr>
                        <a:t>•      </a:t>
                      </a:r>
                      <a:r>
                        <a:rPr lang="en-GB" sz="1400" b="0" i="0">
                          <a:solidFill>
                            <a:srgbClr val="0D0D0D"/>
                          </a:solidFill>
                          <a:effectLst/>
                          <a:latin typeface="Work Sans"/>
                        </a:rPr>
                        <a:t>The team's significant effort in tool searches</a:t>
                      </a:r>
                      <a:r>
                        <a:rPr lang="en-GB" sz="1400" b="0" i="0" u="none" strike="noStrike" cap="none" noProof="0">
                          <a:solidFill>
                            <a:schemeClr val="tx1"/>
                          </a:solidFill>
                          <a:latin typeface="Work Sans"/>
                        </a:rPr>
                        <a:t>.</a:t>
                      </a:r>
                    </a:p>
                    <a:p>
                      <a:pPr marL="0" marR="0" lvl="0" indent="0" algn="l">
                        <a:lnSpc>
                          <a:spcPct val="80000"/>
                        </a:lnSpc>
                        <a:spcBef>
                          <a:spcPts val="0"/>
                        </a:spcBef>
                        <a:spcAft>
                          <a:spcPts val="0"/>
                        </a:spcAft>
                        <a:buSzPts val="1100"/>
                        <a:buFont typeface="Arial" panose="020B0604020202020204"/>
                        <a:buNone/>
                      </a:pPr>
                      <a:endParaRPr lang="en-GB" sz="1200" b="0" i="0" u="none" strike="noStrike" cap="none" noProof="0">
                        <a:solidFill>
                          <a:schemeClr val="tx1"/>
                        </a:solidFill>
                        <a:latin typeface="Work Sans "/>
                      </a:endParaRPr>
                    </a:p>
                    <a:p>
                      <a:pPr marL="0" marR="0" lvl="0" indent="0" algn="l" rtl="0">
                        <a:lnSpc>
                          <a:spcPct val="80000"/>
                        </a:lnSpc>
                        <a:buClr>
                          <a:srgbClr val="000000"/>
                        </a:buClr>
                        <a:buSzPts val="1100"/>
                        <a:buFont typeface="Arial" panose="020B0604020202020204"/>
                        <a:buNone/>
                      </a:pPr>
                      <a:r>
                        <a:rPr lang="en-GB" sz="1400" u="none" strike="noStrike" cap="none">
                          <a:solidFill>
                            <a:schemeClr val="tx1"/>
                          </a:solidFill>
                          <a:latin typeface="Work Sans "/>
                        </a:rPr>
                        <a:t>•      Grounded aircraft make pilots miss out on flight trainings.</a:t>
                      </a:r>
                      <a:br>
                        <a:rPr lang="en-GB" sz="1400" u="none" strike="noStrike" cap="none">
                          <a:solidFill>
                            <a:srgbClr val="000000"/>
                          </a:solidFill>
                          <a:latin typeface="Work Sans "/>
                        </a:rPr>
                      </a:br>
                      <a:br>
                        <a:rPr lang="en-GB" sz="1400" u="none" strike="noStrike" cap="none">
                          <a:solidFill>
                            <a:srgbClr val="000000"/>
                          </a:solidFill>
                          <a:latin typeface="Work Sans "/>
                        </a:rPr>
                      </a:br>
                      <a:endParaRPr lang="en-GB" sz="1400" b="0" i="0" baseline="0" noProof="0">
                        <a:solidFill>
                          <a:schemeClr val="tx1"/>
                        </a:solidFill>
                      </a:endParaRPr>
                    </a:p>
                  </a:txBody>
                  <a:tcPr marL="91425" marR="91425" marT="121900" marB="121900"/>
                </a:tc>
                <a:extLst>
                  <a:ext uri="{0D108BD9-81ED-4DB2-BD59-A6C34878D82A}">
                    <a16:rowId xmlns:a16="http://schemas.microsoft.com/office/drawing/2014/main" val="10001"/>
                  </a:ext>
                </a:extLst>
              </a:tr>
              <a:tr h="2526945">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sz="1500" b="1" u="sng" strike="noStrike" cap="none">
                          <a:latin typeface="Work Sans "/>
                        </a:rPr>
                        <a:t>Gains</a:t>
                      </a:r>
                    </a:p>
                    <a:p>
                      <a:pPr marL="0" marR="0" lvl="0" indent="0" algn="l" rtl="0">
                        <a:lnSpc>
                          <a:spcPct val="100000"/>
                        </a:lnSpc>
                        <a:spcBef>
                          <a:spcPts val="0"/>
                        </a:spcBef>
                        <a:spcAft>
                          <a:spcPts val="0"/>
                        </a:spcAft>
                        <a:buClr>
                          <a:srgbClr val="000000"/>
                        </a:buClr>
                        <a:buSzPts val="1100"/>
                        <a:buFont typeface="Arial" panose="020B0604020202020204"/>
                        <a:buNone/>
                      </a:pPr>
                      <a:endParaRPr lang="en-US" sz="1100" b="1" u="sng" strike="noStrike" cap="none">
                        <a:latin typeface="Work Sans "/>
                      </a:endParaRPr>
                    </a:p>
                    <a:p>
                      <a:pPr marL="285750" marR="0" lvl="0" indent="-285750" algn="l" rtl="0">
                        <a:lnSpc>
                          <a:spcPct val="150000"/>
                        </a:lnSpc>
                        <a:spcBef>
                          <a:spcPts val="0"/>
                        </a:spcBef>
                        <a:spcAft>
                          <a:spcPts val="0"/>
                        </a:spcAft>
                        <a:buClr>
                          <a:srgbClr val="000000"/>
                        </a:buClr>
                        <a:buSzPts val="1100"/>
                        <a:buFont typeface="Arial" panose="020B0604020202020204"/>
                        <a:buChar char="•"/>
                      </a:pPr>
                      <a:r>
                        <a:rPr lang="en-US" sz="1500" u="none" strike="noStrike" cap="none">
                          <a:latin typeface="Work Sans "/>
                        </a:rPr>
                        <a:t> </a:t>
                      </a:r>
                      <a:r>
                        <a:rPr lang="en-US" sz="1400" b="0" i="0">
                          <a:solidFill>
                            <a:srgbClr val="0D0D0D"/>
                          </a:solidFill>
                          <a:effectLst/>
                          <a:latin typeface="Work Sans"/>
                        </a:rPr>
                        <a:t>Streamlined workflow in aircraft maintenance.</a:t>
                      </a:r>
                      <a:endParaRPr lang="en-US" sz="1400" u="none" strike="noStrike" cap="none">
                        <a:latin typeface="Work Sans"/>
                      </a:endParaRPr>
                    </a:p>
                    <a:p>
                      <a:pPr marL="285750" marR="0" lvl="0" indent="-285750" algn="l">
                        <a:lnSpc>
                          <a:spcPct val="150000"/>
                        </a:lnSpc>
                        <a:spcBef>
                          <a:spcPts val="0"/>
                        </a:spcBef>
                        <a:spcAft>
                          <a:spcPts val="0"/>
                        </a:spcAft>
                        <a:buClr>
                          <a:srgbClr val="000000"/>
                        </a:buClr>
                        <a:buSzPts val="1100"/>
                        <a:buFont typeface="Arial" panose="020B0604020202020204"/>
                        <a:buChar char="•"/>
                      </a:pPr>
                      <a:r>
                        <a:rPr lang="en-US" sz="1500" u="none" strike="noStrike" cap="none">
                          <a:latin typeface="Work Sans "/>
                        </a:rPr>
                        <a:t> Reduced stress of tool searches</a:t>
                      </a:r>
                      <a:r>
                        <a:rPr lang="en-US" sz="1500" b="0" i="0" u="none" strike="noStrike" cap="none" noProof="0">
                          <a:solidFill>
                            <a:schemeClr val="tx1"/>
                          </a:solidFill>
                          <a:latin typeface="Work Sans "/>
                        </a:rPr>
                        <a:t>.</a:t>
                      </a:r>
                      <a:endParaRPr lang="en-US" sz="1500" u="none" strike="noStrike" cap="none">
                        <a:latin typeface="Work Sans "/>
                      </a:endParaRPr>
                    </a:p>
                    <a:p>
                      <a:pPr marL="285750" marR="0" lvl="0" indent="-285750" algn="l" rtl="0">
                        <a:lnSpc>
                          <a:spcPct val="150000"/>
                        </a:lnSpc>
                        <a:spcBef>
                          <a:spcPts val="0"/>
                        </a:spcBef>
                        <a:spcAft>
                          <a:spcPts val="0"/>
                        </a:spcAft>
                        <a:buClr>
                          <a:srgbClr val="000000"/>
                        </a:buClr>
                        <a:buSzPts val="1100"/>
                        <a:buFont typeface="Arial" panose="020B0604020202020204"/>
                        <a:buChar char="•"/>
                      </a:pPr>
                      <a:r>
                        <a:rPr lang="en-US" sz="1500" u="none" strike="noStrike" cap="none">
                          <a:latin typeface="Work Sans "/>
                        </a:rPr>
                        <a:t> </a:t>
                      </a:r>
                      <a:r>
                        <a:rPr lang="en-US" sz="1400" b="0" i="0" u="none" strike="noStrike" cap="none" noProof="0">
                          <a:solidFill>
                            <a:schemeClr val="tx1"/>
                          </a:solidFill>
                          <a:latin typeface="Work Sans "/>
                        </a:rPr>
                        <a:t>Increased aircraft readiness.</a:t>
                      </a:r>
                    </a:p>
                    <a:p>
                      <a:pPr marL="285750" marR="0" lvl="0" indent="-285750" algn="l">
                        <a:lnSpc>
                          <a:spcPct val="150000"/>
                        </a:lnSpc>
                        <a:spcBef>
                          <a:spcPts val="0"/>
                        </a:spcBef>
                        <a:spcAft>
                          <a:spcPts val="0"/>
                        </a:spcAft>
                        <a:buClr>
                          <a:srgbClr val="000000"/>
                        </a:buClr>
                        <a:buSzPts val="1100"/>
                        <a:buFont typeface="Arial" panose="020B0604020202020204"/>
                        <a:buChar char="•"/>
                      </a:pPr>
                      <a:r>
                        <a:rPr lang="en-US" sz="1500" u="none" strike="noStrike" cap="none">
                          <a:latin typeface="Work Sans "/>
                        </a:rPr>
                        <a:t> Easy Integration with existing system.</a:t>
                      </a:r>
                      <a:br>
                        <a:rPr lang="en-US" sz="1400" u="none" strike="noStrike" cap="none">
                          <a:latin typeface="Work Sans "/>
                        </a:rPr>
                      </a:br>
                      <a:endParaRPr lang="en-US" sz="1400" u="none" strike="noStrike" cap="none">
                        <a:latin typeface="Work Sans "/>
                      </a:endParaRPr>
                    </a:p>
                  </a:txBody>
                  <a:tcPr marL="91425" marR="91425" marT="121900" marB="121900"/>
                </a:tc>
                <a:extLst>
                  <a:ext uri="{0D108BD9-81ED-4DB2-BD59-A6C34878D82A}">
                    <a16:rowId xmlns:a16="http://schemas.microsoft.com/office/drawing/2014/main" val="10002"/>
                  </a:ext>
                </a:extLst>
              </a:tr>
            </a:tbl>
          </a:graphicData>
        </a:graphic>
      </p:graphicFrame>
      <p:sp>
        <p:nvSpPr>
          <p:cNvPr id="487" name="Google Shape;487;p62"/>
          <p:cNvSpPr txBox="1"/>
          <p:nvPr/>
        </p:nvSpPr>
        <p:spPr>
          <a:xfrm>
            <a:off x="199533" y="394123"/>
            <a:ext cx="5939476" cy="357900"/>
          </a:xfrm>
          <a:prstGeom prst="rect">
            <a:avLst/>
          </a:prstGeom>
          <a:noFill/>
          <a:ln>
            <a:noFill/>
          </a:ln>
        </p:spPr>
        <p:txBody>
          <a:bodyPr spcFirstLastPara="1" wrap="square" lIns="91425" tIns="91425" rIns="91425" bIns="91425" anchor="t" anchorCtr="0">
            <a:noAutofit/>
          </a:bodyPr>
          <a:lstStyle/>
          <a:p>
            <a:pPr>
              <a:buSzPts val="1100"/>
            </a:pPr>
            <a:r>
              <a:rPr lang="en-GB" sz="1100" b="1" i="0" u="none" strike="noStrike" cap="none">
                <a:solidFill>
                  <a:srgbClr val="000000"/>
                </a:solidFill>
                <a:latin typeface="Work Sans "/>
                <a:ea typeface="Arial" panose="020B0604020202020204"/>
                <a:cs typeface="Arial" panose="020B0604020202020204"/>
                <a:sym typeface="Arial" panose="020B0604020202020204"/>
              </a:rPr>
              <a:t>Value proposition: </a:t>
            </a:r>
            <a:r>
              <a:rPr lang="en-GB" sz="1100" b="1">
                <a:latin typeface="Work Sans "/>
              </a:rPr>
              <a:t>Tool Accountability</a:t>
            </a:r>
            <a:endParaRPr lang="en-GB" sz="1100" b="0" i="0" u="none" strike="noStrike" cap="none">
              <a:solidFill>
                <a:srgbClr val="000000"/>
              </a:solidFill>
              <a:latin typeface="Work Sans "/>
              <a:ea typeface="Arial" panose="020B0604020202020204"/>
              <a:cs typeface="Arial" panose="020B0604020202020204"/>
            </a:endParaRPr>
          </a:p>
        </p:txBody>
      </p:sp>
      <p:sp>
        <p:nvSpPr>
          <p:cNvPr id="489" name="Google Shape;489;p62"/>
          <p:cNvSpPr txBox="1"/>
          <p:nvPr/>
        </p:nvSpPr>
        <p:spPr>
          <a:xfrm>
            <a:off x="167082" y="40794"/>
            <a:ext cx="5537700" cy="392400"/>
          </a:xfrm>
          <a:prstGeom prst="rect">
            <a:avLst/>
          </a:prstGeom>
          <a:noFill/>
          <a:ln>
            <a:noFill/>
          </a:ln>
        </p:spPr>
        <p:txBody>
          <a:bodyPr spcFirstLastPara="1" wrap="square" lIns="68550" tIns="34275" rIns="68550" bIns="34275" anchor="t" anchorCtr="0">
            <a:noAutofit/>
          </a:bodyPr>
          <a:lstStyle/>
          <a:p>
            <a:pPr>
              <a:buSzPts val="2100"/>
            </a:pPr>
            <a:r>
              <a:rPr lang="en-GB" sz="2100" b="1" i="0" u="none" strike="noStrike" cap="none">
                <a:solidFill>
                  <a:srgbClr val="4B86FA"/>
                </a:solidFill>
                <a:latin typeface="Work Sans "/>
                <a:ea typeface="Work Sans"/>
                <a:cs typeface="Work Sans"/>
                <a:sym typeface="Work Sans"/>
              </a:rPr>
              <a:t>Value Proposition </a:t>
            </a:r>
            <a:r>
              <a:rPr lang="en-GB" sz="2100" b="1">
                <a:solidFill>
                  <a:srgbClr val="4B86FA"/>
                </a:solidFill>
                <a:latin typeface="Work Sans "/>
                <a:ea typeface="Work Sans"/>
                <a:cs typeface="Work Sans"/>
                <a:sym typeface="Work Sans"/>
              </a:rPr>
              <a:t>Canvas </a:t>
            </a:r>
            <a:r>
              <a:rPr lang="en-GB" sz="2100" b="1">
                <a:solidFill>
                  <a:schemeClr val="dk1"/>
                </a:solidFill>
                <a:latin typeface="Work Sans "/>
                <a:ea typeface="Calibri" panose="020F0502020204030204"/>
                <a:cs typeface="Calibri" panose="020F0502020204030204"/>
                <a:sym typeface="Work Sans"/>
              </a:rPr>
              <a:t> </a:t>
            </a:r>
            <a:endParaRPr sz="1400" b="0" i="0" u="none" strike="noStrike" cap="none">
              <a:solidFill>
                <a:schemeClr val="dk1"/>
              </a:solidFill>
              <a:latin typeface="Work Sans "/>
              <a:ea typeface="Arial" panose="020B0604020202020204"/>
              <a:cs typeface="Arial" panose="020B0604020202020204"/>
              <a:sym typeface="Arial" panose="020B0604020202020204"/>
            </a:endParaRPr>
          </a:p>
        </p:txBody>
      </p:sp>
      <p:sp>
        <p:nvSpPr>
          <p:cNvPr id="495" name="Google Shape;495;p62"/>
          <p:cNvSpPr txBox="1">
            <a:spLocks noGrp="1"/>
          </p:cNvSpPr>
          <p:nvPr>
            <p:ph type="ftr" idx="11"/>
          </p:nvPr>
        </p:nvSpPr>
        <p:spPr>
          <a:xfrm>
            <a:off x="56612" y="6665679"/>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Tree>
    <p:extLst>
      <p:ext uri="{BB962C8B-B14F-4D97-AF65-F5344CB8AC3E}">
        <p14:creationId xmlns:p14="http://schemas.microsoft.com/office/powerpoint/2010/main" val="75248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3"/>
        <p:cNvGrpSpPr/>
        <p:nvPr/>
      </p:nvGrpSpPr>
      <p:grpSpPr>
        <a:xfrm>
          <a:off x="0" y="0"/>
          <a:ext cx="0" cy="0"/>
          <a:chOff x="0" y="0"/>
          <a:chExt cx="0" cy="0"/>
        </a:xfrm>
      </p:grpSpPr>
      <p:sp>
        <p:nvSpPr>
          <p:cNvPr id="325" name="Google Shape;325;p52"/>
          <p:cNvSpPr txBox="1">
            <a:spLocks noGrp="1"/>
          </p:cNvSpPr>
          <p:nvPr>
            <p:ph type="sldNum" idx="12"/>
          </p:nvPr>
        </p:nvSpPr>
        <p:spPr>
          <a:xfrm>
            <a:off x="11104775" y="6530741"/>
            <a:ext cx="7446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GB"/>
              <a:t>11</a:t>
            </a:fld>
            <a:endParaRPr lang="en-GB"/>
          </a:p>
        </p:txBody>
      </p:sp>
      <p:sp>
        <p:nvSpPr>
          <p:cNvPr id="326" name="Google Shape;326;p52"/>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
        <p:nvSpPr>
          <p:cNvPr id="6" name="Text Placeholder 5">
            <a:extLst>
              <a:ext uri="{FF2B5EF4-FFF2-40B4-BE49-F238E27FC236}">
                <a16:creationId xmlns:a16="http://schemas.microsoft.com/office/drawing/2014/main" id="{C4AC3F0D-A3A3-2F1C-7B8A-6077F1B639B0}"/>
              </a:ext>
            </a:extLst>
          </p:cNvPr>
          <p:cNvSpPr>
            <a:spLocks noGrp="1"/>
          </p:cNvSpPr>
          <p:nvPr>
            <p:ph type="body" idx="1"/>
          </p:nvPr>
        </p:nvSpPr>
        <p:spPr/>
        <p:txBody>
          <a:bodyPr/>
          <a:lstStyle/>
          <a:p>
            <a:endParaRPr lang="en-GB"/>
          </a:p>
        </p:txBody>
      </p:sp>
      <p:pic>
        <p:nvPicPr>
          <p:cNvPr id="2" name="Picture 1" descr="A diagram of a construction process&#10;&#10;Description automatically generated">
            <a:extLst>
              <a:ext uri="{FF2B5EF4-FFF2-40B4-BE49-F238E27FC236}">
                <a16:creationId xmlns:a16="http://schemas.microsoft.com/office/drawing/2014/main" id="{DAA9E32D-3210-CA54-9592-B0EC97F9B68E}"/>
              </a:ext>
            </a:extLst>
          </p:cNvPr>
          <p:cNvPicPr>
            <a:picLocks noChangeAspect="1"/>
          </p:cNvPicPr>
          <p:nvPr/>
        </p:nvPicPr>
        <p:blipFill>
          <a:blip r:embed="rId3"/>
          <a:stretch>
            <a:fillRect/>
          </a:stretch>
        </p:blipFill>
        <p:spPr>
          <a:xfrm>
            <a:off x="6048" y="-3401"/>
            <a:ext cx="12204094" cy="68648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878" y="492528"/>
            <a:ext cx="3645648" cy="667072"/>
          </a:xfrm>
        </p:spPr>
        <p:txBody>
          <a:bodyPr/>
          <a:lstStyle/>
          <a:p>
            <a:r>
              <a:rPr lang="en-US" b="1">
                <a:solidFill>
                  <a:schemeClr val="tx1">
                    <a:lumMod val="65000"/>
                    <a:lumOff val="35000"/>
                  </a:schemeClr>
                </a:solidFill>
              </a:rPr>
              <a:t>Process </a:t>
            </a:r>
            <a:r>
              <a:rPr lang="en-US">
                <a:solidFill>
                  <a:schemeClr val="tx1">
                    <a:lumMod val="65000"/>
                    <a:lumOff val="35000"/>
                  </a:schemeClr>
                </a:solidFill>
              </a:rPr>
              <a:t>Journey</a:t>
            </a:r>
            <a:endParaRPr lang="en-IN" b="1">
              <a:solidFill>
                <a:schemeClr val="tx1">
                  <a:lumMod val="65000"/>
                  <a:lumOff val="35000"/>
                </a:schemeClr>
              </a:solidFill>
            </a:endParaRPr>
          </a:p>
        </p:txBody>
      </p:sp>
      <p:sp>
        <p:nvSpPr>
          <p:cNvPr id="4" name="Oval 3">
            <a:extLst>
              <a:ext uri="{FF2B5EF4-FFF2-40B4-BE49-F238E27FC236}">
                <a16:creationId xmlns:a16="http://schemas.microsoft.com/office/drawing/2014/main" id="{960C2BC2-366E-4E2E-8E43-5F76D26FFDFE}"/>
              </a:ext>
            </a:extLst>
          </p:cNvPr>
          <p:cNvSpPr/>
          <p:nvPr/>
        </p:nvSpPr>
        <p:spPr>
          <a:xfrm>
            <a:off x="4226560" y="1892290"/>
            <a:ext cx="3738880" cy="3738880"/>
          </a:xfrm>
          <a:prstGeom prst="ellipse">
            <a:avLst/>
          </a:prstGeom>
          <a:gradFill flip="none" rotWithShape="1">
            <a:gsLst>
              <a:gs pos="56000">
                <a:schemeClr val="bg1"/>
              </a:gs>
              <a:gs pos="98639">
                <a:schemeClr val="bg1">
                  <a:lumMod val="85000"/>
                </a:schemeClr>
              </a:gs>
            </a:gsLst>
            <a:path path="circle">
              <a:fillToRect l="50000" t="50000" r="50000" b="50000"/>
            </a:path>
            <a:tileRect/>
          </a:gra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021F1087-FADE-4C01-9516-DF08B6A4724A}"/>
              </a:ext>
            </a:extLst>
          </p:cNvPr>
          <p:cNvSpPr>
            <a:spLocks noChangeArrowheads="1"/>
          </p:cNvSpPr>
          <p:nvPr/>
        </p:nvSpPr>
        <p:spPr bwMode="auto">
          <a:xfrm>
            <a:off x="5225742" y="2886804"/>
            <a:ext cx="1739170" cy="1740848"/>
          </a:xfrm>
          <a:prstGeom prst="ellipse">
            <a:avLst/>
          </a:prstGeom>
          <a:solidFill>
            <a:schemeClr val="tx2"/>
          </a:solidFill>
          <a:ln w="2857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9" name="TextBox 48">
            <a:extLst>
              <a:ext uri="{FF2B5EF4-FFF2-40B4-BE49-F238E27FC236}">
                <a16:creationId xmlns:a16="http://schemas.microsoft.com/office/drawing/2014/main" id="{1F8373F4-8436-43C8-BD50-F6BB817255B6}"/>
              </a:ext>
            </a:extLst>
          </p:cNvPr>
          <p:cNvSpPr txBox="1"/>
          <p:nvPr/>
        </p:nvSpPr>
        <p:spPr>
          <a:xfrm>
            <a:off x="5361711" y="3434064"/>
            <a:ext cx="1404552" cy="646331"/>
          </a:xfrm>
          <a:prstGeom prst="rect">
            <a:avLst/>
          </a:prstGeom>
          <a:noFill/>
        </p:spPr>
        <p:txBody>
          <a:bodyPr wrap="none" lIns="91440" tIns="45720" rIns="91440" bIns="45720" rtlCol="0" anchor="ctr">
            <a:spAutoFit/>
          </a:bodyPr>
          <a:lstStyle/>
          <a:p>
            <a:pPr algn="ctr"/>
            <a:r>
              <a:rPr lang="en-IN" sz="1800" b="1">
                <a:solidFill>
                  <a:schemeClr val="tx1"/>
                </a:solidFill>
                <a:latin typeface="Work Sans "/>
                <a:ea typeface="Open Sans"/>
                <a:cs typeface="Open Sans"/>
              </a:rPr>
              <a:t>Problem</a:t>
            </a:r>
          </a:p>
          <a:p>
            <a:pPr algn="ctr"/>
            <a:r>
              <a:rPr lang="en-IN" sz="1800" b="1">
                <a:solidFill>
                  <a:schemeClr val="tx1"/>
                </a:solidFill>
                <a:latin typeface="Work Sans "/>
                <a:ea typeface="Open Sans"/>
                <a:cs typeface="Open Sans"/>
              </a:rPr>
              <a:t>Statement</a:t>
            </a:r>
          </a:p>
        </p:txBody>
      </p:sp>
      <p:sp>
        <p:nvSpPr>
          <p:cNvPr id="3" name="Arc 2">
            <a:extLst>
              <a:ext uri="{FF2B5EF4-FFF2-40B4-BE49-F238E27FC236}">
                <a16:creationId xmlns:a16="http://schemas.microsoft.com/office/drawing/2014/main" id="{D909C413-EE25-409F-ACDE-4BF9ABFD4C38}"/>
              </a:ext>
            </a:extLst>
          </p:cNvPr>
          <p:cNvSpPr/>
          <p:nvPr/>
        </p:nvSpPr>
        <p:spPr>
          <a:xfrm>
            <a:off x="4998776" y="2660676"/>
            <a:ext cx="2193102" cy="2193102"/>
          </a:xfrm>
          <a:prstGeom prst="arc">
            <a:avLst>
              <a:gd name="adj1" fmla="val 17960566"/>
              <a:gd name="adj2" fmla="val 14712285"/>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0" name="Arc 49">
            <a:extLst>
              <a:ext uri="{FF2B5EF4-FFF2-40B4-BE49-F238E27FC236}">
                <a16:creationId xmlns:a16="http://schemas.microsoft.com/office/drawing/2014/main" id="{72526F93-5D32-4922-8BF4-5491C80D9A94}"/>
              </a:ext>
            </a:extLst>
          </p:cNvPr>
          <p:cNvSpPr/>
          <p:nvPr/>
        </p:nvSpPr>
        <p:spPr>
          <a:xfrm>
            <a:off x="4751666" y="2413566"/>
            <a:ext cx="2687322" cy="2687322"/>
          </a:xfrm>
          <a:prstGeom prst="arc">
            <a:avLst>
              <a:gd name="adj1" fmla="val 5975498"/>
              <a:gd name="adj2" fmla="val 21363848"/>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2" name="Arc 51">
            <a:extLst>
              <a:ext uri="{FF2B5EF4-FFF2-40B4-BE49-F238E27FC236}">
                <a16:creationId xmlns:a16="http://schemas.microsoft.com/office/drawing/2014/main" id="{E0F4A600-C29B-4821-9FA7-91CD00D8F3B7}"/>
              </a:ext>
            </a:extLst>
          </p:cNvPr>
          <p:cNvSpPr/>
          <p:nvPr/>
        </p:nvSpPr>
        <p:spPr>
          <a:xfrm>
            <a:off x="4526044" y="2187944"/>
            <a:ext cx="3138566" cy="3138566"/>
          </a:xfrm>
          <a:prstGeom prst="arc">
            <a:avLst>
              <a:gd name="adj1" fmla="val 12464928"/>
              <a:gd name="adj2" fmla="val 2868546"/>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Circle: Hollow 36">
            <a:extLst>
              <a:ext uri="{FF2B5EF4-FFF2-40B4-BE49-F238E27FC236}">
                <a16:creationId xmlns:a16="http://schemas.microsoft.com/office/drawing/2014/main" id="{38AEE323-F418-4EF8-83C0-36A084AA0F66}"/>
              </a:ext>
            </a:extLst>
          </p:cNvPr>
          <p:cNvSpPr/>
          <p:nvPr/>
        </p:nvSpPr>
        <p:spPr>
          <a:xfrm>
            <a:off x="4052851" y="1713505"/>
            <a:ext cx="4096450" cy="4096450"/>
          </a:xfrm>
          <a:prstGeom prst="donut">
            <a:avLst>
              <a:gd name="adj" fmla="val 5766"/>
            </a:avLst>
          </a:prstGeom>
          <a:solidFill>
            <a:srgbClr val="0054F8"/>
          </a:solidFill>
          <a:ln>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Oval 37">
            <a:extLst>
              <a:ext uri="{FF2B5EF4-FFF2-40B4-BE49-F238E27FC236}">
                <a16:creationId xmlns:a16="http://schemas.microsoft.com/office/drawing/2014/main" id="{6C45EB9B-FCDF-4DCF-941C-66FB4C88820C}"/>
              </a:ext>
            </a:extLst>
          </p:cNvPr>
          <p:cNvSpPr/>
          <p:nvPr/>
        </p:nvSpPr>
        <p:spPr>
          <a:xfrm>
            <a:off x="3814056" y="1471244"/>
            <a:ext cx="4563888" cy="4563888"/>
          </a:xfrm>
          <a:prstGeom prst="ellipse">
            <a:avLst/>
          </a:prstGeom>
          <a:noFill/>
          <a:ln w="19050">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21725B1F-C3E6-4D9B-8B62-6D35C56CA3D3}"/>
              </a:ext>
            </a:extLst>
          </p:cNvPr>
          <p:cNvSpPr/>
          <p:nvPr/>
        </p:nvSpPr>
        <p:spPr>
          <a:xfrm>
            <a:off x="4922300" y="3785434"/>
            <a:ext cx="173068" cy="173068"/>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FB41741-FB41-4574-8A5D-721FE805BE7E}"/>
              </a:ext>
            </a:extLst>
          </p:cNvPr>
          <p:cNvSpPr/>
          <p:nvPr/>
        </p:nvSpPr>
        <p:spPr>
          <a:xfrm>
            <a:off x="7030016" y="2803650"/>
            <a:ext cx="173068" cy="173068"/>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907AFA0C-1608-4A75-BF4F-EE6F07D376E3}"/>
              </a:ext>
            </a:extLst>
          </p:cNvPr>
          <p:cNvSpPr/>
          <p:nvPr/>
        </p:nvSpPr>
        <p:spPr>
          <a:xfrm>
            <a:off x="7418245" y="4257174"/>
            <a:ext cx="242665" cy="249073"/>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6ABC1DBB-E9EB-4A84-87B7-0B1F6039E50D}"/>
              </a:ext>
            </a:extLst>
          </p:cNvPr>
          <p:cNvSpPr/>
          <p:nvPr/>
        </p:nvSpPr>
        <p:spPr>
          <a:xfrm flipV="1">
            <a:off x="5137942" y="5716021"/>
            <a:ext cx="119573" cy="151515"/>
          </a:xfrm>
          <a:prstGeom prst="ellipse">
            <a:avLst/>
          </a:prstGeom>
          <a:solidFill>
            <a:srgbClr val="7030A0"/>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 name="Group 53">
            <a:extLst>
              <a:ext uri="{FF2B5EF4-FFF2-40B4-BE49-F238E27FC236}">
                <a16:creationId xmlns:a16="http://schemas.microsoft.com/office/drawing/2014/main" id="{32AC2F49-224D-43CC-9251-AECF4149764A}"/>
              </a:ext>
            </a:extLst>
          </p:cNvPr>
          <p:cNvGrpSpPr/>
          <p:nvPr/>
        </p:nvGrpSpPr>
        <p:grpSpPr>
          <a:xfrm rot="18736503">
            <a:off x="2770917" y="2786940"/>
            <a:ext cx="1021834" cy="1194625"/>
            <a:chOff x="8807966" y="1501777"/>
            <a:chExt cx="1021834" cy="1194625"/>
          </a:xfrm>
        </p:grpSpPr>
        <p:sp>
          <p:nvSpPr>
            <p:cNvPr id="64" name="Oval 63">
              <a:extLst>
                <a:ext uri="{FF2B5EF4-FFF2-40B4-BE49-F238E27FC236}">
                  <a16:creationId xmlns:a16="http://schemas.microsoft.com/office/drawing/2014/main" id="{D275F2D1-772E-40C8-8E7F-238DD131C139}"/>
                </a:ext>
              </a:extLst>
            </p:cNvPr>
            <p:cNvSpPr/>
            <p:nvPr/>
          </p:nvSpPr>
          <p:spPr>
            <a:xfrm>
              <a:off x="8807966" y="1501777"/>
              <a:ext cx="1021834" cy="10218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E11E98D0-73C3-4921-9DB5-B116F908FDD5}"/>
                </a:ext>
              </a:extLst>
            </p:cNvPr>
            <p:cNvSpPr/>
            <p:nvPr/>
          </p:nvSpPr>
          <p:spPr>
            <a:xfrm rot="2863497">
              <a:off x="8960366" y="1654177"/>
              <a:ext cx="717034" cy="717034"/>
            </a:xfrm>
            <a:prstGeom prst="ellipse">
              <a:avLst/>
            </a:prstGeom>
            <a:solidFill>
              <a:schemeClr val="bg1"/>
            </a:solidFill>
            <a:ln>
              <a:noFill/>
            </a:ln>
            <a:effectLst>
              <a:outerShdw dist="762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4000" b="1">
                  <a:solidFill>
                    <a:schemeClr val="accent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53" name="Isosceles Triangle 52">
              <a:extLst>
                <a:ext uri="{FF2B5EF4-FFF2-40B4-BE49-F238E27FC236}">
                  <a16:creationId xmlns:a16="http://schemas.microsoft.com/office/drawing/2014/main" id="{95F324EB-53FA-4F43-9C8F-BC8315392CDE}"/>
                </a:ext>
              </a:extLst>
            </p:cNvPr>
            <p:cNvSpPr/>
            <p:nvPr/>
          </p:nvSpPr>
          <p:spPr>
            <a:xfrm rot="10800000">
              <a:off x="9180637" y="2458047"/>
              <a:ext cx="276492" cy="23835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a:extLst>
              <a:ext uri="{FF2B5EF4-FFF2-40B4-BE49-F238E27FC236}">
                <a16:creationId xmlns:a16="http://schemas.microsoft.com/office/drawing/2014/main" id="{F32D7B84-DB89-4DE1-A3E4-D25F4F408665}"/>
              </a:ext>
            </a:extLst>
          </p:cNvPr>
          <p:cNvGrpSpPr/>
          <p:nvPr/>
        </p:nvGrpSpPr>
        <p:grpSpPr>
          <a:xfrm rot="18736503">
            <a:off x="7306779" y="1845100"/>
            <a:ext cx="1212580" cy="1021834"/>
            <a:chOff x="8617220" y="1501777"/>
            <a:chExt cx="1212580" cy="1021834"/>
          </a:xfrm>
        </p:grpSpPr>
        <p:sp>
          <p:nvSpPr>
            <p:cNvPr id="66" name="Oval 65">
              <a:extLst>
                <a:ext uri="{FF2B5EF4-FFF2-40B4-BE49-F238E27FC236}">
                  <a16:creationId xmlns:a16="http://schemas.microsoft.com/office/drawing/2014/main" id="{A5BEA036-66F6-45A4-9FEA-4F84307B3697}"/>
                </a:ext>
              </a:extLst>
            </p:cNvPr>
            <p:cNvSpPr/>
            <p:nvPr/>
          </p:nvSpPr>
          <p:spPr>
            <a:xfrm>
              <a:off x="8807966" y="1501777"/>
              <a:ext cx="1021834" cy="10218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4389E"/>
                </a:solidFill>
              </a:endParaRPr>
            </a:p>
          </p:txBody>
        </p:sp>
        <p:sp>
          <p:nvSpPr>
            <p:cNvPr id="67" name="Oval 66">
              <a:extLst>
                <a:ext uri="{FF2B5EF4-FFF2-40B4-BE49-F238E27FC236}">
                  <a16:creationId xmlns:a16="http://schemas.microsoft.com/office/drawing/2014/main" id="{71637D9D-A96E-4F55-9DD9-F789AFD9243C}"/>
                </a:ext>
              </a:extLst>
            </p:cNvPr>
            <p:cNvSpPr/>
            <p:nvPr/>
          </p:nvSpPr>
          <p:spPr>
            <a:xfrm rot="2863497">
              <a:off x="8960366" y="1654176"/>
              <a:ext cx="717034" cy="717034"/>
            </a:xfrm>
            <a:prstGeom prst="ellipse">
              <a:avLst/>
            </a:prstGeom>
            <a:solidFill>
              <a:schemeClr val="bg1"/>
            </a:solidFill>
            <a:ln>
              <a:noFill/>
            </a:ln>
            <a:effectLst>
              <a:outerShdw dist="762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4000" b="1">
                  <a:solidFill>
                    <a:srgbClr val="04389E"/>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68" name="Isosceles Triangle 67">
              <a:extLst>
                <a:ext uri="{FF2B5EF4-FFF2-40B4-BE49-F238E27FC236}">
                  <a16:creationId xmlns:a16="http://schemas.microsoft.com/office/drawing/2014/main" id="{6B2D7280-9D2D-46E7-96E4-EC1AEA7FA887}"/>
                </a:ext>
              </a:extLst>
            </p:cNvPr>
            <p:cNvSpPr/>
            <p:nvPr/>
          </p:nvSpPr>
          <p:spPr>
            <a:xfrm rot="16844070">
              <a:off x="8598152" y="1789319"/>
              <a:ext cx="276492" cy="23835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4389E"/>
                </a:solidFill>
              </a:endParaRPr>
            </a:p>
          </p:txBody>
        </p:sp>
      </p:grpSp>
      <p:grpSp>
        <p:nvGrpSpPr>
          <p:cNvPr id="73" name="Group 72">
            <a:extLst>
              <a:ext uri="{FF2B5EF4-FFF2-40B4-BE49-F238E27FC236}">
                <a16:creationId xmlns:a16="http://schemas.microsoft.com/office/drawing/2014/main" id="{97FD0980-40CC-488D-B2F7-963599E92B09}"/>
              </a:ext>
            </a:extLst>
          </p:cNvPr>
          <p:cNvGrpSpPr/>
          <p:nvPr/>
        </p:nvGrpSpPr>
        <p:grpSpPr>
          <a:xfrm rot="18736503">
            <a:off x="8222761" y="4026199"/>
            <a:ext cx="1021834" cy="1238371"/>
            <a:chOff x="8807966" y="1288562"/>
            <a:chExt cx="1021834" cy="1235049"/>
          </a:xfrm>
        </p:grpSpPr>
        <p:sp>
          <p:nvSpPr>
            <p:cNvPr id="74" name="Oval 73">
              <a:extLst>
                <a:ext uri="{FF2B5EF4-FFF2-40B4-BE49-F238E27FC236}">
                  <a16:creationId xmlns:a16="http://schemas.microsoft.com/office/drawing/2014/main" id="{BE0DA22E-016D-43AD-A3F4-A103A91C3434}"/>
                </a:ext>
              </a:extLst>
            </p:cNvPr>
            <p:cNvSpPr/>
            <p:nvPr/>
          </p:nvSpPr>
          <p:spPr>
            <a:xfrm>
              <a:off x="8807966" y="1501777"/>
              <a:ext cx="1021834" cy="10218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0D8B51D6-4911-4F95-B575-59E546B3A307}"/>
                </a:ext>
              </a:extLst>
            </p:cNvPr>
            <p:cNvSpPr/>
            <p:nvPr/>
          </p:nvSpPr>
          <p:spPr>
            <a:xfrm rot="2863497">
              <a:off x="8960366" y="1654176"/>
              <a:ext cx="717034" cy="717034"/>
            </a:xfrm>
            <a:prstGeom prst="ellipse">
              <a:avLst/>
            </a:prstGeom>
            <a:solidFill>
              <a:schemeClr val="bg1"/>
            </a:solidFill>
            <a:ln>
              <a:noFill/>
            </a:ln>
            <a:effectLst>
              <a:outerShdw dist="762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4000" b="1">
                  <a:solidFill>
                    <a:schemeClr val="accent4"/>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76" name="Isosceles Triangle 75">
              <a:extLst>
                <a:ext uri="{FF2B5EF4-FFF2-40B4-BE49-F238E27FC236}">
                  <a16:creationId xmlns:a16="http://schemas.microsoft.com/office/drawing/2014/main" id="{5A846D05-C276-4329-BEA8-8C4EC9DEB0D6}"/>
                </a:ext>
              </a:extLst>
            </p:cNvPr>
            <p:cNvSpPr/>
            <p:nvPr/>
          </p:nvSpPr>
          <p:spPr>
            <a:xfrm rot="21130615">
              <a:off x="9090465" y="1288562"/>
              <a:ext cx="276492" cy="2383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BDBEA21F-2D18-441C-8B0A-D8BA8676B903}"/>
              </a:ext>
            </a:extLst>
          </p:cNvPr>
          <p:cNvGrpSpPr/>
          <p:nvPr/>
        </p:nvGrpSpPr>
        <p:grpSpPr>
          <a:xfrm rot="18736503">
            <a:off x="3948881" y="5685272"/>
            <a:ext cx="1203721" cy="1021834"/>
            <a:chOff x="8807966" y="1501777"/>
            <a:chExt cx="1203721" cy="1021834"/>
          </a:xfrm>
        </p:grpSpPr>
        <p:sp>
          <p:nvSpPr>
            <p:cNvPr id="78" name="Oval 77">
              <a:extLst>
                <a:ext uri="{FF2B5EF4-FFF2-40B4-BE49-F238E27FC236}">
                  <a16:creationId xmlns:a16="http://schemas.microsoft.com/office/drawing/2014/main" id="{04ADF3F9-AC39-43A7-BA9A-D1EFDCD5AC79}"/>
                </a:ext>
              </a:extLst>
            </p:cNvPr>
            <p:cNvSpPr/>
            <p:nvPr/>
          </p:nvSpPr>
          <p:spPr>
            <a:xfrm>
              <a:off x="8807966" y="1501777"/>
              <a:ext cx="1021834" cy="102183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1EB1A82C-204A-411E-8786-0980631B2D3B}"/>
                </a:ext>
              </a:extLst>
            </p:cNvPr>
            <p:cNvSpPr/>
            <p:nvPr/>
          </p:nvSpPr>
          <p:spPr>
            <a:xfrm rot="2863497">
              <a:off x="8960366" y="1654177"/>
              <a:ext cx="717034" cy="717034"/>
            </a:xfrm>
            <a:prstGeom prst="ellipse">
              <a:avLst/>
            </a:prstGeom>
            <a:solidFill>
              <a:schemeClr val="bg1"/>
            </a:solidFill>
            <a:ln>
              <a:solidFill>
                <a:srgbClr val="7030A0"/>
              </a:solidFill>
            </a:ln>
            <a:effectLst>
              <a:outerShdw dist="762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4000" b="1">
                  <a:solidFill>
                    <a:srgbClr val="7030A0"/>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80" name="Isosceles Triangle 79">
              <a:extLst>
                <a:ext uri="{FF2B5EF4-FFF2-40B4-BE49-F238E27FC236}">
                  <a16:creationId xmlns:a16="http://schemas.microsoft.com/office/drawing/2014/main" id="{F132200B-22D4-44E0-9F22-14B13827A83C}"/>
                </a:ext>
              </a:extLst>
            </p:cNvPr>
            <p:cNvSpPr/>
            <p:nvPr/>
          </p:nvSpPr>
          <p:spPr>
            <a:xfrm rot="6274117">
              <a:off x="9754264" y="2001301"/>
              <a:ext cx="276492" cy="238355"/>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10F2C00E-4B06-49B9-B68F-7D69BF1D3C16}"/>
              </a:ext>
            </a:extLst>
          </p:cNvPr>
          <p:cNvGrpSpPr/>
          <p:nvPr/>
        </p:nvGrpSpPr>
        <p:grpSpPr>
          <a:xfrm>
            <a:off x="8749969" y="1155026"/>
            <a:ext cx="2688447" cy="1036004"/>
            <a:chOff x="8847582" y="1526784"/>
            <a:chExt cx="2688447" cy="1036004"/>
          </a:xfrm>
        </p:grpSpPr>
        <p:sp>
          <p:nvSpPr>
            <p:cNvPr id="81" name="Rectangle 80">
              <a:extLst>
                <a:ext uri="{FF2B5EF4-FFF2-40B4-BE49-F238E27FC236}">
                  <a16:creationId xmlns:a16="http://schemas.microsoft.com/office/drawing/2014/main" id="{79F473E7-2AF5-447B-825E-302236B726BC}"/>
                </a:ext>
              </a:extLst>
            </p:cNvPr>
            <p:cNvSpPr/>
            <p:nvPr/>
          </p:nvSpPr>
          <p:spPr>
            <a:xfrm>
              <a:off x="8847582" y="2255011"/>
              <a:ext cx="2604711" cy="307777"/>
            </a:xfrm>
            <a:prstGeom prst="rect">
              <a:avLst/>
            </a:prstGeom>
          </p:spPr>
          <p:txBody>
            <a:bodyPr wrap="square" lIns="0" tIns="45720" rIns="0" bIns="45720" anchor="ctr">
              <a:spAutoFit/>
            </a:bodyPr>
            <a:lstStyle/>
            <a:p>
              <a:r>
                <a:rPr lang="en-IN">
                  <a:solidFill>
                    <a:schemeClr val="tx1">
                      <a:lumMod val="50000"/>
                      <a:lumOff val="50000"/>
                    </a:schemeClr>
                  </a:solidFill>
                  <a:latin typeface="Work Sans "/>
                  <a:ea typeface="Open Sans"/>
                  <a:cs typeface="Open Sans"/>
                </a:rPr>
                <a:t>Weeks 4/5</a:t>
              </a:r>
            </a:p>
          </p:txBody>
        </p:sp>
        <p:sp>
          <p:nvSpPr>
            <p:cNvPr id="82" name="Rectangle 81">
              <a:extLst>
                <a:ext uri="{FF2B5EF4-FFF2-40B4-BE49-F238E27FC236}">
                  <a16:creationId xmlns:a16="http://schemas.microsoft.com/office/drawing/2014/main" id="{761653E9-29C5-4ED8-A667-9F259602F87A}"/>
                </a:ext>
              </a:extLst>
            </p:cNvPr>
            <p:cNvSpPr/>
            <p:nvPr/>
          </p:nvSpPr>
          <p:spPr>
            <a:xfrm>
              <a:off x="8931318" y="1526784"/>
              <a:ext cx="2604711" cy="707886"/>
            </a:xfrm>
            <a:prstGeom prst="rect">
              <a:avLst/>
            </a:prstGeom>
          </p:spPr>
          <p:txBody>
            <a:bodyPr wrap="square" lIns="0" rIns="0" anchor="ctr">
              <a:spAutoFit/>
            </a:bodyPr>
            <a:lstStyle/>
            <a:p>
              <a:r>
                <a:rPr lang="en-IN" sz="2000" b="1">
                  <a:solidFill>
                    <a:srgbClr val="0E2B6C"/>
                  </a:solidFill>
                  <a:latin typeface="Open Sans" panose="020B0606030504020204" pitchFamily="34" charset="0"/>
                  <a:ea typeface="Open Sans" panose="020B0606030504020204" pitchFamily="34" charset="0"/>
                  <a:cs typeface="Open Sans" panose="020B0606030504020204" pitchFamily="34" charset="0"/>
                </a:rPr>
                <a:t>External Contacts/ Resources</a:t>
              </a:r>
            </a:p>
          </p:txBody>
        </p:sp>
      </p:grpSp>
      <p:grpSp>
        <p:nvGrpSpPr>
          <p:cNvPr id="84" name="Group 83">
            <a:extLst>
              <a:ext uri="{FF2B5EF4-FFF2-40B4-BE49-F238E27FC236}">
                <a16:creationId xmlns:a16="http://schemas.microsoft.com/office/drawing/2014/main" id="{39DDBACE-F40C-47AB-A272-AD7D6D6FEB82}"/>
              </a:ext>
            </a:extLst>
          </p:cNvPr>
          <p:cNvGrpSpPr/>
          <p:nvPr/>
        </p:nvGrpSpPr>
        <p:grpSpPr>
          <a:xfrm>
            <a:off x="406865" y="1846118"/>
            <a:ext cx="2604711" cy="1189892"/>
            <a:chOff x="8847582" y="1372896"/>
            <a:chExt cx="2604711" cy="1189892"/>
          </a:xfrm>
        </p:grpSpPr>
        <p:sp>
          <p:nvSpPr>
            <p:cNvPr id="85" name="Rectangle 84">
              <a:extLst>
                <a:ext uri="{FF2B5EF4-FFF2-40B4-BE49-F238E27FC236}">
                  <a16:creationId xmlns:a16="http://schemas.microsoft.com/office/drawing/2014/main" id="{44A69D78-9CAB-4C13-AD36-F0DD94BBE08E}"/>
                </a:ext>
              </a:extLst>
            </p:cNvPr>
            <p:cNvSpPr/>
            <p:nvPr/>
          </p:nvSpPr>
          <p:spPr>
            <a:xfrm>
              <a:off x="8847582" y="2255011"/>
              <a:ext cx="2604711" cy="307777"/>
            </a:xfrm>
            <a:prstGeom prst="rect">
              <a:avLst/>
            </a:prstGeom>
          </p:spPr>
          <p:txBody>
            <a:bodyPr wrap="square" lIns="0" rIns="0" anchor="ctr">
              <a:spAutoFit/>
            </a:bodyPr>
            <a:lstStyle/>
            <a:p>
              <a:pPr algn="r"/>
              <a:r>
                <a:rPr lang="en-IN">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Weeks 1-3. </a:t>
              </a:r>
            </a:p>
          </p:txBody>
        </p:sp>
        <p:sp>
          <p:nvSpPr>
            <p:cNvPr id="86" name="Rectangle 85">
              <a:extLst>
                <a:ext uri="{FF2B5EF4-FFF2-40B4-BE49-F238E27FC236}">
                  <a16:creationId xmlns:a16="http://schemas.microsoft.com/office/drawing/2014/main" id="{B66F7D1A-0349-474F-9E77-981261414984}"/>
                </a:ext>
              </a:extLst>
            </p:cNvPr>
            <p:cNvSpPr/>
            <p:nvPr/>
          </p:nvSpPr>
          <p:spPr>
            <a:xfrm>
              <a:off x="8847582" y="1372896"/>
              <a:ext cx="2604711" cy="1015663"/>
            </a:xfrm>
            <a:prstGeom prst="rect">
              <a:avLst/>
            </a:prstGeom>
          </p:spPr>
          <p:txBody>
            <a:bodyPr wrap="square" lIns="0" tIns="45720" rIns="0" bIns="45720" anchor="ctr">
              <a:spAutoFit/>
            </a:bodyPr>
            <a:lstStyle/>
            <a:p>
              <a:pPr algn="r"/>
              <a:r>
                <a:rPr lang="en-IN" sz="2000" b="1">
                  <a:solidFill>
                    <a:schemeClr val="accent1"/>
                  </a:solidFill>
                  <a:latin typeface="Work Sans "/>
                  <a:ea typeface="Open Sans"/>
                  <a:cs typeface="Open Sans"/>
                </a:rPr>
                <a:t>Team Creation/ Visit to Culdrose RNAF</a:t>
              </a:r>
            </a:p>
          </p:txBody>
        </p:sp>
      </p:grpSp>
      <p:grpSp>
        <p:nvGrpSpPr>
          <p:cNvPr id="87" name="Group 86">
            <a:extLst>
              <a:ext uri="{FF2B5EF4-FFF2-40B4-BE49-F238E27FC236}">
                <a16:creationId xmlns:a16="http://schemas.microsoft.com/office/drawing/2014/main" id="{8822A913-E4D0-48CB-8797-F0984D738D30}"/>
              </a:ext>
            </a:extLst>
          </p:cNvPr>
          <p:cNvGrpSpPr/>
          <p:nvPr/>
        </p:nvGrpSpPr>
        <p:grpSpPr>
          <a:xfrm>
            <a:off x="1404178" y="5441053"/>
            <a:ext cx="2145061" cy="897506"/>
            <a:chOff x="8847582" y="1526784"/>
            <a:chExt cx="2604711" cy="897506"/>
          </a:xfrm>
        </p:grpSpPr>
        <p:sp>
          <p:nvSpPr>
            <p:cNvPr id="88" name="Rectangle 87">
              <a:extLst>
                <a:ext uri="{FF2B5EF4-FFF2-40B4-BE49-F238E27FC236}">
                  <a16:creationId xmlns:a16="http://schemas.microsoft.com/office/drawing/2014/main" id="{04665C4F-9D2B-4D6D-8090-ADD3A9487688}"/>
                </a:ext>
              </a:extLst>
            </p:cNvPr>
            <p:cNvSpPr/>
            <p:nvPr/>
          </p:nvSpPr>
          <p:spPr>
            <a:xfrm>
              <a:off x="8847582" y="2116513"/>
              <a:ext cx="2604711" cy="307777"/>
            </a:xfrm>
            <a:prstGeom prst="rect">
              <a:avLst/>
            </a:prstGeom>
          </p:spPr>
          <p:txBody>
            <a:bodyPr wrap="square" lIns="0" tIns="45720" rIns="0" bIns="45720" anchor="t">
              <a:spAutoFit/>
            </a:bodyPr>
            <a:lstStyle/>
            <a:p>
              <a:pPr algn="r"/>
              <a:r>
                <a:rPr lang="en-IN">
                  <a:solidFill>
                    <a:schemeClr val="tx1">
                      <a:lumMod val="50000"/>
                      <a:lumOff val="50000"/>
                    </a:schemeClr>
                  </a:solidFill>
                  <a:latin typeface="Work Sans "/>
                  <a:ea typeface="Open Sans"/>
                  <a:cs typeface="Open Sans"/>
                </a:rPr>
                <a:t>Collate Findings. </a:t>
              </a:r>
              <a:endParaRPr lang="en-IN">
                <a:solidFill>
                  <a:schemeClr val="tx1">
                    <a:lumMod val="50000"/>
                    <a:lumOff val="50000"/>
                  </a:schemeClr>
                </a:solidFill>
                <a:latin typeface="Work Sans "/>
                <a:ea typeface="Open Sans" panose="020B0606030504020204" pitchFamily="34" charset="0"/>
                <a:cs typeface="Open Sans" panose="020B0606030504020204" pitchFamily="34" charset="0"/>
              </a:endParaRPr>
            </a:p>
          </p:txBody>
        </p:sp>
        <p:sp>
          <p:nvSpPr>
            <p:cNvPr id="89" name="Rectangle 88">
              <a:extLst>
                <a:ext uri="{FF2B5EF4-FFF2-40B4-BE49-F238E27FC236}">
                  <a16:creationId xmlns:a16="http://schemas.microsoft.com/office/drawing/2014/main" id="{245763C7-3BCA-4D04-802C-35412001320A}"/>
                </a:ext>
              </a:extLst>
            </p:cNvPr>
            <p:cNvSpPr/>
            <p:nvPr/>
          </p:nvSpPr>
          <p:spPr>
            <a:xfrm>
              <a:off x="8847582" y="1526784"/>
              <a:ext cx="2604711" cy="707886"/>
            </a:xfrm>
            <a:prstGeom prst="rect">
              <a:avLst/>
            </a:prstGeom>
          </p:spPr>
          <p:txBody>
            <a:bodyPr wrap="square" lIns="0" tIns="45720" rIns="0" bIns="45720" anchor="ctr">
              <a:spAutoFit/>
            </a:bodyPr>
            <a:lstStyle/>
            <a:p>
              <a:pPr algn="r"/>
              <a:r>
                <a:rPr lang="en-IN" sz="2000" b="1">
                  <a:solidFill>
                    <a:srgbClr val="7030A0"/>
                  </a:solidFill>
                  <a:latin typeface="Work Sans "/>
                  <a:ea typeface="Open Sans"/>
                  <a:cs typeface="Open Sans"/>
                </a:rPr>
                <a:t>Final Presentation</a:t>
              </a:r>
            </a:p>
          </p:txBody>
        </p:sp>
      </p:grpSp>
      <p:grpSp>
        <p:nvGrpSpPr>
          <p:cNvPr id="91" name="Group 90">
            <a:extLst>
              <a:ext uri="{FF2B5EF4-FFF2-40B4-BE49-F238E27FC236}">
                <a16:creationId xmlns:a16="http://schemas.microsoft.com/office/drawing/2014/main" id="{46A18594-3D9E-4B9A-BBD6-A3368CCC67E1}"/>
              </a:ext>
            </a:extLst>
          </p:cNvPr>
          <p:cNvGrpSpPr/>
          <p:nvPr/>
        </p:nvGrpSpPr>
        <p:grpSpPr>
          <a:xfrm>
            <a:off x="9454633" y="4253221"/>
            <a:ext cx="2210174" cy="494118"/>
            <a:chOff x="8847582" y="1943575"/>
            <a:chExt cx="2683777" cy="458577"/>
          </a:xfrm>
        </p:grpSpPr>
        <p:sp>
          <p:nvSpPr>
            <p:cNvPr id="92" name="Rectangle 91">
              <a:extLst>
                <a:ext uri="{FF2B5EF4-FFF2-40B4-BE49-F238E27FC236}">
                  <a16:creationId xmlns:a16="http://schemas.microsoft.com/office/drawing/2014/main" id="{7E76F666-E885-4172-87CF-C26C4243DA9F}"/>
                </a:ext>
              </a:extLst>
            </p:cNvPr>
            <p:cNvSpPr/>
            <p:nvPr/>
          </p:nvSpPr>
          <p:spPr>
            <a:xfrm>
              <a:off x="8847582" y="2116513"/>
              <a:ext cx="2604711" cy="285639"/>
            </a:xfrm>
            <a:prstGeom prst="rect">
              <a:avLst/>
            </a:prstGeom>
          </p:spPr>
          <p:txBody>
            <a:bodyPr wrap="square" lIns="0" rIns="0" anchor="t">
              <a:spAutoFit/>
            </a:bodyPr>
            <a:lstStyle/>
            <a:p>
              <a:endParaRPr lang="en-IN">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3" name="Rectangle 92">
              <a:extLst>
                <a:ext uri="{FF2B5EF4-FFF2-40B4-BE49-F238E27FC236}">
                  <a16:creationId xmlns:a16="http://schemas.microsoft.com/office/drawing/2014/main" id="{5842C2C9-0E20-45B3-8DDC-5D4ABF9ADA6F}"/>
                </a:ext>
              </a:extLst>
            </p:cNvPr>
            <p:cNvSpPr/>
            <p:nvPr/>
          </p:nvSpPr>
          <p:spPr>
            <a:xfrm>
              <a:off x="8926648" y="1943575"/>
              <a:ext cx="2604711" cy="371330"/>
            </a:xfrm>
            <a:prstGeom prst="rect">
              <a:avLst/>
            </a:prstGeom>
          </p:spPr>
          <p:txBody>
            <a:bodyPr wrap="square" lIns="0" tIns="45720" rIns="0" bIns="45720" anchor="ctr">
              <a:spAutoFit/>
            </a:bodyPr>
            <a:lstStyle/>
            <a:p>
              <a:r>
                <a:rPr lang="en-IN" sz="2000" b="1">
                  <a:solidFill>
                    <a:schemeClr val="accent4"/>
                  </a:solidFill>
                  <a:latin typeface="Work Sans "/>
                  <a:ea typeface="Open Sans"/>
                  <a:cs typeface="Open Sans"/>
                </a:rPr>
                <a:t>Yeovilton Visit</a:t>
              </a:r>
            </a:p>
          </p:txBody>
        </p:sp>
      </p:grpSp>
      <p:sp>
        <p:nvSpPr>
          <p:cNvPr id="5" name="Down Arrow 4">
            <a:extLst>
              <a:ext uri="{FF2B5EF4-FFF2-40B4-BE49-F238E27FC236}">
                <a16:creationId xmlns:a16="http://schemas.microsoft.com/office/drawing/2014/main" id="{D42E2B8F-1458-437A-F194-CE3DF988B93C}"/>
              </a:ext>
            </a:extLst>
          </p:cNvPr>
          <p:cNvSpPr/>
          <p:nvPr/>
        </p:nvSpPr>
        <p:spPr>
          <a:xfrm rot="4400221">
            <a:off x="9197885" y="2677029"/>
            <a:ext cx="128751" cy="1430324"/>
          </a:xfrm>
          <a:prstGeom prst="downArrow">
            <a:avLst/>
          </a:prstGeom>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DC513D1-AA7B-68BF-F397-2289EA677CFD}"/>
              </a:ext>
            </a:extLst>
          </p:cNvPr>
          <p:cNvGrpSpPr/>
          <p:nvPr/>
        </p:nvGrpSpPr>
        <p:grpSpPr>
          <a:xfrm rot="9890863" flipV="1">
            <a:off x="9510320" y="2342796"/>
            <a:ext cx="2604711" cy="523220"/>
            <a:chOff x="8847582" y="-3519070"/>
            <a:chExt cx="2604711" cy="10799614"/>
          </a:xfrm>
        </p:grpSpPr>
        <p:sp>
          <p:nvSpPr>
            <p:cNvPr id="7" name="Rectangle 6">
              <a:extLst>
                <a:ext uri="{FF2B5EF4-FFF2-40B4-BE49-F238E27FC236}">
                  <a16:creationId xmlns:a16="http://schemas.microsoft.com/office/drawing/2014/main" id="{0AFE0DC5-5297-7A9F-F55F-CB819DC08C09}"/>
                </a:ext>
              </a:extLst>
            </p:cNvPr>
            <p:cNvSpPr/>
            <p:nvPr/>
          </p:nvSpPr>
          <p:spPr>
            <a:xfrm>
              <a:off x="8847582" y="-767472"/>
              <a:ext cx="2604711" cy="6352725"/>
            </a:xfrm>
            <a:prstGeom prst="rect">
              <a:avLst/>
            </a:prstGeom>
          </p:spPr>
          <p:txBody>
            <a:bodyPr wrap="square" lIns="0" rIns="0" anchor="ctr">
              <a:spAutoFit/>
            </a:bodyPr>
            <a:lstStyle/>
            <a:p>
              <a:pPr algn="r"/>
              <a:endParaRPr lang="en-IN">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39941AB7-1AB7-9BAE-B1D8-B7C0A754A16D}"/>
                </a:ext>
              </a:extLst>
            </p:cNvPr>
            <p:cNvSpPr/>
            <p:nvPr/>
          </p:nvSpPr>
          <p:spPr>
            <a:xfrm>
              <a:off x="8847582" y="-3519070"/>
              <a:ext cx="2604711" cy="10799614"/>
            </a:xfrm>
            <a:prstGeom prst="rect">
              <a:avLst/>
            </a:prstGeom>
          </p:spPr>
          <p:txBody>
            <a:bodyPr wrap="square" lIns="0" tIns="45720" rIns="0" bIns="45720" anchor="ctr">
              <a:spAutoFit/>
            </a:bodyPr>
            <a:lstStyle/>
            <a:p>
              <a:pPr algn="r"/>
              <a:r>
                <a:rPr lang="en-IN">
                  <a:solidFill>
                    <a:schemeClr val="accent1"/>
                  </a:solidFill>
                  <a:latin typeface="Work Sans "/>
                  <a:ea typeface="Open Sans"/>
                  <a:cs typeface="Open Sans"/>
                </a:rPr>
                <a:t>MVP –Reflective Tape- Idea Created and further rejected.</a:t>
              </a:r>
            </a:p>
          </p:txBody>
        </p:sp>
      </p:grpSp>
      <p:sp>
        <p:nvSpPr>
          <p:cNvPr id="9" name="Down Arrow 8">
            <a:extLst>
              <a:ext uri="{FF2B5EF4-FFF2-40B4-BE49-F238E27FC236}">
                <a16:creationId xmlns:a16="http://schemas.microsoft.com/office/drawing/2014/main" id="{9CE37D67-0397-DC38-1371-2C7C0D2EFE6D}"/>
              </a:ext>
            </a:extLst>
          </p:cNvPr>
          <p:cNvSpPr/>
          <p:nvPr/>
        </p:nvSpPr>
        <p:spPr>
          <a:xfrm rot="18368209">
            <a:off x="3190277" y="997518"/>
            <a:ext cx="135035" cy="1200175"/>
          </a:xfrm>
          <a:prstGeom prst="down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6DBE8A-0BE7-5F1F-587B-16327B3181C2}"/>
              </a:ext>
            </a:extLst>
          </p:cNvPr>
          <p:cNvSpPr/>
          <p:nvPr/>
        </p:nvSpPr>
        <p:spPr>
          <a:xfrm>
            <a:off x="9536212" y="4646708"/>
            <a:ext cx="2604711" cy="1169551"/>
          </a:xfrm>
          <a:prstGeom prst="rect">
            <a:avLst/>
          </a:prstGeom>
        </p:spPr>
        <p:txBody>
          <a:bodyPr wrap="square" lIns="0" tIns="45720" rIns="0" bIns="45720" anchor="ctr">
            <a:spAutoFit/>
          </a:bodyPr>
          <a:lstStyle/>
          <a:p>
            <a:r>
              <a:rPr lang="en-IN">
                <a:solidFill>
                  <a:schemeClr val="tx1">
                    <a:lumMod val="50000"/>
                    <a:lumOff val="50000"/>
                  </a:schemeClr>
                </a:solidFill>
                <a:latin typeface="Work Sans "/>
                <a:ea typeface="Open Sans"/>
                <a:cs typeface="Open Sans"/>
              </a:rPr>
              <a:t>Weeks 6/7  </a:t>
            </a:r>
            <a:endParaRPr lang="en-IN">
              <a:solidFill>
                <a:schemeClr val="tx1">
                  <a:lumMod val="50000"/>
                  <a:lumOff val="50000"/>
                </a:schemeClr>
              </a:solidFill>
              <a:latin typeface="Work Sans "/>
              <a:ea typeface="Open Sans" panose="020B0606030504020204" pitchFamily="34" charset="0"/>
              <a:cs typeface="Open Sans" panose="020B0606030504020204" pitchFamily="34" charset="0"/>
            </a:endParaRPr>
          </a:p>
          <a:p>
            <a:r>
              <a:rPr lang="en-IN">
                <a:solidFill>
                  <a:schemeClr val="tx1">
                    <a:lumMod val="50000"/>
                    <a:lumOff val="50000"/>
                  </a:schemeClr>
                </a:solidFill>
                <a:latin typeface="Work Sans "/>
                <a:ea typeface="Open Sans"/>
                <a:cs typeface="Open Sans"/>
              </a:rPr>
              <a:t>Discover trial system was a demo and too expensive. </a:t>
            </a:r>
            <a:endParaRPr lang="en-IN">
              <a:solidFill>
                <a:schemeClr val="tx1">
                  <a:lumMod val="50000"/>
                  <a:lumOff val="50000"/>
                </a:schemeClr>
              </a:solidFill>
              <a:latin typeface="Work Sans "/>
              <a:ea typeface="Open Sans" panose="020B0606030504020204" pitchFamily="34" charset="0"/>
              <a:cs typeface="Open Sans" panose="020B0606030504020204" pitchFamily="34" charset="0"/>
            </a:endParaRPr>
          </a:p>
          <a:p>
            <a:r>
              <a:rPr lang="en-IN">
                <a:solidFill>
                  <a:schemeClr val="tx1">
                    <a:lumMod val="50000"/>
                    <a:lumOff val="50000"/>
                  </a:schemeClr>
                </a:solidFill>
                <a:latin typeface="Work Sans "/>
                <a:ea typeface="Open Sans"/>
                <a:cs typeface="Open Sans"/>
              </a:rPr>
              <a:t>Improve People processes</a:t>
            </a:r>
          </a:p>
          <a:p>
            <a:r>
              <a:rPr lang="en-IN">
                <a:solidFill>
                  <a:schemeClr val="tx1">
                    <a:lumMod val="50000"/>
                    <a:lumOff val="50000"/>
                  </a:schemeClr>
                </a:solidFill>
                <a:latin typeface="Work Sans "/>
                <a:ea typeface="Open Sans"/>
                <a:cs typeface="Open Sans"/>
              </a:rPr>
              <a:t>H&amp;S Presentation</a:t>
            </a:r>
          </a:p>
        </p:txBody>
      </p:sp>
      <p:sp>
        <p:nvSpPr>
          <p:cNvPr id="12" name="TextBox 11">
            <a:extLst>
              <a:ext uri="{FF2B5EF4-FFF2-40B4-BE49-F238E27FC236}">
                <a16:creationId xmlns:a16="http://schemas.microsoft.com/office/drawing/2014/main" id="{31B88C05-36CE-B6AD-75C3-B84B1E954968}"/>
              </a:ext>
            </a:extLst>
          </p:cNvPr>
          <p:cNvSpPr txBox="1"/>
          <p:nvPr/>
        </p:nvSpPr>
        <p:spPr>
          <a:xfrm>
            <a:off x="5559516" y="6119283"/>
            <a:ext cx="2587371" cy="738664"/>
          </a:xfrm>
          <a:prstGeom prst="rect">
            <a:avLst/>
          </a:prstGeom>
          <a:noFill/>
        </p:spPr>
        <p:txBody>
          <a:bodyPr wrap="square" lIns="91440" tIns="45720" rIns="91440" bIns="45720" rtlCol="0" anchor="t">
            <a:spAutoFit/>
          </a:bodyPr>
          <a:lstStyle/>
          <a:p>
            <a:r>
              <a:rPr lang="en-US">
                <a:latin typeface="Work Sans "/>
              </a:rPr>
              <a:t>DASA presentation</a:t>
            </a:r>
          </a:p>
          <a:p>
            <a:r>
              <a:rPr lang="en-US">
                <a:latin typeface="Work Sans "/>
              </a:rPr>
              <a:t>Potential Future Project for upgrade to paper system?</a:t>
            </a:r>
          </a:p>
        </p:txBody>
      </p:sp>
      <p:sp>
        <p:nvSpPr>
          <p:cNvPr id="13" name="TextBox 12">
            <a:extLst>
              <a:ext uri="{FF2B5EF4-FFF2-40B4-BE49-F238E27FC236}">
                <a16:creationId xmlns:a16="http://schemas.microsoft.com/office/drawing/2014/main" id="{3B3DBBF9-E077-9D21-0331-776257BFAA51}"/>
              </a:ext>
            </a:extLst>
          </p:cNvPr>
          <p:cNvSpPr txBox="1"/>
          <p:nvPr/>
        </p:nvSpPr>
        <p:spPr>
          <a:xfrm>
            <a:off x="2052597" y="66026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latin typeface="Work Sans "/>
              </a:rPr>
              <a:t>Acccountability</a:t>
            </a:r>
            <a:r>
              <a:rPr lang="en-GB">
                <a:latin typeface="Work Sans "/>
              </a:rPr>
              <a:t> Issue Identified</a:t>
            </a:r>
          </a:p>
        </p:txBody>
      </p:sp>
      <p:sp>
        <p:nvSpPr>
          <p:cNvPr id="14" name="TextBox 13">
            <a:extLst>
              <a:ext uri="{FF2B5EF4-FFF2-40B4-BE49-F238E27FC236}">
                <a16:creationId xmlns:a16="http://schemas.microsoft.com/office/drawing/2014/main" id="{3AC607BA-E3CA-A5B7-C6BB-2C4249229743}"/>
              </a:ext>
            </a:extLst>
          </p:cNvPr>
          <p:cNvSpPr txBox="1"/>
          <p:nvPr/>
        </p:nvSpPr>
        <p:spPr>
          <a:xfrm>
            <a:off x="3403831" y="115402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Work Sans "/>
              </a:rPr>
              <a:t>Trial System – Currently ?</a:t>
            </a:r>
          </a:p>
        </p:txBody>
      </p:sp>
      <p:sp>
        <p:nvSpPr>
          <p:cNvPr id="15" name="TextBox 14">
            <a:extLst>
              <a:ext uri="{FF2B5EF4-FFF2-40B4-BE49-F238E27FC236}">
                <a16:creationId xmlns:a16="http://schemas.microsoft.com/office/drawing/2014/main" id="{0F382464-939A-2E77-7AFA-781DD58EF125}"/>
              </a:ext>
            </a:extLst>
          </p:cNvPr>
          <p:cNvSpPr txBox="1"/>
          <p:nvPr/>
        </p:nvSpPr>
        <p:spPr>
          <a:xfrm>
            <a:off x="535911" y="25120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Work Sans "/>
              </a:rPr>
              <a:t>Lost Tools Identified as significant issue</a:t>
            </a:r>
          </a:p>
        </p:txBody>
      </p:sp>
      <p:sp>
        <p:nvSpPr>
          <p:cNvPr id="10" name="TextBox 9">
            <a:extLst>
              <a:ext uri="{FF2B5EF4-FFF2-40B4-BE49-F238E27FC236}">
                <a16:creationId xmlns:a16="http://schemas.microsoft.com/office/drawing/2014/main" id="{94805C51-C7BC-480C-796F-7230A973B024}"/>
              </a:ext>
            </a:extLst>
          </p:cNvPr>
          <p:cNvSpPr txBox="1"/>
          <p:nvPr/>
        </p:nvSpPr>
        <p:spPr>
          <a:xfrm>
            <a:off x="9260416" y="33866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Work Sans "/>
              </a:rPr>
              <a:t>Information Gathering</a:t>
            </a:r>
          </a:p>
        </p:txBody>
      </p:sp>
    </p:spTree>
    <p:extLst>
      <p:ext uri="{BB962C8B-B14F-4D97-AF65-F5344CB8AC3E}">
        <p14:creationId xmlns:p14="http://schemas.microsoft.com/office/powerpoint/2010/main" val="7905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Freeform: Shape 300"/>
          <p:cNvSpPr/>
          <p:nvPr/>
        </p:nvSpPr>
        <p:spPr bwMode="auto">
          <a:xfrm>
            <a:off x="-47499" y="2794180"/>
            <a:ext cx="9144000" cy="4038772"/>
          </a:xfrm>
          <a:custGeom>
            <a:avLst/>
            <a:gdLst>
              <a:gd name="connsiteX0" fmla="*/ 0 w 9144000"/>
              <a:gd name="connsiteY0" fmla="*/ 0 h 4038772"/>
              <a:gd name="connsiteX1" fmla="*/ 403126 w 9144000"/>
              <a:gd name="connsiteY1" fmla="*/ 0 h 4038772"/>
              <a:gd name="connsiteX2" fmla="*/ 9144000 w 9144000"/>
              <a:gd name="connsiteY2" fmla="*/ 3489119 h 4038772"/>
              <a:gd name="connsiteX3" fmla="*/ 9144000 w 9144000"/>
              <a:gd name="connsiteY3" fmla="*/ 3717846 h 4038772"/>
              <a:gd name="connsiteX4" fmla="*/ 9144000 w 9144000"/>
              <a:gd name="connsiteY4" fmla="*/ 4038772 h 4038772"/>
              <a:gd name="connsiteX5" fmla="*/ 6057150 w 9144000"/>
              <a:gd name="connsiteY5" fmla="*/ 4038772 h 403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038772">
                <a:moveTo>
                  <a:pt x="0" y="0"/>
                </a:moveTo>
                <a:lnTo>
                  <a:pt x="403126" y="0"/>
                </a:lnTo>
                <a:lnTo>
                  <a:pt x="9144000" y="3489119"/>
                </a:lnTo>
                <a:lnTo>
                  <a:pt x="9144000" y="3717846"/>
                </a:lnTo>
                <a:lnTo>
                  <a:pt x="9144000" y="4038772"/>
                </a:lnTo>
                <a:lnTo>
                  <a:pt x="6057150" y="4038772"/>
                </a:lnTo>
                <a:close/>
              </a:path>
            </a:pathLst>
          </a:custGeom>
          <a:gradFill rotWithShape="1">
            <a:gsLst>
              <a:gs pos="0">
                <a:schemeClr val="bg1">
                  <a:lumMod val="65000"/>
                </a:schemeClr>
              </a:gs>
              <a:gs pos="17999">
                <a:schemeClr val="bg1">
                  <a:lumMod val="65000"/>
                </a:schemeClr>
              </a:gs>
              <a:gs pos="100000">
                <a:schemeClr val="bg1">
                  <a:lumMod val="95000"/>
                </a:schemeClr>
              </a:gs>
            </a:gsLst>
            <a:lin ang="18900000" scaled="1"/>
          </a:gradFill>
          <a:ln w="2">
            <a:solidFill>
              <a:schemeClr val="bg1">
                <a:lumMod val="85000"/>
              </a:schemeClr>
            </a:solidFill>
            <a:round/>
          </a:ln>
          <a:effectLst>
            <a:outerShdw blurRad="63500" dist="38100" dir="5400000" algn="t" rotWithShape="0">
              <a:schemeClr val="tx1">
                <a:alpha val="40000"/>
              </a:schemeClr>
            </a:outerShdw>
          </a:effectLst>
        </p:spPr>
        <p:txBody>
          <a:bodyPr wrap="square">
            <a:noAutofit/>
          </a:bodyPr>
          <a:lstStyle/>
          <a:p>
            <a:pPr defTabSz="914400" fontAlgn="auto">
              <a:spcBef>
                <a:spcPts val="0"/>
              </a:spcBef>
              <a:spcAft>
                <a:spcPts val="0"/>
              </a:spcAft>
              <a:defRPr/>
            </a:pPr>
            <a:endParaRPr lang="en-US" kern="0">
              <a:solidFill>
                <a:prstClr val="black"/>
              </a:solidFill>
              <a:latin typeface="Arial" panose="020B0604020202020204" pitchFamily="34" charset="0"/>
              <a:ea typeface="MS PGothic" panose="020B0600070205080204" charset="-128"/>
              <a:cs typeface="+mn-cs"/>
            </a:endParaRPr>
          </a:p>
        </p:txBody>
      </p:sp>
      <p:cxnSp>
        <p:nvCxnSpPr>
          <p:cNvPr id="8" name="Straight Connector 7"/>
          <p:cNvCxnSpPr/>
          <p:nvPr/>
        </p:nvCxnSpPr>
        <p:spPr bwMode="auto">
          <a:xfrm>
            <a:off x="535114" y="3175180"/>
            <a:ext cx="217487" cy="1587"/>
          </a:xfrm>
          <a:prstGeom prst="line">
            <a:avLst/>
          </a:prstGeom>
          <a:noFill/>
          <a:ln w="3175" cap="flat" cmpd="sng" algn="ctr">
            <a:solidFill>
              <a:schemeClr val="tx2">
                <a:lumMod val="60000"/>
                <a:lumOff val="40000"/>
              </a:schemeClr>
            </a:solidFill>
            <a:prstDash val="solid"/>
            <a:miter lim="800000"/>
          </a:ln>
          <a:effectLst/>
        </p:spPr>
      </p:cxnSp>
      <p:cxnSp>
        <p:nvCxnSpPr>
          <p:cNvPr id="9" name="Straight Connector 8"/>
          <p:cNvCxnSpPr/>
          <p:nvPr/>
        </p:nvCxnSpPr>
        <p:spPr bwMode="auto">
          <a:xfrm>
            <a:off x="979614" y="3472042"/>
            <a:ext cx="315912" cy="1588"/>
          </a:xfrm>
          <a:prstGeom prst="line">
            <a:avLst/>
          </a:prstGeom>
          <a:noFill/>
          <a:ln w="3175" cap="flat" cmpd="sng" algn="ctr">
            <a:solidFill>
              <a:schemeClr val="tx2">
                <a:lumMod val="60000"/>
                <a:lumOff val="40000"/>
              </a:schemeClr>
            </a:solidFill>
            <a:prstDash val="solid"/>
            <a:miter lim="800000"/>
          </a:ln>
          <a:effectLst/>
        </p:spPr>
      </p:cxnSp>
      <p:cxnSp>
        <p:nvCxnSpPr>
          <p:cNvPr id="10" name="Straight Connector 9"/>
          <p:cNvCxnSpPr/>
          <p:nvPr/>
        </p:nvCxnSpPr>
        <p:spPr bwMode="auto">
          <a:xfrm>
            <a:off x="1422526" y="3783192"/>
            <a:ext cx="387350" cy="1588"/>
          </a:xfrm>
          <a:prstGeom prst="line">
            <a:avLst/>
          </a:prstGeom>
          <a:noFill/>
          <a:ln w="3175" cap="flat" cmpd="sng" algn="ctr">
            <a:solidFill>
              <a:schemeClr val="tx2">
                <a:lumMod val="60000"/>
                <a:lumOff val="40000"/>
              </a:schemeClr>
            </a:solidFill>
            <a:prstDash val="solid"/>
            <a:miter lim="800000"/>
          </a:ln>
          <a:effectLst/>
        </p:spPr>
      </p:cxnSp>
      <p:cxnSp>
        <p:nvCxnSpPr>
          <p:cNvPr id="11" name="Straight Connector 10"/>
          <p:cNvCxnSpPr/>
          <p:nvPr/>
        </p:nvCxnSpPr>
        <p:spPr bwMode="auto">
          <a:xfrm>
            <a:off x="2136901" y="4253092"/>
            <a:ext cx="530225" cy="1588"/>
          </a:xfrm>
          <a:prstGeom prst="line">
            <a:avLst/>
          </a:prstGeom>
          <a:noFill/>
          <a:ln w="3175" cap="flat" cmpd="sng" algn="ctr">
            <a:solidFill>
              <a:schemeClr val="tx2">
                <a:lumMod val="60000"/>
                <a:lumOff val="40000"/>
              </a:schemeClr>
            </a:solidFill>
            <a:prstDash val="solid"/>
            <a:miter lim="800000"/>
          </a:ln>
          <a:effectLst/>
        </p:spPr>
      </p:cxnSp>
      <p:cxnSp>
        <p:nvCxnSpPr>
          <p:cNvPr id="12" name="Straight Connector 11"/>
          <p:cNvCxnSpPr/>
          <p:nvPr/>
        </p:nvCxnSpPr>
        <p:spPr bwMode="auto">
          <a:xfrm>
            <a:off x="3065589" y="4881742"/>
            <a:ext cx="673100" cy="1588"/>
          </a:xfrm>
          <a:prstGeom prst="line">
            <a:avLst/>
          </a:prstGeom>
          <a:noFill/>
          <a:ln w="3175" cap="flat" cmpd="sng" algn="ctr">
            <a:solidFill>
              <a:schemeClr val="tx2">
                <a:lumMod val="60000"/>
                <a:lumOff val="40000"/>
              </a:schemeClr>
            </a:solidFill>
            <a:prstDash val="solid"/>
            <a:miter lim="800000"/>
          </a:ln>
          <a:effectLst/>
        </p:spPr>
      </p:cxnSp>
      <p:cxnSp>
        <p:nvCxnSpPr>
          <p:cNvPr id="13" name="Straight Connector 12"/>
          <p:cNvCxnSpPr/>
          <p:nvPr/>
        </p:nvCxnSpPr>
        <p:spPr bwMode="auto">
          <a:xfrm>
            <a:off x="4464176" y="5791380"/>
            <a:ext cx="974725" cy="3175"/>
          </a:xfrm>
          <a:prstGeom prst="line">
            <a:avLst/>
          </a:prstGeom>
          <a:noFill/>
          <a:ln w="3175" cap="flat" cmpd="sng" algn="ctr">
            <a:solidFill>
              <a:schemeClr val="tx2">
                <a:lumMod val="60000"/>
                <a:lumOff val="40000"/>
              </a:schemeClr>
            </a:solidFill>
            <a:prstDash val="solid"/>
            <a:miter lim="800000"/>
          </a:ln>
          <a:effectLst/>
        </p:spPr>
      </p:cxnSp>
      <p:cxnSp>
        <p:nvCxnSpPr>
          <p:cNvPr id="15" name="Straight Connector 14"/>
          <p:cNvCxnSpPr/>
          <p:nvPr/>
        </p:nvCxnSpPr>
        <p:spPr bwMode="auto">
          <a:xfrm>
            <a:off x="166814" y="2944992"/>
            <a:ext cx="217487" cy="1588"/>
          </a:xfrm>
          <a:prstGeom prst="line">
            <a:avLst/>
          </a:prstGeom>
          <a:noFill/>
          <a:ln w="3175" cap="flat" cmpd="sng" algn="ctr">
            <a:solidFill>
              <a:schemeClr val="tx2">
                <a:lumMod val="60000"/>
                <a:lumOff val="40000"/>
              </a:schemeClr>
            </a:solidFill>
            <a:prstDash val="solid"/>
            <a:miter lim="800000"/>
          </a:ln>
          <a:effectLst/>
        </p:spPr>
      </p:cxnSp>
      <p:cxnSp>
        <p:nvCxnSpPr>
          <p:cNvPr id="16" name="Straight Connector 15"/>
          <p:cNvCxnSpPr/>
          <p:nvPr/>
        </p:nvCxnSpPr>
        <p:spPr bwMode="auto">
          <a:xfrm>
            <a:off x="5469064" y="6464480"/>
            <a:ext cx="412750" cy="1587"/>
          </a:xfrm>
          <a:prstGeom prst="line">
            <a:avLst/>
          </a:prstGeom>
          <a:noFill/>
          <a:ln w="3175" cap="flat" cmpd="sng" algn="ctr">
            <a:solidFill>
              <a:schemeClr val="tx2">
                <a:lumMod val="60000"/>
                <a:lumOff val="40000"/>
              </a:schemeClr>
            </a:solidFill>
            <a:prstDash val="solid"/>
            <a:miter lim="800000"/>
          </a:ln>
          <a:effectLst/>
        </p:spPr>
      </p:cxnSp>
      <p:cxnSp>
        <p:nvCxnSpPr>
          <p:cNvPr id="17" name="Straight Connector 16"/>
          <p:cNvCxnSpPr/>
          <p:nvPr/>
        </p:nvCxnSpPr>
        <p:spPr bwMode="auto">
          <a:xfrm>
            <a:off x="3813301" y="5375455"/>
            <a:ext cx="282575" cy="1587"/>
          </a:xfrm>
          <a:prstGeom prst="line">
            <a:avLst/>
          </a:prstGeom>
          <a:noFill/>
          <a:ln w="3175" cap="flat" cmpd="sng" algn="ctr">
            <a:solidFill>
              <a:schemeClr val="tx2">
                <a:lumMod val="60000"/>
                <a:lumOff val="40000"/>
              </a:schemeClr>
            </a:solidFill>
            <a:prstDash val="solid"/>
            <a:miter lim="800000"/>
          </a:ln>
          <a:effectLst/>
        </p:spPr>
      </p:cxnSp>
      <p:cxnSp>
        <p:nvCxnSpPr>
          <p:cNvPr id="18" name="Straight Connector 17"/>
          <p:cNvCxnSpPr/>
          <p:nvPr/>
        </p:nvCxnSpPr>
        <p:spPr bwMode="auto">
          <a:xfrm>
            <a:off x="2597276" y="4537255"/>
            <a:ext cx="212725" cy="1587"/>
          </a:xfrm>
          <a:prstGeom prst="line">
            <a:avLst/>
          </a:prstGeom>
          <a:noFill/>
          <a:ln w="3175" cap="flat" cmpd="sng" algn="ctr">
            <a:solidFill>
              <a:schemeClr val="tx2">
                <a:lumMod val="60000"/>
                <a:lumOff val="40000"/>
              </a:schemeClr>
            </a:solidFill>
            <a:prstDash val="solid"/>
            <a:miter lim="800000"/>
          </a:ln>
          <a:effectLst/>
        </p:spPr>
      </p:cxnSp>
      <p:cxnSp>
        <p:nvCxnSpPr>
          <p:cNvPr id="19" name="Straight Connector 18"/>
          <p:cNvCxnSpPr/>
          <p:nvPr/>
        </p:nvCxnSpPr>
        <p:spPr bwMode="auto">
          <a:xfrm>
            <a:off x="1840039" y="4034017"/>
            <a:ext cx="112712" cy="3175"/>
          </a:xfrm>
          <a:prstGeom prst="line">
            <a:avLst/>
          </a:prstGeom>
          <a:noFill/>
          <a:ln w="3175" cap="flat" cmpd="sng" algn="ctr">
            <a:solidFill>
              <a:schemeClr val="tx2">
                <a:lumMod val="60000"/>
                <a:lumOff val="40000"/>
              </a:schemeClr>
            </a:solidFill>
            <a:prstDash val="solid"/>
            <a:miter lim="800000"/>
          </a:ln>
          <a:effectLst/>
        </p:spPr>
      </p:cxnSp>
      <p:cxnSp>
        <p:nvCxnSpPr>
          <p:cNvPr id="20" name="Straight Connector 19"/>
          <p:cNvCxnSpPr/>
          <p:nvPr/>
        </p:nvCxnSpPr>
        <p:spPr bwMode="auto">
          <a:xfrm>
            <a:off x="1166939" y="3610155"/>
            <a:ext cx="112712" cy="1587"/>
          </a:xfrm>
          <a:prstGeom prst="line">
            <a:avLst/>
          </a:prstGeom>
          <a:noFill/>
          <a:ln w="3175" cap="flat" cmpd="sng" algn="ctr">
            <a:solidFill>
              <a:schemeClr val="tx2">
                <a:lumMod val="60000"/>
                <a:lumOff val="40000"/>
              </a:schemeClr>
            </a:solidFill>
            <a:prstDash val="solid"/>
            <a:miter lim="800000"/>
          </a:ln>
          <a:effectLst/>
        </p:spPr>
      </p:cxnSp>
      <p:cxnSp>
        <p:nvCxnSpPr>
          <p:cNvPr id="21" name="Straight Connector 20"/>
          <p:cNvCxnSpPr/>
          <p:nvPr/>
        </p:nvCxnSpPr>
        <p:spPr bwMode="auto">
          <a:xfrm>
            <a:off x="697039" y="3279955"/>
            <a:ext cx="112712" cy="1587"/>
          </a:xfrm>
          <a:prstGeom prst="line">
            <a:avLst/>
          </a:prstGeom>
          <a:noFill/>
          <a:ln w="3175" cap="flat" cmpd="sng" algn="ctr">
            <a:solidFill>
              <a:schemeClr val="tx2">
                <a:lumMod val="60000"/>
                <a:lumOff val="40000"/>
              </a:schemeClr>
            </a:solidFill>
            <a:prstDash val="solid"/>
            <a:miter lim="800000"/>
          </a:ln>
          <a:effectLst/>
        </p:spPr>
      </p:cxnSp>
      <p:cxnSp>
        <p:nvCxnSpPr>
          <p:cNvPr id="22" name="Straight Connector 21"/>
          <p:cNvCxnSpPr/>
          <p:nvPr/>
        </p:nvCxnSpPr>
        <p:spPr bwMode="auto">
          <a:xfrm>
            <a:off x="63626" y="2860855"/>
            <a:ext cx="57150" cy="1587"/>
          </a:xfrm>
          <a:prstGeom prst="line">
            <a:avLst/>
          </a:prstGeom>
          <a:noFill/>
          <a:ln w="3175" cap="flat" cmpd="sng" algn="ctr">
            <a:solidFill>
              <a:schemeClr val="tx2">
                <a:lumMod val="60000"/>
                <a:lumOff val="40000"/>
              </a:schemeClr>
            </a:solidFill>
            <a:prstDash val="solid"/>
            <a:miter lim="800000"/>
          </a:ln>
          <a:effectLst/>
        </p:spPr>
      </p:cxnSp>
      <p:cxnSp>
        <p:nvCxnSpPr>
          <p:cNvPr id="23" name="Straight Connector 22"/>
          <p:cNvCxnSpPr/>
          <p:nvPr/>
        </p:nvCxnSpPr>
        <p:spPr bwMode="auto">
          <a:xfrm>
            <a:off x="277939" y="3027542"/>
            <a:ext cx="112712" cy="1588"/>
          </a:xfrm>
          <a:prstGeom prst="line">
            <a:avLst/>
          </a:prstGeom>
          <a:noFill/>
          <a:ln w="3175" cap="flat" cmpd="sng" algn="ctr">
            <a:solidFill>
              <a:schemeClr val="tx2">
                <a:lumMod val="60000"/>
                <a:lumOff val="40000"/>
              </a:schemeClr>
            </a:solidFill>
            <a:prstDash val="solid"/>
            <a:miter lim="800000"/>
          </a:ln>
          <a:effectLst/>
        </p:spPr>
      </p:cxnSp>
      <p:sp>
        <p:nvSpPr>
          <p:cNvPr id="25" name="Line 19"/>
          <p:cNvSpPr>
            <a:spLocks noChangeShapeType="1"/>
          </p:cNvSpPr>
          <p:nvPr/>
        </p:nvSpPr>
        <p:spPr bwMode="auto">
          <a:xfrm>
            <a:off x="427164" y="31085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 name="Line 20"/>
          <p:cNvSpPr>
            <a:spLocks noChangeShapeType="1"/>
          </p:cNvSpPr>
          <p:nvPr/>
        </p:nvSpPr>
        <p:spPr bwMode="auto">
          <a:xfrm>
            <a:off x="63626" y="286085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7" name="Line 21"/>
          <p:cNvSpPr>
            <a:spLocks noChangeShapeType="1"/>
          </p:cNvSpPr>
          <p:nvPr/>
        </p:nvSpPr>
        <p:spPr bwMode="auto">
          <a:xfrm>
            <a:off x="609726" y="32291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8" name="Line 22"/>
          <p:cNvSpPr>
            <a:spLocks noChangeShapeType="1"/>
          </p:cNvSpPr>
          <p:nvPr/>
        </p:nvSpPr>
        <p:spPr bwMode="auto">
          <a:xfrm>
            <a:off x="244601" y="29815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9" name="Line 23"/>
          <p:cNvSpPr>
            <a:spLocks noChangeShapeType="1"/>
          </p:cNvSpPr>
          <p:nvPr/>
        </p:nvSpPr>
        <p:spPr bwMode="auto">
          <a:xfrm>
            <a:off x="792289" y="33482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0" name="Line 24"/>
          <p:cNvSpPr>
            <a:spLocks noChangeShapeType="1"/>
          </p:cNvSpPr>
          <p:nvPr/>
        </p:nvSpPr>
        <p:spPr bwMode="auto">
          <a:xfrm>
            <a:off x="973264" y="34688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1" name="Line 25"/>
          <p:cNvSpPr>
            <a:spLocks noChangeShapeType="1"/>
          </p:cNvSpPr>
          <p:nvPr/>
        </p:nvSpPr>
        <p:spPr bwMode="auto">
          <a:xfrm>
            <a:off x="1155826" y="35879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2" name="Line 26"/>
          <p:cNvSpPr>
            <a:spLocks noChangeShapeType="1"/>
          </p:cNvSpPr>
          <p:nvPr/>
        </p:nvSpPr>
        <p:spPr bwMode="auto">
          <a:xfrm>
            <a:off x="1336801" y="37085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3" name="Line 27"/>
          <p:cNvSpPr>
            <a:spLocks noChangeShapeType="1"/>
          </p:cNvSpPr>
          <p:nvPr/>
        </p:nvSpPr>
        <p:spPr bwMode="auto">
          <a:xfrm>
            <a:off x="1519364" y="38276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4" name="Line 28"/>
          <p:cNvSpPr>
            <a:spLocks noChangeShapeType="1"/>
          </p:cNvSpPr>
          <p:nvPr/>
        </p:nvSpPr>
        <p:spPr bwMode="auto">
          <a:xfrm>
            <a:off x="1700339" y="39482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5" name="Line 29"/>
          <p:cNvSpPr>
            <a:spLocks noChangeShapeType="1"/>
          </p:cNvSpPr>
          <p:nvPr/>
        </p:nvSpPr>
        <p:spPr bwMode="auto">
          <a:xfrm>
            <a:off x="1882901" y="40673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6" name="Line 30"/>
          <p:cNvSpPr>
            <a:spLocks noChangeShapeType="1"/>
          </p:cNvSpPr>
          <p:nvPr/>
        </p:nvSpPr>
        <p:spPr bwMode="auto">
          <a:xfrm>
            <a:off x="2065464" y="41864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7" name="Line 31"/>
          <p:cNvSpPr>
            <a:spLocks noChangeShapeType="1"/>
          </p:cNvSpPr>
          <p:nvPr/>
        </p:nvSpPr>
        <p:spPr bwMode="auto">
          <a:xfrm>
            <a:off x="2246439" y="43070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8" name="Line 32"/>
          <p:cNvSpPr>
            <a:spLocks noChangeShapeType="1"/>
          </p:cNvSpPr>
          <p:nvPr/>
        </p:nvSpPr>
        <p:spPr bwMode="auto">
          <a:xfrm>
            <a:off x="2429001" y="44261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39" name="Line 33"/>
          <p:cNvSpPr>
            <a:spLocks noChangeShapeType="1"/>
          </p:cNvSpPr>
          <p:nvPr/>
        </p:nvSpPr>
        <p:spPr bwMode="auto">
          <a:xfrm>
            <a:off x="2609976" y="45451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0" name="Line 34"/>
          <p:cNvSpPr>
            <a:spLocks noChangeShapeType="1"/>
          </p:cNvSpPr>
          <p:nvPr/>
        </p:nvSpPr>
        <p:spPr bwMode="auto">
          <a:xfrm>
            <a:off x="2792539" y="46658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1" name="Line 35"/>
          <p:cNvSpPr>
            <a:spLocks noChangeShapeType="1"/>
          </p:cNvSpPr>
          <p:nvPr/>
        </p:nvSpPr>
        <p:spPr bwMode="auto">
          <a:xfrm>
            <a:off x="2973514" y="47849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2" name="Line 36"/>
          <p:cNvSpPr>
            <a:spLocks noChangeShapeType="1"/>
          </p:cNvSpPr>
          <p:nvPr/>
        </p:nvSpPr>
        <p:spPr bwMode="auto">
          <a:xfrm>
            <a:off x="3156076" y="49055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3" name="Line 37"/>
          <p:cNvSpPr>
            <a:spLocks noChangeShapeType="1"/>
          </p:cNvSpPr>
          <p:nvPr/>
        </p:nvSpPr>
        <p:spPr bwMode="auto">
          <a:xfrm>
            <a:off x="3337051" y="50246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4" name="Line 38"/>
          <p:cNvSpPr>
            <a:spLocks noChangeShapeType="1"/>
          </p:cNvSpPr>
          <p:nvPr/>
        </p:nvSpPr>
        <p:spPr bwMode="auto">
          <a:xfrm>
            <a:off x="3519614" y="51452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5" name="Line 39"/>
          <p:cNvSpPr>
            <a:spLocks noChangeShapeType="1"/>
          </p:cNvSpPr>
          <p:nvPr/>
        </p:nvSpPr>
        <p:spPr bwMode="auto">
          <a:xfrm>
            <a:off x="3702176" y="52643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6" name="Line 40"/>
          <p:cNvSpPr>
            <a:spLocks noChangeShapeType="1"/>
          </p:cNvSpPr>
          <p:nvPr/>
        </p:nvSpPr>
        <p:spPr bwMode="auto">
          <a:xfrm>
            <a:off x="3883151" y="53833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7" name="Line 41"/>
          <p:cNvSpPr>
            <a:spLocks noChangeShapeType="1"/>
          </p:cNvSpPr>
          <p:nvPr/>
        </p:nvSpPr>
        <p:spPr bwMode="auto">
          <a:xfrm>
            <a:off x="4065714" y="55040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8" name="Line 42"/>
          <p:cNvSpPr>
            <a:spLocks noChangeShapeType="1"/>
          </p:cNvSpPr>
          <p:nvPr/>
        </p:nvSpPr>
        <p:spPr bwMode="auto">
          <a:xfrm>
            <a:off x="4246689" y="56231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49" name="Line 43"/>
          <p:cNvSpPr>
            <a:spLocks noChangeShapeType="1"/>
          </p:cNvSpPr>
          <p:nvPr/>
        </p:nvSpPr>
        <p:spPr bwMode="auto">
          <a:xfrm>
            <a:off x="4429251" y="57421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0" name="Line 44"/>
          <p:cNvSpPr>
            <a:spLocks noChangeShapeType="1"/>
          </p:cNvSpPr>
          <p:nvPr/>
        </p:nvSpPr>
        <p:spPr bwMode="auto">
          <a:xfrm>
            <a:off x="4610226" y="58628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1" name="Line 45"/>
          <p:cNvSpPr>
            <a:spLocks noChangeShapeType="1"/>
          </p:cNvSpPr>
          <p:nvPr/>
        </p:nvSpPr>
        <p:spPr bwMode="auto">
          <a:xfrm>
            <a:off x="4792789" y="59818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2" name="Line 46"/>
          <p:cNvSpPr>
            <a:spLocks noChangeShapeType="1"/>
          </p:cNvSpPr>
          <p:nvPr/>
        </p:nvSpPr>
        <p:spPr bwMode="auto">
          <a:xfrm>
            <a:off x="4975351" y="61025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3" name="Line 47"/>
          <p:cNvSpPr>
            <a:spLocks noChangeShapeType="1"/>
          </p:cNvSpPr>
          <p:nvPr/>
        </p:nvSpPr>
        <p:spPr bwMode="auto">
          <a:xfrm>
            <a:off x="5156326" y="62215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4" name="Line 48"/>
          <p:cNvSpPr>
            <a:spLocks noChangeShapeType="1"/>
          </p:cNvSpPr>
          <p:nvPr/>
        </p:nvSpPr>
        <p:spPr bwMode="auto">
          <a:xfrm>
            <a:off x="5338889" y="6342242"/>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5" name="Line 49"/>
          <p:cNvSpPr>
            <a:spLocks noChangeShapeType="1"/>
          </p:cNvSpPr>
          <p:nvPr/>
        </p:nvSpPr>
        <p:spPr bwMode="auto">
          <a:xfrm>
            <a:off x="5519864" y="64613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6" name="Line 50"/>
          <p:cNvSpPr>
            <a:spLocks noChangeShapeType="1"/>
          </p:cNvSpPr>
          <p:nvPr/>
        </p:nvSpPr>
        <p:spPr bwMode="auto">
          <a:xfrm>
            <a:off x="5643689" y="6542267"/>
            <a:ext cx="93662"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7" name="Line 51"/>
          <p:cNvSpPr>
            <a:spLocks noChangeShapeType="1"/>
          </p:cNvSpPr>
          <p:nvPr/>
        </p:nvSpPr>
        <p:spPr bwMode="auto">
          <a:xfrm>
            <a:off x="5826251" y="66613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58" name="Line 52"/>
          <p:cNvSpPr>
            <a:spLocks noChangeShapeType="1"/>
          </p:cNvSpPr>
          <p:nvPr/>
        </p:nvSpPr>
        <p:spPr bwMode="auto">
          <a:xfrm>
            <a:off x="6008814" y="67803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67" name="Line 61"/>
          <p:cNvSpPr>
            <a:spLocks noChangeShapeType="1"/>
          </p:cNvSpPr>
          <p:nvPr/>
        </p:nvSpPr>
        <p:spPr bwMode="auto">
          <a:xfrm>
            <a:off x="458914" y="31291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68" name="Line 62"/>
          <p:cNvSpPr>
            <a:spLocks noChangeShapeType="1"/>
          </p:cNvSpPr>
          <p:nvPr/>
        </p:nvSpPr>
        <p:spPr bwMode="auto">
          <a:xfrm>
            <a:off x="93789" y="28814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69" name="Line 63"/>
          <p:cNvSpPr>
            <a:spLocks noChangeShapeType="1"/>
          </p:cNvSpPr>
          <p:nvPr/>
        </p:nvSpPr>
        <p:spPr bwMode="auto">
          <a:xfrm>
            <a:off x="639889" y="32497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0" name="Line 64"/>
          <p:cNvSpPr>
            <a:spLocks noChangeShapeType="1"/>
          </p:cNvSpPr>
          <p:nvPr/>
        </p:nvSpPr>
        <p:spPr bwMode="auto">
          <a:xfrm>
            <a:off x="274764" y="30005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1" name="Line 65"/>
          <p:cNvSpPr>
            <a:spLocks noChangeShapeType="1"/>
          </p:cNvSpPr>
          <p:nvPr/>
        </p:nvSpPr>
        <p:spPr bwMode="auto">
          <a:xfrm>
            <a:off x="822451" y="33688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2" name="Line 66"/>
          <p:cNvSpPr>
            <a:spLocks noChangeShapeType="1"/>
          </p:cNvSpPr>
          <p:nvPr/>
        </p:nvSpPr>
        <p:spPr bwMode="auto">
          <a:xfrm>
            <a:off x="1005014" y="34879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3" name="Line 67"/>
          <p:cNvSpPr>
            <a:spLocks noChangeShapeType="1"/>
          </p:cNvSpPr>
          <p:nvPr/>
        </p:nvSpPr>
        <p:spPr bwMode="auto">
          <a:xfrm>
            <a:off x="1185989" y="36085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4" name="Line 68"/>
          <p:cNvSpPr>
            <a:spLocks noChangeShapeType="1"/>
          </p:cNvSpPr>
          <p:nvPr/>
        </p:nvSpPr>
        <p:spPr bwMode="auto">
          <a:xfrm>
            <a:off x="1368551" y="37276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5" name="Line 69"/>
          <p:cNvSpPr>
            <a:spLocks noChangeShapeType="1"/>
          </p:cNvSpPr>
          <p:nvPr/>
        </p:nvSpPr>
        <p:spPr bwMode="auto">
          <a:xfrm>
            <a:off x="1549526" y="38482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6" name="Line 70"/>
          <p:cNvSpPr>
            <a:spLocks noChangeShapeType="1"/>
          </p:cNvSpPr>
          <p:nvPr/>
        </p:nvSpPr>
        <p:spPr bwMode="auto">
          <a:xfrm>
            <a:off x="1732089" y="39673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7" name="Line 71"/>
          <p:cNvSpPr>
            <a:spLocks noChangeShapeType="1"/>
          </p:cNvSpPr>
          <p:nvPr/>
        </p:nvSpPr>
        <p:spPr bwMode="auto">
          <a:xfrm>
            <a:off x="1913064" y="40879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8" name="Line 72"/>
          <p:cNvSpPr>
            <a:spLocks noChangeShapeType="1"/>
          </p:cNvSpPr>
          <p:nvPr/>
        </p:nvSpPr>
        <p:spPr bwMode="auto">
          <a:xfrm>
            <a:off x="2095626" y="42070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79" name="Line 73"/>
          <p:cNvSpPr>
            <a:spLocks noChangeShapeType="1"/>
          </p:cNvSpPr>
          <p:nvPr/>
        </p:nvSpPr>
        <p:spPr bwMode="auto">
          <a:xfrm>
            <a:off x="2278189" y="43261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0" name="Line 74"/>
          <p:cNvSpPr>
            <a:spLocks noChangeShapeType="1"/>
          </p:cNvSpPr>
          <p:nvPr/>
        </p:nvSpPr>
        <p:spPr bwMode="auto">
          <a:xfrm>
            <a:off x="2459164" y="44467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1" name="Line 75"/>
          <p:cNvSpPr>
            <a:spLocks noChangeShapeType="1"/>
          </p:cNvSpPr>
          <p:nvPr/>
        </p:nvSpPr>
        <p:spPr bwMode="auto">
          <a:xfrm>
            <a:off x="2641726" y="45658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2" name="Line 76"/>
          <p:cNvSpPr>
            <a:spLocks noChangeShapeType="1"/>
          </p:cNvSpPr>
          <p:nvPr/>
        </p:nvSpPr>
        <p:spPr bwMode="auto">
          <a:xfrm>
            <a:off x="2822701" y="46848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3" name="Line 77"/>
          <p:cNvSpPr>
            <a:spLocks noChangeShapeType="1"/>
          </p:cNvSpPr>
          <p:nvPr/>
        </p:nvSpPr>
        <p:spPr bwMode="auto">
          <a:xfrm>
            <a:off x="3005264" y="48055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4" name="Line 78"/>
          <p:cNvSpPr>
            <a:spLocks noChangeShapeType="1"/>
          </p:cNvSpPr>
          <p:nvPr/>
        </p:nvSpPr>
        <p:spPr bwMode="auto">
          <a:xfrm>
            <a:off x="3186239" y="49246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5" name="Line 79"/>
          <p:cNvSpPr>
            <a:spLocks noChangeShapeType="1"/>
          </p:cNvSpPr>
          <p:nvPr/>
        </p:nvSpPr>
        <p:spPr bwMode="auto">
          <a:xfrm>
            <a:off x="3368801" y="50452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6" name="Line 80"/>
          <p:cNvSpPr>
            <a:spLocks noChangeShapeType="1"/>
          </p:cNvSpPr>
          <p:nvPr/>
        </p:nvSpPr>
        <p:spPr bwMode="auto">
          <a:xfrm>
            <a:off x="3551364" y="51643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7" name="Line 81"/>
          <p:cNvSpPr>
            <a:spLocks noChangeShapeType="1"/>
          </p:cNvSpPr>
          <p:nvPr/>
        </p:nvSpPr>
        <p:spPr bwMode="auto">
          <a:xfrm>
            <a:off x="3732339" y="52849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8" name="Line 82"/>
          <p:cNvSpPr>
            <a:spLocks noChangeShapeType="1"/>
          </p:cNvSpPr>
          <p:nvPr/>
        </p:nvSpPr>
        <p:spPr bwMode="auto">
          <a:xfrm>
            <a:off x="3914901" y="54040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89" name="Line 83"/>
          <p:cNvSpPr>
            <a:spLocks noChangeShapeType="1"/>
          </p:cNvSpPr>
          <p:nvPr/>
        </p:nvSpPr>
        <p:spPr bwMode="auto">
          <a:xfrm>
            <a:off x="4095876" y="55230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0" name="Line 84"/>
          <p:cNvSpPr>
            <a:spLocks noChangeShapeType="1"/>
          </p:cNvSpPr>
          <p:nvPr/>
        </p:nvSpPr>
        <p:spPr bwMode="auto">
          <a:xfrm>
            <a:off x="4278439" y="56437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1" name="Line 85"/>
          <p:cNvSpPr>
            <a:spLocks noChangeShapeType="1"/>
          </p:cNvSpPr>
          <p:nvPr/>
        </p:nvSpPr>
        <p:spPr bwMode="auto">
          <a:xfrm>
            <a:off x="4459414" y="57628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2" name="Line 86"/>
          <p:cNvSpPr>
            <a:spLocks noChangeShapeType="1"/>
          </p:cNvSpPr>
          <p:nvPr/>
        </p:nvSpPr>
        <p:spPr bwMode="auto">
          <a:xfrm>
            <a:off x="4641976" y="58834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3" name="Line 87"/>
          <p:cNvSpPr>
            <a:spLocks noChangeShapeType="1"/>
          </p:cNvSpPr>
          <p:nvPr/>
        </p:nvSpPr>
        <p:spPr bwMode="auto">
          <a:xfrm>
            <a:off x="4824539" y="6002517"/>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4" name="Line 88"/>
          <p:cNvSpPr>
            <a:spLocks noChangeShapeType="1"/>
          </p:cNvSpPr>
          <p:nvPr/>
        </p:nvSpPr>
        <p:spPr bwMode="auto">
          <a:xfrm>
            <a:off x="5005514" y="61215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5" name="Line 89"/>
          <p:cNvSpPr>
            <a:spLocks noChangeShapeType="1"/>
          </p:cNvSpPr>
          <p:nvPr/>
        </p:nvSpPr>
        <p:spPr bwMode="auto">
          <a:xfrm>
            <a:off x="5186489" y="6242230"/>
            <a:ext cx="93662"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6" name="Line 90"/>
          <p:cNvSpPr>
            <a:spLocks noChangeShapeType="1"/>
          </p:cNvSpPr>
          <p:nvPr/>
        </p:nvSpPr>
        <p:spPr bwMode="auto">
          <a:xfrm>
            <a:off x="5369051" y="63612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7" name="Line 91"/>
          <p:cNvSpPr>
            <a:spLocks noChangeShapeType="1"/>
          </p:cNvSpPr>
          <p:nvPr/>
        </p:nvSpPr>
        <p:spPr bwMode="auto">
          <a:xfrm>
            <a:off x="5675439" y="65613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8" name="Line 92"/>
          <p:cNvSpPr>
            <a:spLocks noChangeShapeType="1"/>
          </p:cNvSpPr>
          <p:nvPr/>
        </p:nvSpPr>
        <p:spPr bwMode="auto">
          <a:xfrm>
            <a:off x="5858001" y="6681967"/>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99" name="Line 93"/>
          <p:cNvSpPr>
            <a:spLocks noChangeShapeType="1"/>
          </p:cNvSpPr>
          <p:nvPr/>
        </p:nvSpPr>
        <p:spPr bwMode="auto">
          <a:xfrm>
            <a:off x="6038976" y="68010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08" name="Line 102"/>
          <p:cNvSpPr>
            <a:spLocks noChangeShapeType="1"/>
          </p:cNvSpPr>
          <p:nvPr/>
        </p:nvSpPr>
        <p:spPr bwMode="auto">
          <a:xfrm>
            <a:off x="485901" y="31466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09" name="Line 103"/>
          <p:cNvSpPr>
            <a:spLocks noChangeShapeType="1"/>
          </p:cNvSpPr>
          <p:nvPr/>
        </p:nvSpPr>
        <p:spPr bwMode="auto">
          <a:xfrm>
            <a:off x="120776" y="28989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0" name="Line 104"/>
          <p:cNvSpPr>
            <a:spLocks noChangeShapeType="1"/>
          </p:cNvSpPr>
          <p:nvPr/>
        </p:nvSpPr>
        <p:spPr bwMode="auto">
          <a:xfrm>
            <a:off x="666876" y="32672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1" name="Line 105"/>
          <p:cNvSpPr>
            <a:spLocks noChangeShapeType="1"/>
          </p:cNvSpPr>
          <p:nvPr/>
        </p:nvSpPr>
        <p:spPr bwMode="auto">
          <a:xfrm>
            <a:off x="301751" y="30196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2" name="Line 106"/>
          <p:cNvSpPr>
            <a:spLocks noChangeShapeType="1"/>
          </p:cNvSpPr>
          <p:nvPr/>
        </p:nvSpPr>
        <p:spPr bwMode="auto">
          <a:xfrm>
            <a:off x="849439" y="33863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3" name="Line 107"/>
          <p:cNvSpPr>
            <a:spLocks noChangeShapeType="1"/>
          </p:cNvSpPr>
          <p:nvPr/>
        </p:nvSpPr>
        <p:spPr bwMode="auto">
          <a:xfrm>
            <a:off x="1032001" y="3506967"/>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4" name="Line 108"/>
          <p:cNvSpPr>
            <a:spLocks noChangeShapeType="1"/>
          </p:cNvSpPr>
          <p:nvPr/>
        </p:nvSpPr>
        <p:spPr bwMode="auto">
          <a:xfrm>
            <a:off x="1212976" y="36260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5" name="Line 109"/>
          <p:cNvSpPr>
            <a:spLocks noChangeShapeType="1"/>
          </p:cNvSpPr>
          <p:nvPr/>
        </p:nvSpPr>
        <p:spPr bwMode="auto">
          <a:xfrm>
            <a:off x="1395539" y="37466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6" name="Line 110"/>
          <p:cNvSpPr>
            <a:spLocks noChangeShapeType="1"/>
          </p:cNvSpPr>
          <p:nvPr/>
        </p:nvSpPr>
        <p:spPr bwMode="auto">
          <a:xfrm>
            <a:off x="1576514" y="38657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7" name="Line 111"/>
          <p:cNvSpPr>
            <a:spLocks noChangeShapeType="1"/>
          </p:cNvSpPr>
          <p:nvPr/>
        </p:nvSpPr>
        <p:spPr bwMode="auto">
          <a:xfrm>
            <a:off x="1759076" y="39863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8" name="Line 112"/>
          <p:cNvSpPr>
            <a:spLocks noChangeShapeType="1"/>
          </p:cNvSpPr>
          <p:nvPr/>
        </p:nvSpPr>
        <p:spPr bwMode="auto">
          <a:xfrm>
            <a:off x="1940051" y="41054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19" name="Line 113"/>
          <p:cNvSpPr>
            <a:spLocks noChangeShapeType="1"/>
          </p:cNvSpPr>
          <p:nvPr/>
        </p:nvSpPr>
        <p:spPr bwMode="auto">
          <a:xfrm>
            <a:off x="2122614" y="42245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0" name="Line 114"/>
          <p:cNvSpPr>
            <a:spLocks noChangeShapeType="1"/>
          </p:cNvSpPr>
          <p:nvPr/>
        </p:nvSpPr>
        <p:spPr bwMode="auto">
          <a:xfrm>
            <a:off x="2305176" y="4345167"/>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1" name="Line 115"/>
          <p:cNvSpPr>
            <a:spLocks noChangeShapeType="1"/>
          </p:cNvSpPr>
          <p:nvPr/>
        </p:nvSpPr>
        <p:spPr bwMode="auto">
          <a:xfrm>
            <a:off x="2486151" y="44642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2" name="Line 116"/>
          <p:cNvSpPr>
            <a:spLocks noChangeShapeType="1"/>
          </p:cNvSpPr>
          <p:nvPr/>
        </p:nvSpPr>
        <p:spPr bwMode="auto">
          <a:xfrm>
            <a:off x="2667126" y="4583292"/>
            <a:ext cx="93663"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3" name="Line 117"/>
          <p:cNvSpPr>
            <a:spLocks noChangeShapeType="1"/>
          </p:cNvSpPr>
          <p:nvPr/>
        </p:nvSpPr>
        <p:spPr bwMode="auto">
          <a:xfrm>
            <a:off x="2849689" y="47039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4" name="Line 118"/>
          <p:cNvSpPr>
            <a:spLocks noChangeShapeType="1"/>
          </p:cNvSpPr>
          <p:nvPr/>
        </p:nvSpPr>
        <p:spPr bwMode="auto">
          <a:xfrm>
            <a:off x="3032251" y="48230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5" name="Line 119"/>
          <p:cNvSpPr>
            <a:spLocks noChangeShapeType="1"/>
          </p:cNvSpPr>
          <p:nvPr/>
        </p:nvSpPr>
        <p:spPr bwMode="auto">
          <a:xfrm>
            <a:off x="3213226" y="49436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6" name="Line 120"/>
          <p:cNvSpPr>
            <a:spLocks noChangeShapeType="1"/>
          </p:cNvSpPr>
          <p:nvPr/>
        </p:nvSpPr>
        <p:spPr bwMode="auto">
          <a:xfrm>
            <a:off x="3395789" y="50627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7" name="Line 121"/>
          <p:cNvSpPr>
            <a:spLocks noChangeShapeType="1"/>
          </p:cNvSpPr>
          <p:nvPr/>
        </p:nvSpPr>
        <p:spPr bwMode="auto">
          <a:xfrm>
            <a:off x="3578351" y="5183367"/>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8" name="Line 122"/>
          <p:cNvSpPr>
            <a:spLocks noChangeShapeType="1"/>
          </p:cNvSpPr>
          <p:nvPr/>
        </p:nvSpPr>
        <p:spPr bwMode="auto">
          <a:xfrm>
            <a:off x="3759326" y="53024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29" name="Line 123"/>
          <p:cNvSpPr>
            <a:spLocks noChangeShapeType="1"/>
          </p:cNvSpPr>
          <p:nvPr/>
        </p:nvSpPr>
        <p:spPr bwMode="auto">
          <a:xfrm>
            <a:off x="3940301" y="5421492"/>
            <a:ext cx="93663"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0" name="Line 124"/>
          <p:cNvSpPr>
            <a:spLocks noChangeShapeType="1"/>
          </p:cNvSpPr>
          <p:nvPr/>
        </p:nvSpPr>
        <p:spPr bwMode="auto">
          <a:xfrm>
            <a:off x="4122864" y="55421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1" name="Line 125"/>
          <p:cNvSpPr>
            <a:spLocks noChangeShapeType="1"/>
          </p:cNvSpPr>
          <p:nvPr/>
        </p:nvSpPr>
        <p:spPr bwMode="auto">
          <a:xfrm>
            <a:off x="4305426" y="56612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2" name="Line 126"/>
          <p:cNvSpPr>
            <a:spLocks noChangeShapeType="1"/>
          </p:cNvSpPr>
          <p:nvPr/>
        </p:nvSpPr>
        <p:spPr bwMode="auto">
          <a:xfrm>
            <a:off x="4486401" y="57802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3" name="Line 127"/>
          <p:cNvSpPr>
            <a:spLocks noChangeShapeType="1"/>
          </p:cNvSpPr>
          <p:nvPr/>
        </p:nvSpPr>
        <p:spPr bwMode="auto">
          <a:xfrm>
            <a:off x="4668964" y="59009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4" name="Line 128"/>
          <p:cNvSpPr>
            <a:spLocks noChangeShapeType="1"/>
          </p:cNvSpPr>
          <p:nvPr/>
        </p:nvSpPr>
        <p:spPr bwMode="auto">
          <a:xfrm>
            <a:off x="4849939" y="60199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5" name="Line 129"/>
          <p:cNvSpPr>
            <a:spLocks noChangeShapeType="1"/>
          </p:cNvSpPr>
          <p:nvPr/>
        </p:nvSpPr>
        <p:spPr bwMode="auto">
          <a:xfrm>
            <a:off x="5032501" y="61406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6" name="Line 130"/>
          <p:cNvSpPr>
            <a:spLocks noChangeShapeType="1"/>
          </p:cNvSpPr>
          <p:nvPr/>
        </p:nvSpPr>
        <p:spPr bwMode="auto">
          <a:xfrm>
            <a:off x="5213476" y="6259692"/>
            <a:ext cx="93663"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7" name="Line 131"/>
          <p:cNvSpPr>
            <a:spLocks noChangeShapeType="1"/>
          </p:cNvSpPr>
          <p:nvPr/>
        </p:nvSpPr>
        <p:spPr bwMode="auto">
          <a:xfrm>
            <a:off x="5396039" y="63803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8" name="Line 132"/>
          <p:cNvSpPr>
            <a:spLocks noChangeShapeType="1"/>
          </p:cNvSpPr>
          <p:nvPr/>
        </p:nvSpPr>
        <p:spPr bwMode="auto">
          <a:xfrm>
            <a:off x="5702426" y="65803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39" name="Line 133"/>
          <p:cNvSpPr>
            <a:spLocks noChangeShapeType="1"/>
          </p:cNvSpPr>
          <p:nvPr/>
        </p:nvSpPr>
        <p:spPr bwMode="auto">
          <a:xfrm>
            <a:off x="5883401" y="66994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49" name="Line 143"/>
          <p:cNvSpPr>
            <a:spLocks noChangeShapeType="1"/>
          </p:cNvSpPr>
          <p:nvPr/>
        </p:nvSpPr>
        <p:spPr bwMode="auto">
          <a:xfrm>
            <a:off x="516064" y="31688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0" name="Line 144"/>
          <p:cNvSpPr>
            <a:spLocks noChangeShapeType="1"/>
          </p:cNvSpPr>
          <p:nvPr/>
        </p:nvSpPr>
        <p:spPr bwMode="auto">
          <a:xfrm>
            <a:off x="150939" y="29211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1" name="Line 145"/>
          <p:cNvSpPr>
            <a:spLocks noChangeShapeType="1"/>
          </p:cNvSpPr>
          <p:nvPr/>
        </p:nvSpPr>
        <p:spPr bwMode="auto">
          <a:xfrm>
            <a:off x="697039" y="32894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2" name="Line 146"/>
          <p:cNvSpPr>
            <a:spLocks noChangeShapeType="1"/>
          </p:cNvSpPr>
          <p:nvPr/>
        </p:nvSpPr>
        <p:spPr bwMode="auto">
          <a:xfrm>
            <a:off x="333501" y="3040242"/>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3" name="Line 147"/>
          <p:cNvSpPr>
            <a:spLocks noChangeShapeType="1"/>
          </p:cNvSpPr>
          <p:nvPr/>
        </p:nvSpPr>
        <p:spPr bwMode="auto">
          <a:xfrm>
            <a:off x="879601" y="34085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4" name="Line 148"/>
          <p:cNvSpPr>
            <a:spLocks noChangeShapeType="1"/>
          </p:cNvSpPr>
          <p:nvPr/>
        </p:nvSpPr>
        <p:spPr bwMode="auto">
          <a:xfrm>
            <a:off x="1060576" y="35291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5" name="Line 149"/>
          <p:cNvSpPr>
            <a:spLocks noChangeShapeType="1"/>
          </p:cNvSpPr>
          <p:nvPr/>
        </p:nvSpPr>
        <p:spPr bwMode="auto">
          <a:xfrm>
            <a:off x="1243139" y="36482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6" name="Line 150"/>
          <p:cNvSpPr>
            <a:spLocks noChangeShapeType="1"/>
          </p:cNvSpPr>
          <p:nvPr/>
        </p:nvSpPr>
        <p:spPr bwMode="auto">
          <a:xfrm>
            <a:off x="1425701" y="37673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7" name="Line 151"/>
          <p:cNvSpPr>
            <a:spLocks noChangeShapeType="1"/>
          </p:cNvSpPr>
          <p:nvPr/>
        </p:nvSpPr>
        <p:spPr bwMode="auto">
          <a:xfrm>
            <a:off x="1606676" y="38879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8" name="Line 152"/>
          <p:cNvSpPr>
            <a:spLocks noChangeShapeType="1"/>
          </p:cNvSpPr>
          <p:nvPr/>
        </p:nvSpPr>
        <p:spPr bwMode="auto">
          <a:xfrm>
            <a:off x="1789239" y="40070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59" name="Line 153"/>
          <p:cNvSpPr>
            <a:spLocks noChangeShapeType="1"/>
          </p:cNvSpPr>
          <p:nvPr/>
        </p:nvSpPr>
        <p:spPr bwMode="auto">
          <a:xfrm>
            <a:off x="1970214" y="41276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0" name="Line 154"/>
          <p:cNvSpPr>
            <a:spLocks noChangeShapeType="1"/>
          </p:cNvSpPr>
          <p:nvPr/>
        </p:nvSpPr>
        <p:spPr bwMode="auto">
          <a:xfrm>
            <a:off x="2152776" y="42467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1" name="Line 155"/>
          <p:cNvSpPr>
            <a:spLocks noChangeShapeType="1"/>
          </p:cNvSpPr>
          <p:nvPr/>
        </p:nvSpPr>
        <p:spPr bwMode="auto">
          <a:xfrm>
            <a:off x="2333751" y="43658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2" name="Line 156"/>
          <p:cNvSpPr>
            <a:spLocks noChangeShapeType="1"/>
          </p:cNvSpPr>
          <p:nvPr/>
        </p:nvSpPr>
        <p:spPr bwMode="auto">
          <a:xfrm>
            <a:off x="2516314" y="44864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3" name="Line 157"/>
          <p:cNvSpPr>
            <a:spLocks noChangeShapeType="1"/>
          </p:cNvSpPr>
          <p:nvPr/>
        </p:nvSpPr>
        <p:spPr bwMode="auto">
          <a:xfrm>
            <a:off x="2698876" y="46055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4" name="Line 158"/>
          <p:cNvSpPr>
            <a:spLocks noChangeShapeType="1"/>
          </p:cNvSpPr>
          <p:nvPr/>
        </p:nvSpPr>
        <p:spPr bwMode="auto">
          <a:xfrm>
            <a:off x="2879851" y="47261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5" name="Line 159"/>
          <p:cNvSpPr>
            <a:spLocks noChangeShapeType="1"/>
          </p:cNvSpPr>
          <p:nvPr/>
        </p:nvSpPr>
        <p:spPr bwMode="auto">
          <a:xfrm>
            <a:off x="3062414" y="4845230"/>
            <a:ext cx="90487"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6" name="Line 160"/>
          <p:cNvSpPr>
            <a:spLocks noChangeShapeType="1"/>
          </p:cNvSpPr>
          <p:nvPr/>
        </p:nvSpPr>
        <p:spPr bwMode="auto">
          <a:xfrm>
            <a:off x="3243389" y="49658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7" name="Line 161"/>
          <p:cNvSpPr>
            <a:spLocks noChangeShapeType="1"/>
          </p:cNvSpPr>
          <p:nvPr/>
        </p:nvSpPr>
        <p:spPr bwMode="auto">
          <a:xfrm>
            <a:off x="3425951" y="50849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8" name="Line 162"/>
          <p:cNvSpPr>
            <a:spLocks noChangeShapeType="1"/>
          </p:cNvSpPr>
          <p:nvPr/>
        </p:nvSpPr>
        <p:spPr bwMode="auto">
          <a:xfrm>
            <a:off x="3606926" y="52040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69" name="Line 163"/>
          <p:cNvSpPr>
            <a:spLocks noChangeShapeType="1"/>
          </p:cNvSpPr>
          <p:nvPr/>
        </p:nvSpPr>
        <p:spPr bwMode="auto">
          <a:xfrm>
            <a:off x="3789489" y="53246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0" name="Line 164"/>
          <p:cNvSpPr>
            <a:spLocks noChangeShapeType="1"/>
          </p:cNvSpPr>
          <p:nvPr/>
        </p:nvSpPr>
        <p:spPr bwMode="auto">
          <a:xfrm>
            <a:off x="3972051" y="54437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1" name="Line 165"/>
          <p:cNvSpPr>
            <a:spLocks noChangeShapeType="1"/>
          </p:cNvSpPr>
          <p:nvPr/>
        </p:nvSpPr>
        <p:spPr bwMode="auto">
          <a:xfrm>
            <a:off x="4153026" y="55627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2" name="Line 166"/>
          <p:cNvSpPr>
            <a:spLocks noChangeShapeType="1"/>
          </p:cNvSpPr>
          <p:nvPr/>
        </p:nvSpPr>
        <p:spPr bwMode="auto">
          <a:xfrm>
            <a:off x="4335589" y="5683430"/>
            <a:ext cx="90487"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3" name="Line 167"/>
          <p:cNvSpPr>
            <a:spLocks noChangeShapeType="1"/>
          </p:cNvSpPr>
          <p:nvPr/>
        </p:nvSpPr>
        <p:spPr bwMode="auto">
          <a:xfrm>
            <a:off x="4516564" y="58024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4" name="Line 168"/>
          <p:cNvSpPr>
            <a:spLocks noChangeShapeType="1"/>
          </p:cNvSpPr>
          <p:nvPr/>
        </p:nvSpPr>
        <p:spPr bwMode="auto">
          <a:xfrm>
            <a:off x="4699126" y="59231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5" name="Line 169"/>
          <p:cNvSpPr>
            <a:spLocks noChangeShapeType="1"/>
          </p:cNvSpPr>
          <p:nvPr/>
        </p:nvSpPr>
        <p:spPr bwMode="auto">
          <a:xfrm>
            <a:off x="4880101" y="60422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6" name="Line 170"/>
          <p:cNvSpPr>
            <a:spLocks noChangeShapeType="1"/>
          </p:cNvSpPr>
          <p:nvPr/>
        </p:nvSpPr>
        <p:spPr bwMode="auto">
          <a:xfrm>
            <a:off x="5062664" y="61628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7" name="Line 171"/>
          <p:cNvSpPr>
            <a:spLocks noChangeShapeType="1"/>
          </p:cNvSpPr>
          <p:nvPr/>
        </p:nvSpPr>
        <p:spPr bwMode="auto">
          <a:xfrm>
            <a:off x="5245226" y="6281917"/>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8" name="Line 172"/>
          <p:cNvSpPr>
            <a:spLocks noChangeShapeType="1"/>
          </p:cNvSpPr>
          <p:nvPr/>
        </p:nvSpPr>
        <p:spPr bwMode="auto">
          <a:xfrm>
            <a:off x="5426201" y="64009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79" name="Line 173"/>
          <p:cNvSpPr>
            <a:spLocks noChangeShapeType="1"/>
          </p:cNvSpPr>
          <p:nvPr/>
        </p:nvSpPr>
        <p:spPr bwMode="auto">
          <a:xfrm>
            <a:off x="5550026" y="64819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80" name="Line 174"/>
          <p:cNvSpPr>
            <a:spLocks noChangeShapeType="1"/>
          </p:cNvSpPr>
          <p:nvPr/>
        </p:nvSpPr>
        <p:spPr bwMode="auto">
          <a:xfrm>
            <a:off x="5732589" y="66010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81" name="Line 175"/>
          <p:cNvSpPr>
            <a:spLocks noChangeShapeType="1"/>
          </p:cNvSpPr>
          <p:nvPr/>
        </p:nvSpPr>
        <p:spPr bwMode="auto">
          <a:xfrm>
            <a:off x="5913564" y="6721655"/>
            <a:ext cx="93662"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1" name="Line 185"/>
          <p:cNvSpPr>
            <a:spLocks noChangeShapeType="1"/>
          </p:cNvSpPr>
          <p:nvPr/>
        </p:nvSpPr>
        <p:spPr bwMode="auto">
          <a:xfrm>
            <a:off x="547814" y="31894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2" name="Line 186"/>
          <p:cNvSpPr>
            <a:spLocks noChangeShapeType="1"/>
          </p:cNvSpPr>
          <p:nvPr/>
        </p:nvSpPr>
        <p:spPr bwMode="auto">
          <a:xfrm>
            <a:off x="182689" y="29418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3" name="Line 187"/>
          <p:cNvSpPr>
            <a:spLocks noChangeShapeType="1"/>
          </p:cNvSpPr>
          <p:nvPr/>
        </p:nvSpPr>
        <p:spPr bwMode="auto">
          <a:xfrm>
            <a:off x="728789" y="33085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4" name="Line 188"/>
          <p:cNvSpPr>
            <a:spLocks noChangeShapeType="1"/>
          </p:cNvSpPr>
          <p:nvPr/>
        </p:nvSpPr>
        <p:spPr bwMode="auto">
          <a:xfrm>
            <a:off x="363664" y="3060880"/>
            <a:ext cx="93662"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5" name="Line 189"/>
          <p:cNvSpPr>
            <a:spLocks noChangeShapeType="1"/>
          </p:cNvSpPr>
          <p:nvPr/>
        </p:nvSpPr>
        <p:spPr bwMode="auto">
          <a:xfrm>
            <a:off x="911351" y="34291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6" name="Line 190"/>
          <p:cNvSpPr>
            <a:spLocks noChangeShapeType="1"/>
          </p:cNvSpPr>
          <p:nvPr/>
        </p:nvSpPr>
        <p:spPr bwMode="auto">
          <a:xfrm>
            <a:off x="1093914" y="35482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7" name="Line 191"/>
          <p:cNvSpPr>
            <a:spLocks noChangeShapeType="1"/>
          </p:cNvSpPr>
          <p:nvPr/>
        </p:nvSpPr>
        <p:spPr bwMode="auto">
          <a:xfrm>
            <a:off x="1274889" y="36688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8" name="Line 192"/>
          <p:cNvSpPr>
            <a:spLocks noChangeShapeType="1"/>
          </p:cNvSpPr>
          <p:nvPr/>
        </p:nvSpPr>
        <p:spPr bwMode="auto">
          <a:xfrm>
            <a:off x="1457451" y="378795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199" name="Line 193"/>
          <p:cNvSpPr>
            <a:spLocks noChangeShapeType="1"/>
          </p:cNvSpPr>
          <p:nvPr/>
        </p:nvSpPr>
        <p:spPr bwMode="auto">
          <a:xfrm>
            <a:off x="1638426" y="39086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0" name="Line 194"/>
          <p:cNvSpPr>
            <a:spLocks noChangeShapeType="1"/>
          </p:cNvSpPr>
          <p:nvPr/>
        </p:nvSpPr>
        <p:spPr bwMode="auto">
          <a:xfrm>
            <a:off x="1820989" y="40276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1" name="Line 195"/>
          <p:cNvSpPr>
            <a:spLocks noChangeShapeType="1"/>
          </p:cNvSpPr>
          <p:nvPr/>
        </p:nvSpPr>
        <p:spPr bwMode="auto">
          <a:xfrm>
            <a:off x="2001964" y="41467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2" name="Line 196"/>
          <p:cNvSpPr>
            <a:spLocks noChangeShapeType="1"/>
          </p:cNvSpPr>
          <p:nvPr/>
        </p:nvSpPr>
        <p:spPr bwMode="auto">
          <a:xfrm>
            <a:off x="2184526" y="42673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3" name="Line 197"/>
          <p:cNvSpPr>
            <a:spLocks noChangeShapeType="1"/>
          </p:cNvSpPr>
          <p:nvPr/>
        </p:nvSpPr>
        <p:spPr bwMode="auto">
          <a:xfrm>
            <a:off x="2367089" y="4386442"/>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4" name="Line 198"/>
          <p:cNvSpPr>
            <a:spLocks noChangeShapeType="1"/>
          </p:cNvSpPr>
          <p:nvPr/>
        </p:nvSpPr>
        <p:spPr bwMode="auto">
          <a:xfrm>
            <a:off x="2548064" y="45055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5" name="Line 199"/>
          <p:cNvSpPr>
            <a:spLocks noChangeShapeType="1"/>
          </p:cNvSpPr>
          <p:nvPr/>
        </p:nvSpPr>
        <p:spPr bwMode="auto">
          <a:xfrm>
            <a:off x="2730626" y="462615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6" name="Line 200"/>
          <p:cNvSpPr>
            <a:spLocks noChangeShapeType="1"/>
          </p:cNvSpPr>
          <p:nvPr/>
        </p:nvSpPr>
        <p:spPr bwMode="auto">
          <a:xfrm>
            <a:off x="2911601" y="47452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7" name="Line 201"/>
          <p:cNvSpPr>
            <a:spLocks noChangeShapeType="1"/>
          </p:cNvSpPr>
          <p:nvPr/>
        </p:nvSpPr>
        <p:spPr bwMode="auto">
          <a:xfrm>
            <a:off x="3094164" y="48658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8" name="Line 202"/>
          <p:cNvSpPr>
            <a:spLocks noChangeShapeType="1"/>
          </p:cNvSpPr>
          <p:nvPr/>
        </p:nvSpPr>
        <p:spPr bwMode="auto">
          <a:xfrm>
            <a:off x="3275139" y="49849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09" name="Line 203"/>
          <p:cNvSpPr>
            <a:spLocks noChangeShapeType="1"/>
          </p:cNvSpPr>
          <p:nvPr/>
        </p:nvSpPr>
        <p:spPr bwMode="auto">
          <a:xfrm>
            <a:off x="3457701" y="51055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0" name="Line 204"/>
          <p:cNvSpPr>
            <a:spLocks noChangeShapeType="1"/>
          </p:cNvSpPr>
          <p:nvPr/>
        </p:nvSpPr>
        <p:spPr bwMode="auto">
          <a:xfrm>
            <a:off x="3640264" y="5224642"/>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1" name="Line 205"/>
          <p:cNvSpPr>
            <a:spLocks noChangeShapeType="1"/>
          </p:cNvSpPr>
          <p:nvPr/>
        </p:nvSpPr>
        <p:spPr bwMode="auto">
          <a:xfrm>
            <a:off x="3821239" y="53437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2" name="Line 206"/>
          <p:cNvSpPr>
            <a:spLocks noChangeShapeType="1"/>
          </p:cNvSpPr>
          <p:nvPr/>
        </p:nvSpPr>
        <p:spPr bwMode="auto">
          <a:xfrm>
            <a:off x="4003801" y="546435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3" name="Line 207"/>
          <p:cNvSpPr>
            <a:spLocks noChangeShapeType="1"/>
          </p:cNvSpPr>
          <p:nvPr/>
        </p:nvSpPr>
        <p:spPr bwMode="auto">
          <a:xfrm>
            <a:off x="4184776" y="55834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4" name="Line 208"/>
          <p:cNvSpPr>
            <a:spLocks noChangeShapeType="1"/>
          </p:cNvSpPr>
          <p:nvPr/>
        </p:nvSpPr>
        <p:spPr bwMode="auto">
          <a:xfrm>
            <a:off x="4367339" y="57040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5" name="Line 209"/>
          <p:cNvSpPr>
            <a:spLocks noChangeShapeType="1"/>
          </p:cNvSpPr>
          <p:nvPr/>
        </p:nvSpPr>
        <p:spPr bwMode="auto">
          <a:xfrm>
            <a:off x="4548314" y="58231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6" name="Line 210"/>
          <p:cNvSpPr>
            <a:spLocks noChangeShapeType="1"/>
          </p:cNvSpPr>
          <p:nvPr/>
        </p:nvSpPr>
        <p:spPr bwMode="auto">
          <a:xfrm>
            <a:off x="4730876" y="59421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7" name="Line 211"/>
          <p:cNvSpPr>
            <a:spLocks noChangeShapeType="1"/>
          </p:cNvSpPr>
          <p:nvPr/>
        </p:nvSpPr>
        <p:spPr bwMode="auto">
          <a:xfrm>
            <a:off x="4913439" y="6062842"/>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8" name="Line 212"/>
          <p:cNvSpPr>
            <a:spLocks noChangeShapeType="1"/>
          </p:cNvSpPr>
          <p:nvPr/>
        </p:nvSpPr>
        <p:spPr bwMode="auto">
          <a:xfrm>
            <a:off x="5094414" y="61819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19" name="Line 213"/>
          <p:cNvSpPr>
            <a:spLocks noChangeShapeType="1"/>
          </p:cNvSpPr>
          <p:nvPr/>
        </p:nvSpPr>
        <p:spPr bwMode="auto">
          <a:xfrm>
            <a:off x="5276976" y="630255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20" name="Line 214"/>
          <p:cNvSpPr>
            <a:spLocks noChangeShapeType="1"/>
          </p:cNvSpPr>
          <p:nvPr/>
        </p:nvSpPr>
        <p:spPr bwMode="auto">
          <a:xfrm>
            <a:off x="5457951" y="64216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21" name="Line 215"/>
          <p:cNvSpPr>
            <a:spLocks noChangeShapeType="1"/>
          </p:cNvSpPr>
          <p:nvPr/>
        </p:nvSpPr>
        <p:spPr bwMode="auto">
          <a:xfrm>
            <a:off x="5581776" y="650258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22" name="Line 216"/>
          <p:cNvSpPr>
            <a:spLocks noChangeShapeType="1"/>
          </p:cNvSpPr>
          <p:nvPr/>
        </p:nvSpPr>
        <p:spPr bwMode="auto">
          <a:xfrm>
            <a:off x="5764339" y="66216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23" name="Line 218"/>
          <p:cNvSpPr>
            <a:spLocks noChangeShapeType="1"/>
          </p:cNvSpPr>
          <p:nvPr/>
        </p:nvSpPr>
        <p:spPr bwMode="auto">
          <a:xfrm>
            <a:off x="5946901" y="6740705"/>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3" name="Line 228"/>
          <p:cNvSpPr>
            <a:spLocks noChangeShapeType="1"/>
          </p:cNvSpPr>
          <p:nvPr/>
        </p:nvSpPr>
        <p:spPr bwMode="auto">
          <a:xfrm>
            <a:off x="574801" y="32101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4" name="Line 229"/>
          <p:cNvSpPr>
            <a:spLocks noChangeShapeType="1"/>
          </p:cNvSpPr>
          <p:nvPr/>
        </p:nvSpPr>
        <p:spPr bwMode="auto">
          <a:xfrm>
            <a:off x="209676" y="29608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5" name="Line 230"/>
          <p:cNvSpPr>
            <a:spLocks noChangeShapeType="1"/>
          </p:cNvSpPr>
          <p:nvPr/>
        </p:nvSpPr>
        <p:spPr bwMode="auto">
          <a:xfrm>
            <a:off x="755776" y="33291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6" name="Line 231"/>
          <p:cNvSpPr>
            <a:spLocks noChangeShapeType="1"/>
          </p:cNvSpPr>
          <p:nvPr/>
        </p:nvSpPr>
        <p:spPr bwMode="auto">
          <a:xfrm>
            <a:off x="390651" y="3081517"/>
            <a:ext cx="93663"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7" name="Line 232"/>
          <p:cNvSpPr>
            <a:spLocks noChangeShapeType="1"/>
          </p:cNvSpPr>
          <p:nvPr/>
        </p:nvSpPr>
        <p:spPr bwMode="auto">
          <a:xfrm>
            <a:off x="938339" y="34482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8" name="Line 233"/>
          <p:cNvSpPr>
            <a:spLocks noChangeShapeType="1"/>
          </p:cNvSpPr>
          <p:nvPr/>
        </p:nvSpPr>
        <p:spPr bwMode="auto">
          <a:xfrm>
            <a:off x="1120901" y="3568880"/>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39" name="Line 234"/>
          <p:cNvSpPr>
            <a:spLocks noChangeShapeType="1"/>
          </p:cNvSpPr>
          <p:nvPr/>
        </p:nvSpPr>
        <p:spPr bwMode="auto">
          <a:xfrm>
            <a:off x="1301876" y="36879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0" name="Line 235"/>
          <p:cNvSpPr>
            <a:spLocks noChangeShapeType="1"/>
          </p:cNvSpPr>
          <p:nvPr/>
        </p:nvSpPr>
        <p:spPr bwMode="auto">
          <a:xfrm>
            <a:off x="1484439" y="3807005"/>
            <a:ext cx="90487"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1" name="Line 236"/>
          <p:cNvSpPr>
            <a:spLocks noChangeShapeType="1"/>
          </p:cNvSpPr>
          <p:nvPr/>
        </p:nvSpPr>
        <p:spPr bwMode="auto">
          <a:xfrm>
            <a:off x="1665414" y="39276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2" name="Line 237"/>
          <p:cNvSpPr>
            <a:spLocks noChangeShapeType="1"/>
          </p:cNvSpPr>
          <p:nvPr/>
        </p:nvSpPr>
        <p:spPr bwMode="auto">
          <a:xfrm>
            <a:off x="1847976" y="40467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3" name="Line 238"/>
          <p:cNvSpPr>
            <a:spLocks noChangeShapeType="1"/>
          </p:cNvSpPr>
          <p:nvPr/>
        </p:nvSpPr>
        <p:spPr bwMode="auto">
          <a:xfrm>
            <a:off x="2028951" y="41673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4" name="Line 239"/>
          <p:cNvSpPr>
            <a:spLocks noChangeShapeType="1"/>
          </p:cNvSpPr>
          <p:nvPr/>
        </p:nvSpPr>
        <p:spPr bwMode="auto">
          <a:xfrm>
            <a:off x="2211514" y="42864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5" name="Line 240"/>
          <p:cNvSpPr>
            <a:spLocks noChangeShapeType="1"/>
          </p:cNvSpPr>
          <p:nvPr/>
        </p:nvSpPr>
        <p:spPr bwMode="auto">
          <a:xfrm>
            <a:off x="2394076" y="4407080"/>
            <a:ext cx="90488"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6" name="Line 241"/>
          <p:cNvSpPr>
            <a:spLocks noChangeShapeType="1"/>
          </p:cNvSpPr>
          <p:nvPr/>
        </p:nvSpPr>
        <p:spPr bwMode="auto">
          <a:xfrm>
            <a:off x="2575051" y="45261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7" name="Line 242"/>
          <p:cNvSpPr>
            <a:spLocks noChangeShapeType="1"/>
          </p:cNvSpPr>
          <p:nvPr/>
        </p:nvSpPr>
        <p:spPr bwMode="auto">
          <a:xfrm>
            <a:off x="2757614" y="4645205"/>
            <a:ext cx="90487"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8" name="Line 243"/>
          <p:cNvSpPr>
            <a:spLocks noChangeShapeType="1"/>
          </p:cNvSpPr>
          <p:nvPr/>
        </p:nvSpPr>
        <p:spPr bwMode="auto">
          <a:xfrm>
            <a:off x="2938589" y="47658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49" name="Line 244"/>
          <p:cNvSpPr>
            <a:spLocks noChangeShapeType="1"/>
          </p:cNvSpPr>
          <p:nvPr/>
        </p:nvSpPr>
        <p:spPr bwMode="auto">
          <a:xfrm>
            <a:off x="3121151" y="48849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0" name="Line 245"/>
          <p:cNvSpPr>
            <a:spLocks noChangeShapeType="1"/>
          </p:cNvSpPr>
          <p:nvPr/>
        </p:nvSpPr>
        <p:spPr bwMode="auto">
          <a:xfrm>
            <a:off x="3302126" y="50055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1" name="Line 246"/>
          <p:cNvSpPr>
            <a:spLocks noChangeShapeType="1"/>
          </p:cNvSpPr>
          <p:nvPr/>
        </p:nvSpPr>
        <p:spPr bwMode="auto">
          <a:xfrm>
            <a:off x="3484689" y="51246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2" name="Line 247"/>
          <p:cNvSpPr>
            <a:spLocks noChangeShapeType="1"/>
          </p:cNvSpPr>
          <p:nvPr/>
        </p:nvSpPr>
        <p:spPr bwMode="auto">
          <a:xfrm>
            <a:off x="3667251" y="5243692"/>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3" name="Line 248"/>
          <p:cNvSpPr>
            <a:spLocks noChangeShapeType="1"/>
          </p:cNvSpPr>
          <p:nvPr/>
        </p:nvSpPr>
        <p:spPr bwMode="auto">
          <a:xfrm>
            <a:off x="3848226" y="53643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4" name="Line 249"/>
          <p:cNvSpPr>
            <a:spLocks noChangeShapeType="1"/>
          </p:cNvSpPr>
          <p:nvPr/>
        </p:nvSpPr>
        <p:spPr bwMode="auto">
          <a:xfrm>
            <a:off x="4030789" y="5483405"/>
            <a:ext cx="90487"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5" name="Line 250"/>
          <p:cNvSpPr>
            <a:spLocks noChangeShapeType="1"/>
          </p:cNvSpPr>
          <p:nvPr/>
        </p:nvSpPr>
        <p:spPr bwMode="auto">
          <a:xfrm>
            <a:off x="4211764" y="560405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6" name="Line 251"/>
          <p:cNvSpPr>
            <a:spLocks noChangeShapeType="1"/>
          </p:cNvSpPr>
          <p:nvPr/>
        </p:nvSpPr>
        <p:spPr bwMode="auto">
          <a:xfrm>
            <a:off x="4394326" y="572311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7" name="Line 252"/>
          <p:cNvSpPr>
            <a:spLocks noChangeShapeType="1"/>
          </p:cNvSpPr>
          <p:nvPr/>
        </p:nvSpPr>
        <p:spPr bwMode="auto">
          <a:xfrm>
            <a:off x="4575301" y="58437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8" name="Line 253"/>
          <p:cNvSpPr>
            <a:spLocks noChangeShapeType="1"/>
          </p:cNvSpPr>
          <p:nvPr/>
        </p:nvSpPr>
        <p:spPr bwMode="auto">
          <a:xfrm>
            <a:off x="4757864" y="59628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59" name="Line 254"/>
          <p:cNvSpPr>
            <a:spLocks noChangeShapeType="1"/>
          </p:cNvSpPr>
          <p:nvPr/>
        </p:nvSpPr>
        <p:spPr bwMode="auto">
          <a:xfrm>
            <a:off x="4940426" y="6081892"/>
            <a:ext cx="90488"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0" name="Line 255"/>
          <p:cNvSpPr>
            <a:spLocks noChangeShapeType="1"/>
          </p:cNvSpPr>
          <p:nvPr/>
        </p:nvSpPr>
        <p:spPr bwMode="auto">
          <a:xfrm>
            <a:off x="5121401" y="620254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1" name="Line 256"/>
          <p:cNvSpPr>
            <a:spLocks noChangeShapeType="1"/>
          </p:cNvSpPr>
          <p:nvPr/>
        </p:nvSpPr>
        <p:spPr bwMode="auto">
          <a:xfrm>
            <a:off x="5302376" y="6321605"/>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2" name="Line 257"/>
          <p:cNvSpPr>
            <a:spLocks noChangeShapeType="1"/>
          </p:cNvSpPr>
          <p:nvPr/>
        </p:nvSpPr>
        <p:spPr bwMode="auto">
          <a:xfrm>
            <a:off x="5484939" y="6440667"/>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3" name="Line 258"/>
          <p:cNvSpPr>
            <a:spLocks noChangeShapeType="1"/>
          </p:cNvSpPr>
          <p:nvPr/>
        </p:nvSpPr>
        <p:spPr bwMode="auto">
          <a:xfrm>
            <a:off x="5608764" y="6521630"/>
            <a:ext cx="92075" cy="1587"/>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4" name="Line 259"/>
          <p:cNvSpPr>
            <a:spLocks noChangeShapeType="1"/>
          </p:cNvSpPr>
          <p:nvPr/>
        </p:nvSpPr>
        <p:spPr bwMode="auto">
          <a:xfrm>
            <a:off x="5791326" y="6640692"/>
            <a:ext cx="92075"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sp>
        <p:nvSpPr>
          <p:cNvPr id="265" name="Line 260"/>
          <p:cNvSpPr>
            <a:spLocks noChangeShapeType="1"/>
          </p:cNvSpPr>
          <p:nvPr/>
        </p:nvSpPr>
        <p:spPr bwMode="auto">
          <a:xfrm>
            <a:off x="5973889" y="6761342"/>
            <a:ext cx="90487" cy="1588"/>
          </a:xfrm>
          <a:prstGeom prst="line">
            <a:avLst/>
          </a:prstGeom>
          <a:noFill/>
          <a:ln w="3">
            <a:solidFill>
              <a:schemeClr val="tx2">
                <a:lumMod val="60000"/>
                <a:lumOff val="40000"/>
                <a:alpha val="44000"/>
              </a:schemeClr>
            </a:solidFill>
            <a:prstDash val="solid"/>
            <a:round/>
          </a:ln>
        </p:spPr>
        <p:txBody>
          <a:bodyPr/>
          <a:lstStyle/>
          <a:p>
            <a:pPr defTabSz="914400" fontAlgn="auto">
              <a:spcBef>
                <a:spcPts val="0"/>
              </a:spcBef>
              <a:spcAft>
                <a:spcPts val="0"/>
              </a:spcAft>
              <a:defRPr/>
            </a:pPr>
            <a:endParaRPr lang="en-US" kern="0">
              <a:solidFill>
                <a:prstClr val="black"/>
              </a:solidFill>
              <a:latin typeface="Arial" panose="020B0604020202020204" pitchFamily="34" charset="0"/>
              <a:cs typeface="+mn-cs"/>
            </a:endParaRPr>
          </a:p>
        </p:txBody>
      </p:sp>
      <p:grpSp>
        <p:nvGrpSpPr>
          <p:cNvPr id="275" name="Group 324"/>
          <p:cNvGrpSpPr/>
          <p:nvPr/>
        </p:nvGrpSpPr>
        <p:grpSpPr bwMode="auto">
          <a:xfrm flipH="1">
            <a:off x="4517377" y="3402279"/>
            <a:ext cx="2817050" cy="2875080"/>
            <a:chOff x="4593685" y="2065178"/>
            <a:chExt cx="2938650" cy="3048101"/>
          </a:xfrm>
        </p:grpSpPr>
        <p:grpSp>
          <p:nvGrpSpPr>
            <p:cNvPr id="276" name="Group 325"/>
            <p:cNvGrpSpPr/>
            <p:nvPr/>
          </p:nvGrpSpPr>
          <p:grpSpPr bwMode="auto">
            <a:xfrm>
              <a:off x="5107927" y="2065178"/>
              <a:ext cx="2424408" cy="3048101"/>
              <a:chOff x="5605183" y="399271"/>
              <a:chExt cx="2424409" cy="3048103"/>
            </a:xfrm>
          </p:grpSpPr>
          <p:pic>
            <p:nvPicPr>
              <p:cNvPr id="278" name="Picture 327" descr="red.png"/>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5183" y="399271"/>
                <a:ext cx="2155008" cy="304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9" name="Picture 328" descr="layer1.png"/>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r="1855"/>
              <a:stretch>
                <a:fillRect/>
              </a:stretch>
            </p:blipFill>
            <p:spPr bwMode="auto">
              <a:xfrm rot="-278473">
                <a:off x="6360495" y="1199507"/>
                <a:ext cx="1669097" cy="10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 name="Oval 276"/>
            <p:cNvSpPr>
              <a:spLocks noChangeArrowheads="1"/>
            </p:cNvSpPr>
            <p:nvPr/>
          </p:nvSpPr>
          <p:spPr bwMode="auto">
            <a:xfrm rot="19182473">
              <a:off x="4593685" y="4264905"/>
              <a:ext cx="1984943" cy="844056"/>
            </a:xfrm>
            <a:prstGeom prst="ellipse">
              <a:avLst/>
            </a:prstGeom>
            <a:gradFill rotWithShape="1">
              <a:gsLst>
                <a:gs pos="0">
                  <a:schemeClr val="tx1">
                    <a:alpha val="30000"/>
                  </a:schemeClr>
                </a:gs>
                <a:gs pos="100000">
                  <a:schemeClr val="tx1">
                    <a:alpha val="0"/>
                  </a:schemeClr>
                </a:gs>
              </a:gsLst>
              <a:path path="shape">
                <a:fillToRect l="50000" t="50000" r="50000" b="50000"/>
              </a:path>
            </a:gradFill>
            <a:ln>
              <a:noFill/>
            </a:ln>
            <a:effectLst>
              <a:outerShdw blurRad="63500" dist="23000" dir="5400000" rotWithShape="0">
                <a:schemeClr val="tx1">
                  <a:alpha val="29000"/>
                </a:schemeClr>
              </a:outerShdw>
            </a:effectLst>
          </p:spPr>
          <p:txBody>
            <a:bodyPr anchor="ctr"/>
            <a:lstStyle/>
            <a:p>
              <a:pPr algn="ctr" defTabSz="914400" fontAlgn="auto">
                <a:spcBef>
                  <a:spcPts val="0"/>
                </a:spcBef>
                <a:spcAft>
                  <a:spcPts val="0"/>
                </a:spcAft>
              </a:pPr>
              <a:endParaRPr lang="en-US">
                <a:solidFill>
                  <a:srgbClr val="FFFFFF"/>
                </a:solidFill>
                <a:latin typeface="Calibri" panose="020F0502020204030204" pitchFamily="34" charset="0"/>
                <a:ea typeface="MS PGothic" panose="020B0600070205080204" charset="-128"/>
                <a:cs typeface="+mn-cs"/>
              </a:endParaRPr>
            </a:p>
          </p:txBody>
        </p:sp>
      </p:grpSp>
      <p:grpSp>
        <p:nvGrpSpPr>
          <p:cNvPr id="280" name="Group 329"/>
          <p:cNvGrpSpPr/>
          <p:nvPr/>
        </p:nvGrpSpPr>
        <p:grpSpPr bwMode="auto">
          <a:xfrm flipH="1">
            <a:off x="2376520" y="2622644"/>
            <a:ext cx="2284413" cy="2332037"/>
            <a:chOff x="4593685" y="2065179"/>
            <a:chExt cx="2938649" cy="3048101"/>
          </a:xfrm>
        </p:grpSpPr>
        <p:grpSp>
          <p:nvGrpSpPr>
            <p:cNvPr id="281" name="Group 330"/>
            <p:cNvGrpSpPr/>
            <p:nvPr/>
          </p:nvGrpSpPr>
          <p:grpSpPr bwMode="auto">
            <a:xfrm>
              <a:off x="5107925" y="2065179"/>
              <a:ext cx="2424409" cy="3048101"/>
              <a:chOff x="5605181" y="399271"/>
              <a:chExt cx="2424411" cy="3048102"/>
            </a:xfrm>
          </p:grpSpPr>
          <p:pic>
            <p:nvPicPr>
              <p:cNvPr id="283" name="Picture 332" descr="red.png"/>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5181" y="399271"/>
                <a:ext cx="2155007" cy="304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333" descr="layer1.png"/>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r="1855"/>
              <a:stretch>
                <a:fillRect/>
              </a:stretch>
            </p:blipFill>
            <p:spPr bwMode="auto">
              <a:xfrm rot="-278473">
                <a:off x="6360495" y="1199507"/>
                <a:ext cx="1669097" cy="10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2" name="Oval 281"/>
            <p:cNvSpPr>
              <a:spLocks noChangeArrowheads="1"/>
            </p:cNvSpPr>
            <p:nvPr/>
          </p:nvSpPr>
          <p:spPr bwMode="auto">
            <a:xfrm rot="19182473">
              <a:off x="4593685" y="4264626"/>
              <a:ext cx="1984966" cy="844504"/>
            </a:xfrm>
            <a:prstGeom prst="ellipse">
              <a:avLst/>
            </a:prstGeom>
            <a:gradFill rotWithShape="1">
              <a:gsLst>
                <a:gs pos="0">
                  <a:schemeClr val="tx1">
                    <a:alpha val="30000"/>
                  </a:schemeClr>
                </a:gs>
                <a:gs pos="100000">
                  <a:schemeClr val="tx1">
                    <a:alpha val="0"/>
                  </a:schemeClr>
                </a:gs>
              </a:gsLst>
              <a:path path="shape">
                <a:fillToRect l="50000" t="50000" r="50000" b="50000"/>
              </a:path>
            </a:gradFill>
            <a:ln>
              <a:noFill/>
            </a:ln>
            <a:effectLst>
              <a:outerShdw blurRad="63500" dist="23000" dir="5400000" rotWithShape="0">
                <a:schemeClr val="tx1">
                  <a:alpha val="29000"/>
                </a:schemeClr>
              </a:outerShdw>
            </a:effectLst>
          </p:spPr>
          <p:txBody>
            <a:bodyPr anchor="ctr"/>
            <a:lstStyle/>
            <a:p>
              <a:pPr algn="ctr" defTabSz="914400" fontAlgn="auto">
                <a:spcBef>
                  <a:spcPts val="0"/>
                </a:spcBef>
                <a:spcAft>
                  <a:spcPts val="0"/>
                </a:spcAft>
              </a:pPr>
              <a:endParaRPr lang="en-US">
                <a:solidFill>
                  <a:srgbClr val="FFFFFF"/>
                </a:solidFill>
                <a:latin typeface="Calibri" panose="020F0502020204030204" pitchFamily="34" charset="0"/>
                <a:ea typeface="MS PGothic" panose="020B0600070205080204" charset="-128"/>
                <a:cs typeface="+mn-cs"/>
              </a:endParaRPr>
            </a:p>
          </p:txBody>
        </p:sp>
      </p:grpSp>
      <p:grpSp>
        <p:nvGrpSpPr>
          <p:cNvPr id="285" name="Group 334"/>
          <p:cNvGrpSpPr/>
          <p:nvPr/>
        </p:nvGrpSpPr>
        <p:grpSpPr bwMode="auto">
          <a:xfrm flipH="1">
            <a:off x="316984" y="2025708"/>
            <a:ext cx="1422400" cy="1450975"/>
            <a:chOff x="4593685" y="2065180"/>
            <a:chExt cx="2938650" cy="3048103"/>
          </a:xfrm>
        </p:grpSpPr>
        <p:grpSp>
          <p:nvGrpSpPr>
            <p:cNvPr id="286" name="Group 335"/>
            <p:cNvGrpSpPr/>
            <p:nvPr/>
          </p:nvGrpSpPr>
          <p:grpSpPr bwMode="auto">
            <a:xfrm>
              <a:off x="5107926" y="2065180"/>
              <a:ext cx="2424409" cy="3048103"/>
              <a:chOff x="5605183" y="399271"/>
              <a:chExt cx="2424409" cy="3048103"/>
            </a:xfrm>
          </p:grpSpPr>
          <p:pic>
            <p:nvPicPr>
              <p:cNvPr id="288" name="Picture 337" descr="red.png"/>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5183" y="399271"/>
                <a:ext cx="2155007" cy="304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9" name="Picture 338" descr="layer1.png"/>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r="1855"/>
              <a:stretch>
                <a:fillRect/>
              </a:stretch>
            </p:blipFill>
            <p:spPr bwMode="auto">
              <a:xfrm rot="-278473">
                <a:off x="6360495" y="1199507"/>
                <a:ext cx="1669097" cy="10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 name="Oval 286"/>
            <p:cNvSpPr>
              <a:spLocks noChangeArrowheads="1"/>
            </p:cNvSpPr>
            <p:nvPr/>
          </p:nvSpPr>
          <p:spPr bwMode="auto">
            <a:xfrm rot="19182473">
              <a:off x="4593685" y="4266217"/>
              <a:ext cx="1984244" cy="843732"/>
            </a:xfrm>
            <a:prstGeom prst="ellipse">
              <a:avLst/>
            </a:prstGeom>
            <a:gradFill rotWithShape="1">
              <a:gsLst>
                <a:gs pos="0">
                  <a:schemeClr val="tx1">
                    <a:alpha val="30000"/>
                  </a:schemeClr>
                </a:gs>
                <a:gs pos="100000">
                  <a:schemeClr val="tx1">
                    <a:alpha val="0"/>
                  </a:schemeClr>
                </a:gs>
              </a:gsLst>
              <a:path path="shape">
                <a:fillToRect l="50000" t="50000" r="50000" b="50000"/>
              </a:path>
            </a:gradFill>
            <a:ln>
              <a:noFill/>
            </a:ln>
            <a:effectLst>
              <a:outerShdw blurRad="63500" dist="23000" dir="5400000" rotWithShape="0">
                <a:schemeClr val="tx1">
                  <a:alpha val="29000"/>
                </a:schemeClr>
              </a:outerShdw>
            </a:effectLst>
          </p:spPr>
          <p:txBody>
            <a:bodyPr anchor="ctr"/>
            <a:lstStyle/>
            <a:p>
              <a:pPr algn="ctr" defTabSz="914400" fontAlgn="auto">
                <a:spcBef>
                  <a:spcPts val="0"/>
                </a:spcBef>
                <a:spcAft>
                  <a:spcPts val="0"/>
                </a:spcAft>
                <a:defRPr/>
              </a:pPr>
              <a:endParaRPr lang="en-US">
                <a:solidFill>
                  <a:srgbClr val="FFFFFF"/>
                </a:solidFill>
                <a:latin typeface="Calibri" panose="020F0502020204030204" pitchFamily="34" charset="0"/>
                <a:ea typeface="MS PGothic" panose="020B0600070205080204" charset="-128"/>
                <a:cs typeface="+mn-cs"/>
              </a:endParaRPr>
            </a:p>
          </p:txBody>
        </p:sp>
      </p:grpSp>
      <p:sp>
        <p:nvSpPr>
          <p:cNvPr id="290" name="TextBox 289"/>
          <p:cNvSpPr txBox="1"/>
          <p:nvPr/>
        </p:nvSpPr>
        <p:spPr>
          <a:xfrm>
            <a:off x="8108379" y="1165407"/>
            <a:ext cx="3930931" cy="461665"/>
          </a:xfrm>
          <a:prstGeom prst="rect">
            <a:avLst/>
          </a:prstGeom>
          <a:noFill/>
          <a:ln>
            <a:noFill/>
          </a:ln>
        </p:spPr>
        <p:txBody>
          <a:bodyPr wrap="square" lIns="91440" tIns="45720" rIns="91440" bIns="45720" rtlCol="0" anchor="t">
            <a:spAutoFit/>
          </a:bodyPr>
          <a:lstStyle/>
          <a:p>
            <a:r>
              <a:rPr lang="en-US" sz="2400" b="1">
                <a:latin typeface="Work Sans "/>
                <a:ea typeface="Open Sans Extrabold"/>
                <a:cs typeface="Open Sans Extrabold"/>
              </a:rPr>
              <a:t> I am responsible</a:t>
            </a:r>
          </a:p>
        </p:txBody>
      </p:sp>
      <p:grpSp>
        <p:nvGrpSpPr>
          <p:cNvPr id="291" name="Group 290"/>
          <p:cNvGrpSpPr/>
          <p:nvPr/>
        </p:nvGrpSpPr>
        <p:grpSpPr>
          <a:xfrm>
            <a:off x="-191" y="5883411"/>
            <a:ext cx="12192000" cy="540986"/>
            <a:chOff x="0" y="6317014"/>
            <a:chExt cx="12192000" cy="540986"/>
          </a:xfrm>
        </p:grpSpPr>
        <p:sp>
          <p:nvSpPr>
            <p:cNvPr id="292" name="Rectangle 291"/>
            <p:cNvSpPr/>
            <p:nvPr/>
          </p:nvSpPr>
          <p:spPr>
            <a:xfrm>
              <a:off x="0" y="6317014"/>
              <a:ext cx="12192000" cy="5409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93" name="TextBox 292"/>
            <p:cNvSpPr txBox="1"/>
            <p:nvPr/>
          </p:nvSpPr>
          <p:spPr>
            <a:xfrm>
              <a:off x="667417" y="6439878"/>
              <a:ext cx="1126414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1800" b="1">
                  <a:solidFill>
                    <a:schemeClr val="tx1"/>
                  </a:solidFill>
                  <a:latin typeface="Work Sans "/>
                  <a:ea typeface="Open Sans Light"/>
                  <a:cs typeface="Open Sans Light"/>
                </a:rPr>
                <a:t>What behaviors should we adapt to help alleviate the problem within our current  structure.</a:t>
              </a:r>
              <a:endParaRPr lang="en-US"/>
            </a:p>
          </p:txBody>
        </p:sp>
      </p:grpSp>
      <p:sp>
        <p:nvSpPr>
          <p:cNvPr id="297" name="TextBox 296"/>
          <p:cNvSpPr txBox="1"/>
          <p:nvPr/>
        </p:nvSpPr>
        <p:spPr>
          <a:xfrm>
            <a:off x="5554313" y="57789"/>
            <a:ext cx="5536452" cy="400110"/>
          </a:xfrm>
          <a:prstGeom prst="rect">
            <a:avLst/>
          </a:prstGeom>
          <a:noFill/>
        </p:spPr>
        <p:txBody>
          <a:bodyPr wrap="none" rtlCol="0">
            <a:spAutoFit/>
          </a:bodyPr>
          <a:lstStyle/>
          <a:p>
            <a:r>
              <a:rPr lang="en-US" sz="2000">
                <a:latin typeface="Open Sans Extrabold" panose="020B0906030804020204" pitchFamily="34" charset="0"/>
                <a:ea typeface="Open Sans Extrabold" panose="020B0906030804020204" pitchFamily="34" charset="0"/>
                <a:cs typeface="Open Sans Extrabold" panose="020B0906030804020204" pitchFamily="34" charset="0"/>
              </a:rPr>
              <a:t>Oh where oh where has that tool gone?!!</a:t>
            </a:r>
            <a:endParaRPr lang="en-IN" sz="2000">
              <a:latin typeface="Open Sans Extrabold" panose="020B0906030804020204" pitchFamily="34" charset="0"/>
              <a:ea typeface="Open Sans Extrabold" panose="020B0906030804020204" pitchFamily="34" charset="0"/>
              <a:cs typeface="Open Sans Extrabold" panose="020B0906030804020204" pitchFamily="34" charset="0"/>
            </a:endParaRPr>
          </a:p>
        </p:txBody>
      </p:sp>
      <p:cxnSp>
        <p:nvCxnSpPr>
          <p:cNvPr id="299" name="Straight Connector 298"/>
          <p:cNvCxnSpPr/>
          <p:nvPr/>
        </p:nvCxnSpPr>
        <p:spPr>
          <a:xfrm>
            <a:off x="0" y="492370"/>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TextBox 302"/>
          <p:cNvSpPr txBox="1"/>
          <p:nvPr/>
        </p:nvSpPr>
        <p:spPr>
          <a:xfrm>
            <a:off x="8183732" y="2632883"/>
            <a:ext cx="4069476" cy="830997"/>
          </a:xfrm>
          <a:prstGeom prst="rect">
            <a:avLst/>
          </a:prstGeom>
          <a:noFill/>
          <a:ln>
            <a:noFill/>
          </a:ln>
        </p:spPr>
        <p:txBody>
          <a:bodyPr wrap="square" lIns="91440" tIns="45720" rIns="91440" bIns="45720" rtlCol="0" anchor="t">
            <a:spAutoFit/>
          </a:bodyPr>
          <a:lstStyle/>
          <a:p>
            <a:r>
              <a:rPr lang="en-US" sz="2400" b="1">
                <a:latin typeface="Work Sans "/>
                <a:ea typeface="Open Sans Extrabold"/>
                <a:cs typeface="Open Sans Extrabold"/>
              </a:rPr>
              <a:t>How did I make others feel?!</a:t>
            </a:r>
          </a:p>
        </p:txBody>
      </p:sp>
      <p:sp>
        <p:nvSpPr>
          <p:cNvPr id="304" name="TextBox 303"/>
          <p:cNvSpPr txBox="1"/>
          <p:nvPr/>
        </p:nvSpPr>
        <p:spPr>
          <a:xfrm>
            <a:off x="8181981" y="4428874"/>
            <a:ext cx="3930931" cy="461665"/>
          </a:xfrm>
          <a:prstGeom prst="rect">
            <a:avLst/>
          </a:prstGeom>
          <a:noFill/>
          <a:ln>
            <a:noFill/>
          </a:ln>
        </p:spPr>
        <p:txBody>
          <a:bodyPr wrap="square" lIns="91440" tIns="45720" rIns="91440" bIns="45720" rtlCol="0" anchor="t">
            <a:spAutoFit/>
          </a:bodyPr>
          <a:lstStyle/>
          <a:p>
            <a:r>
              <a:rPr lang="en-US" sz="2400" b="1">
                <a:latin typeface="Work Sans "/>
                <a:ea typeface="Open Sans Extrabold"/>
                <a:cs typeface="Open Sans Extrabold"/>
              </a:rPr>
              <a:t>Be the change!</a:t>
            </a:r>
          </a:p>
        </p:txBody>
      </p:sp>
      <p:sp>
        <p:nvSpPr>
          <p:cNvPr id="307" name="Freeform: Shape 306"/>
          <p:cNvSpPr/>
          <p:nvPr/>
        </p:nvSpPr>
        <p:spPr>
          <a:xfrm>
            <a:off x="7602768" y="1208111"/>
            <a:ext cx="486467" cy="419367"/>
          </a:xfrm>
          <a:custGeom>
            <a:avLst/>
            <a:gdLst>
              <a:gd name="connsiteX0" fmla="*/ 301268 w 602537"/>
              <a:gd name="connsiteY0" fmla="*/ 116192 h 519428"/>
              <a:gd name="connsiteX1" fmla="*/ 157746 w 602537"/>
              <a:gd name="connsiteY1" fmla="*/ 259714 h 519428"/>
              <a:gd name="connsiteX2" fmla="*/ 301268 w 602537"/>
              <a:gd name="connsiteY2" fmla="*/ 403236 h 519428"/>
              <a:gd name="connsiteX3" fmla="*/ 444790 w 602537"/>
              <a:gd name="connsiteY3" fmla="*/ 259714 h 519428"/>
              <a:gd name="connsiteX4" fmla="*/ 301268 w 602537"/>
              <a:gd name="connsiteY4" fmla="*/ 116192 h 519428"/>
              <a:gd name="connsiteX5" fmla="*/ 129857 w 602537"/>
              <a:gd name="connsiteY5" fmla="*/ 0 h 519428"/>
              <a:gd name="connsiteX6" fmla="*/ 472680 w 602537"/>
              <a:gd name="connsiteY6" fmla="*/ 0 h 519428"/>
              <a:gd name="connsiteX7" fmla="*/ 602537 w 602537"/>
              <a:gd name="connsiteY7" fmla="*/ 259714 h 519428"/>
              <a:gd name="connsiteX8" fmla="*/ 472680 w 602537"/>
              <a:gd name="connsiteY8" fmla="*/ 519428 h 519428"/>
              <a:gd name="connsiteX9" fmla="*/ 129857 w 602537"/>
              <a:gd name="connsiteY9" fmla="*/ 519428 h 519428"/>
              <a:gd name="connsiteX10" fmla="*/ 0 w 602537"/>
              <a:gd name="connsiteY10" fmla="*/ 259714 h 5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537" h="519428">
                <a:moveTo>
                  <a:pt x="301268" y="116192"/>
                </a:moveTo>
                <a:cubicBezTo>
                  <a:pt x="222003" y="116192"/>
                  <a:pt x="157746" y="180449"/>
                  <a:pt x="157746" y="259714"/>
                </a:cubicBezTo>
                <a:cubicBezTo>
                  <a:pt x="157746" y="338979"/>
                  <a:pt x="222003" y="403236"/>
                  <a:pt x="301268" y="403236"/>
                </a:cubicBezTo>
                <a:cubicBezTo>
                  <a:pt x="380533" y="403236"/>
                  <a:pt x="444790" y="338979"/>
                  <a:pt x="444790" y="259714"/>
                </a:cubicBezTo>
                <a:cubicBezTo>
                  <a:pt x="444790" y="180449"/>
                  <a:pt x="380533" y="116192"/>
                  <a:pt x="301268" y="116192"/>
                </a:cubicBezTo>
                <a:close/>
                <a:moveTo>
                  <a:pt x="129857" y="0"/>
                </a:moveTo>
                <a:lnTo>
                  <a:pt x="472680" y="0"/>
                </a:lnTo>
                <a:lnTo>
                  <a:pt x="602537" y="259714"/>
                </a:lnTo>
                <a:lnTo>
                  <a:pt x="472680" y="519428"/>
                </a:lnTo>
                <a:lnTo>
                  <a:pt x="129857" y="519428"/>
                </a:lnTo>
                <a:lnTo>
                  <a:pt x="0" y="259714"/>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reeform: Shape 307"/>
          <p:cNvSpPr/>
          <p:nvPr/>
        </p:nvSpPr>
        <p:spPr>
          <a:xfrm>
            <a:off x="7602768" y="2746184"/>
            <a:ext cx="486467" cy="419367"/>
          </a:xfrm>
          <a:custGeom>
            <a:avLst/>
            <a:gdLst>
              <a:gd name="connsiteX0" fmla="*/ 301268 w 602537"/>
              <a:gd name="connsiteY0" fmla="*/ 116192 h 519428"/>
              <a:gd name="connsiteX1" fmla="*/ 157746 w 602537"/>
              <a:gd name="connsiteY1" fmla="*/ 259714 h 519428"/>
              <a:gd name="connsiteX2" fmla="*/ 301268 w 602537"/>
              <a:gd name="connsiteY2" fmla="*/ 403236 h 519428"/>
              <a:gd name="connsiteX3" fmla="*/ 444790 w 602537"/>
              <a:gd name="connsiteY3" fmla="*/ 259714 h 519428"/>
              <a:gd name="connsiteX4" fmla="*/ 301268 w 602537"/>
              <a:gd name="connsiteY4" fmla="*/ 116192 h 519428"/>
              <a:gd name="connsiteX5" fmla="*/ 129857 w 602537"/>
              <a:gd name="connsiteY5" fmla="*/ 0 h 519428"/>
              <a:gd name="connsiteX6" fmla="*/ 472680 w 602537"/>
              <a:gd name="connsiteY6" fmla="*/ 0 h 519428"/>
              <a:gd name="connsiteX7" fmla="*/ 602537 w 602537"/>
              <a:gd name="connsiteY7" fmla="*/ 259714 h 519428"/>
              <a:gd name="connsiteX8" fmla="*/ 472680 w 602537"/>
              <a:gd name="connsiteY8" fmla="*/ 519428 h 519428"/>
              <a:gd name="connsiteX9" fmla="*/ 129857 w 602537"/>
              <a:gd name="connsiteY9" fmla="*/ 519428 h 519428"/>
              <a:gd name="connsiteX10" fmla="*/ 0 w 602537"/>
              <a:gd name="connsiteY10" fmla="*/ 259714 h 5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537" h="519428">
                <a:moveTo>
                  <a:pt x="301268" y="116192"/>
                </a:moveTo>
                <a:cubicBezTo>
                  <a:pt x="222003" y="116192"/>
                  <a:pt x="157746" y="180449"/>
                  <a:pt x="157746" y="259714"/>
                </a:cubicBezTo>
                <a:cubicBezTo>
                  <a:pt x="157746" y="338979"/>
                  <a:pt x="222003" y="403236"/>
                  <a:pt x="301268" y="403236"/>
                </a:cubicBezTo>
                <a:cubicBezTo>
                  <a:pt x="380533" y="403236"/>
                  <a:pt x="444790" y="338979"/>
                  <a:pt x="444790" y="259714"/>
                </a:cubicBezTo>
                <a:cubicBezTo>
                  <a:pt x="444790" y="180449"/>
                  <a:pt x="380533" y="116192"/>
                  <a:pt x="301268" y="116192"/>
                </a:cubicBezTo>
                <a:close/>
                <a:moveTo>
                  <a:pt x="129857" y="0"/>
                </a:moveTo>
                <a:lnTo>
                  <a:pt x="472680" y="0"/>
                </a:lnTo>
                <a:lnTo>
                  <a:pt x="602537" y="259714"/>
                </a:lnTo>
                <a:lnTo>
                  <a:pt x="472680" y="519428"/>
                </a:lnTo>
                <a:lnTo>
                  <a:pt x="129857" y="519428"/>
                </a:lnTo>
                <a:lnTo>
                  <a:pt x="0" y="259714"/>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9" name="Freeform: Shape 308"/>
          <p:cNvSpPr/>
          <p:nvPr/>
        </p:nvSpPr>
        <p:spPr>
          <a:xfrm>
            <a:off x="7602768" y="4458590"/>
            <a:ext cx="486467" cy="419367"/>
          </a:xfrm>
          <a:custGeom>
            <a:avLst/>
            <a:gdLst>
              <a:gd name="connsiteX0" fmla="*/ 301268 w 602537"/>
              <a:gd name="connsiteY0" fmla="*/ 116192 h 519428"/>
              <a:gd name="connsiteX1" fmla="*/ 157746 w 602537"/>
              <a:gd name="connsiteY1" fmla="*/ 259714 h 519428"/>
              <a:gd name="connsiteX2" fmla="*/ 301268 w 602537"/>
              <a:gd name="connsiteY2" fmla="*/ 403236 h 519428"/>
              <a:gd name="connsiteX3" fmla="*/ 444790 w 602537"/>
              <a:gd name="connsiteY3" fmla="*/ 259714 h 519428"/>
              <a:gd name="connsiteX4" fmla="*/ 301268 w 602537"/>
              <a:gd name="connsiteY4" fmla="*/ 116192 h 519428"/>
              <a:gd name="connsiteX5" fmla="*/ 129857 w 602537"/>
              <a:gd name="connsiteY5" fmla="*/ 0 h 519428"/>
              <a:gd name="connsiteX6" fmla="*/ 472680 w 602537"/>
              <a:gd name="connsiteY6" fmla="*/ 0 h 519428"/>
              <a:gd name="connsiteX7" fmla="*/ 602537 w 602537"/>
              <a:gd name="connsiteY7" fmla="*/ 259714 h 519428"/>
              <a:gd name="connsiteX8" fmla="*/ 472680 w 602537"/>
              <a:gd name="connsiteY8" fmla="*/ 519428 h 519428"/>
              <a:gd name="connsiteX9" fmla="*/ 129857 w 602537"/>
              <a:gd name="connsiteY9" fmla="*/ 519428 h 519428"/>
              <a:gd name="connsiteX10" fmla="*/ 0 w 602537"/>
              <a:gd name="connsiteY10" fmla="*/ 259714 h 5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537" h="519428">
                <a:moveTo>
                  <a:pt x="301268" y="116192"/>
                </a:moveTo>
                <a:cubicBezTo>
                  <a:pt x="222003" y="116192"/>
                  <a:pt x="157746" y="180449"/>
                  <a:pt x="157746" y="259714"/>
                </a:cubicBezTo>
                <a:cubicBezTo>
                  <a:pt x="157746" y="338979"/>
                  <a:pt x="222003" y="403236"/>
                  <a:pt x="301268" y="403236"/>
                </a:cubicBezTo>
                <a:cubicBezTo>
                  <a:pt x="380533" y="403236"/>
                  <a:pt x="444790" y="338979"/>
                  <a:pt x="444790" y="259714"/>
                </a:cubicBezTo>
                <a:cubicBezTo>
                  <a:pt x="444790" y="180449"/>
                  <a:pt x="380533" y="116192"/>
                  <a:pt x="301268" y="116192"/>
                </a:cubicBezTo>
                <a:close/>
                <a:moveTo>
                  <a:pt x="129857" y="0"/>
                </a:moveTo>
                <a:lnTo>
                  <a:pt x="472680" y="0"/>
                </a:lnTo>
                <a:lnTo>
                  <a:pt x="602537" y="259714"/>
                </a:lnTo>
                <a:lnTo>
                  <a:pt x="472680" y="519428"/>
                </a:lnTo>
                <a:lnTo>
                  <a:pt x="129857" y="519428"/>
                </a:lnTo>
                <a:lnTo>
                  <a:pt x="0" y="259714"/>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1" name="Straight Connector 310"/>
          <p:cNvCxnSpPr/>
          <p:nvPr/>
        </p:nvCxnSpPr>
        <p:spPr>
          <a:xfrm>
            <a:off x="7367654" y="721771"/>
            <a:ext cx="0" cy="4354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2" name="Diamond 311"/>
          <p:cNvSpPr/>
          <p:nvPr/>
        </p:nvSpPr>
        <p:spPr>
          <a:xfrm>
            <a:off x="7178029" y="723653"/>
            <a:ext cx="376223" cy="37622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3" name="Diamond 312"/>
          <p:cNvSpPr/>
          <p:nvPr/>
        </p:nvSpPr>
        <p:spPr>
          <a:xfrm>
            <a:off x="7178029" y="4997938"/>
            <a:ext cx="376223" cy="376223"/>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70" y="6511545"/>
            <a:ext cx="6175716" cy="307777"/>
          </a:xfrm>
          <a:prstGeom prst="rect">
            <a:avLst/>
          </a:prstGeom>
          <a:noFill/>
        </p:spPr>
        <p:txBody>
          <a:bodyPr wrap="square" lIns="91440" tIns="45720" rIns="91440" bIns="45720" anchor="t">
            <a:spAutoFit/>
          </a:bodyPr>
          <a:lstStyle/>
          <a:p>
            <a:r>
              <a:rPr lang="en-US" dirty="0"/>
              <a:t>‘Team Triple T’ 2024 – University of Plymouth</a:t>
            </a:r>
          </a:p>
        </p:txBody>
      </p:sp>
      <p:sp>
        <p:nvSpPr>
          <p:cNvPr id="2" name="TextBox 1">
            <a:extLst>
              <a:ext uri="{FF2B5EF4-FFF2-40B4-BE49-F238E27FC236}">
                <a16:creationId xmlns:a16="http://schemas.microsoft.com/office/drawing/2014/main" id="{2D541D4B-2DC1-DC84-1100-0D3F5EDBD9EC}"/>
              </a:ext>
            </a:extLst>
          </p:cNvPr>
          <p:cNvSpPr txBox="1"/>
          <p:nvPr/>
        </p:nvSpPr>
        <p:spPr>
          <a:xfrm>
            <a:off x="904454" y="915797"/>
            <a:ext cx="5497018" cy="646331"/>
          </a:xfrm>
          <a:prstGeom prst="rect">
            <a:avLst/>
          </a:prstGeom>
          <a:noFill/>
        </p:spPr>
        <p:txBody>
          <a:bodyPr wrap="square" lIns="91440" tIns="45720" rIns="91440" bIns="45720" rtlCol="0" anchor="t">
            <a:spAutoFit/>
          </a:bodyPr>
          <a:lstStyle/>
          <a:p>
            <a:r>
              <a:rPr lang="en-US" sz="1800" b="1">
                <a:solidFill>
                  <a:schemeClr val="tx1"/>
                </a:solidFill>
                <a:latin typeface="Work Sans "/>
                <a:ea typeface="ADLaM Display"/>
                <a:cs typeface="ADLaM Display"/>
              </a:rPr>
              <a:t>On this occasion it took ten man hours to look for the tool I misplaced</a:t>
            </a:r>
            <a:endParaRPr lang="en-US" sz="1800" b="1">
              <a:solidFill>
                <a:schemeClr val="tx1"/>
              </a:solidFill>
              <a:latin typeface="Work Sans "/>
              <a:ea typeface="ADLaM Display" panose="02010000000000000000" pitchFamily="2" charset="77"/>
              <a:cs typeface="ADLaM Display" panose="02010000000000000000" pitchFamily="2" charset="77"/>
            </a:endParaRPr>
          </a:p>
        </p:txBody>
      </p:sp>
      <p:sp>
        <p:nvSpPr>
          <p:cNvPr id="4" name="TextBox 3">
            <a:extLst>
              <a:ext uri="{FF2B5EF4-FFF2-40B4-BE49-F238E27FC236}">
                <a16:creationId xmlns:a16="http://schemas.microsoft.com/office/drawing/2014/main" id="{8E168BEA-D9D3-A2AB-5911-32D4DF3E933E}"/>
              </a:ext>
            </a:extLst>
          </p:cNvPr>
          <p:cNvSpPr txBox="1"/>
          <p:nvPr/>
        </p:nvSpPr>
        <p:spPr>
          <a:xfrm>
            <a:off x="1383175" y="95961"/>
            <a:ext cx="1737976" cy="307777"/>
          </a:xfrm>
          <a:prstGeom prst="rect">
            <a:avLst/>
          </a:prstGeom>
          <a:noFill/>
        </p:spPr>
        <p:txBody>
          <a:bodyPr wrap="none" rtlCol="0">
            <a:spAutoFit/>
          </a:bodyPr>
          <a:lstStyle/>
          <a:p>
            <a:r>
              <a:rPr lang="en-US"/>
              <a:t>MVP - 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55102" y="3227238"/>
            <a:ext cx="3386048" cy="1545461"/>
            <a:chOff x="708897" y="2617588"/>
            <a:chExt cx="3386048" cy="1545461"/>
          </a:xfrm>
        </p:grpSpPr>
        <p:sp>
          <p:nvSpPr>
            <p:cNvPr id="15" name="Rectangle 14"/>
            <p:cNvSpPr/>
            <p:nvPr/>
          </p:nvSpPr>
          <p:spPr>
            <a:xfrm>
              <a:off x="788915" y="2617588"/>
              <a:ext cx="3226014" cy="1077218"/>
            </a:xfrm>
            <a:prstGeom prst="rect">
              <a:avLst/>
            </a:prstGeom>
          </p:spPr>
          <p:txBody>
            <a:bodyPr wrap="square" lIns="91440" tIns="45720" rIns="91440" bIns="45720" anchor="t">
              <a:spAutoFit/>
            </a:bodyPr>
            <a:lstStyle/>
            <a:p>
              <a:pPr algn="ctr"/>
              <a:r>
                <a:rPr lang="en-IN" sz="3200" b="1">
                  <a:solidFill>
                    <a:schemeClr val="tx1">
                      <a:lumMod val="95000"/>
                      <a:lumOff val="5000"/>
                    </a:schemeClr>
                  </a:solidFill>
                  <a:latin typeface="Work Sans "/>
                  <a:ea typeface="Cambria"/>
                </a:rPr>
                <a:t>REMEMBER YOUR PART</a:t>
              </a:r>
            </a:p>
          </p:txBody>
        </p:sp>
        <p:cxnSp>
          <p:nvCxnSpPr>
            <p:cNvPr id="17" name="Straight Connector 16"/>
            <p:cNvCxnSpPr/>
            <p:nvPr/>
          </p:nvCxnSpPr>
          <p:spPr>
            <a:xfrm>
              <a:off x="708897" y="3846032"/>
              <a:ext cx="338604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80235" y="3841104"/>
              <a:ext cx="2843375" cy="321945"/>
            </a:xfrm>
            <a:prstGeom prst="rect">
              <a:avLst/>
            </a:prstGeom>
          </p:spPr>
          <p:txBody>
            <a:bodyPr wrap="square" lIns="91440" tIns="45720" rIns="91440" bIns="45720" anchor="t">
              <a:spAutoFit/>
            </a:bodyPr>
            <a:lstStyle/>
            <a:p>
              <a:pPr algn="ctr"/>
              <a:r>
                <a:rPr lang="en-US" sz="1500" b="1" i="1">
                  <a:latin typeface="Work Sans "/>
                  <a:ea typeface="Cambria"/>
                  <a:cs typeface="Open Sans Light"/>
                </a:rPr>
                <a:t>Mindfulness costs nothing!!</a:t>
              </a:r>
              <a:endParaRPr lang="en-IN" sz="1500" b="1" i="1">
                <a:latin typeface="Work Sans "/>
                <a:ea typeface="Cambria"/>
                <a:cs typeface="Open Sans Light"/>
              </a:endParaRPr>
            </a:p>
          </p:txBody>
        </p:sp>
      </p:grpSp>
      <p:grpSp>
        <p:nvGrpSpPr>
          <p:cNvPr id="3" name="Group 2"/>
          <p:cNvGrpSpPr/>
          <p:nvPr/>
        </p:nvGrpSpPr>
        <p:grpSpPr>
          <a:xfrm>
            <a:off x="1527912" y="560663"/>
            <a:ext cx="10123068" cy="5736674"/>
            <a:chOff x="210100" y="649965"/>
            <a:chExt cx="10123068" cy="5736674"/>
          </a:xfrm>
        </p:grpSpPr>
        <p:pic>
          <p:nvPicPr>
            <p:cNvPr id="1026" name="Picture 2" descr="Related image"/>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511909" y="5247866"/>
              <a:ext cx="821259" cy="1138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210100" y="649965"/>
              <a:ext cx="969902" cy="1249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552145" y="775492"/>
              <a:ext cx="998888" cy="99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388204" y="2435448"/>
              <a:ext cx="969902" cy="11398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120825" y="478417"/>
            <a:ext cx="4424058" cy="645609"/>
            <a:chOff x="7047627" y="627190"/>
            <a:chExt cx="4424058" cy="645609"/>
          </a:xfrm>
        </p:grpSpPr>
        <p:sp>
          <p:nvSpPr>
            <p:cNvPr id="23" name="TextBox 22"/>
            <p:cNvSpPr txBox="1"/>
            <p:nvPr/>
          </p:nvSpPr>
          <p:spPr>
            <a:xfrm>
              <a:off x="7047627" y="934245"/>
              <a:ext cx="4424058" cy="338554"/>
            </a:xfrm>
            <a:prstGeom prst="rect">
              <a:avLst/>
            </a:prstGeom>
            <a:noFill/>
          </p:spPr>
          <p:txBody>
            <a:bodyPr wrap="square" lIns="91440" tIns="45720" rIns="91440" bIns="45720" rtlCol="0" anchor="t">
              <a:spAutoFit/>
            </a:bodyPr>
            <a:lstStyle/>
            <a:p>
              <a:pPr lvl="0"/>
              <a:r>
                <a:rPr lang="en-US" sz="1600">
                  <a:latin typeface="Work Sans "/>
                </a:rPr>
                <a:t>Maybe not so extreme, maybe worse!</a:t>
              </a:r>
            </a:p>
          </p:txBody>
        </p:sp>
        <p:sp>
          <p:nvSpPr>
            <p:cNvPr id="24" name="TextBox 23"/>
            <p:cNvSpPr txBox="1"/>
            <p:nvPr/>
          </p:nvSpPr>
          <p:spPr>
            <a:xfrm>
              <a:off x="7047627" y="627190"/>
              <a:ext cx="3397956" cy="338554"/>
            </a:xfrm>
            <a:prstGeom prst="rect">
              <a:avLst/>
            </a:prstGeom>
            <a:noFill/>
          </p:spPr>
          <p:txBody>
            <a:bodyPr wrap="square" lIns="91440" tIns="45720" rIns="91440" bIns="45720" rtlCol="0" anchor="t">
              <a:spAutoFit/>
            </a:bodyPr>
            <a:lstStyle/>
            <a:p>
              <a:pPr lvl="0"/>
              <a:r>
                <a:rPr lang="en-US" sz="1600" b="1">
                  <a:latin typeface="Work Sans "/>
                </a:rPr>
                <a:t>Did you feel like this?</a:t>
              </a:r>
            </a:p>
          </p:txBody>
        </p:sp>
      </p:grpSp>
      <p:grpSp>
        <p:nvGrpSpPr>
          <p:cNvPr id="31" name="Group 30"/>
          <p:cNvGrpSpPr/>
          <p:nvPr/>
        </p:nvGrpSpPr>
        <p:grpSpPr>
          <a:xfrm>
            <a:off x="7047627" y="2123073"/>
            <a:ext cx="3397956" cy="883171"/>
            <a:chOff x="7047627" y="627190"/>
            <a:chExt cx="3397956" cy="883171"/>
          </a:xfrm>
        </p:grpSpPr>
        <p:sp>
          <p:nvSpPr>
            <p:cNvPr id="34" name="TextBox 33"/>
            <p:cNvSpPr txBox="1"/>
            <p:nvPr/>
          </p:nvSpPr>
          <p:spPr>
            <a:xfrm>
              <a:off x="7047627" y="925586"/>
              <a:ext cx="3397956" cy="584775"/>
            </a:xfrm>
            <a:prstGeom prst="rect">
              <a:avLst/>
            </a:prstGeom>
            <a:noFill/>
          </p:spPr>
          <p:txBody>
            <a:bodyPr wrap="square" lIns="91440" tIns="45720" rIns="91440" bIns="45720" rtlCol="0" anchor="t">
              <a:spAutoFit/>
            </a:bodyPr>
            <a:lstStyle/>
            <a:p>
              <a:pPr lvl="0"/>
              <a:r>
                <a:rPr lang="en-US" sz="1600">
                  <a:latin typeface="Work Sans "/>
                </a:rPr>
                <a:t>Not paying attention to your tools and leaving them behind.</a:t>
              </a:r>
            </a:p>
          </p:txBody>
        </p:sp>
        <p:sp>
          <p:nvSpPr>
            <p:cNvPr id="35" name="TextBox 34"/>
            <p:cNvSpPr txBox="1"/>
            <p:nvPr/>
          </p:nvSpPr>
          <p:spPr>
            <a:xfrm>
              <a:off x="7047627" y="627190"/>
              <a:ext cx="3397956" cy="338554"/>
            </a:xfrm>
            <a:prstGeom prst="rect">
              <a:avLst/>
            </a:prstGeom>
            <a:noFill/>
          </p:spPr>
          <p:txBody>
            <a:bodyPr wrap="square" lIns="91440" tIns="45720" rIns="91440" bIns="45720" rtlCol="0" anchor="t">
              <a:spAutoFit/>
            </a:bodyPr>
            <a:lstStyle/>
            <a:p>
              <a:pPr lvl="0"/>
              <a:r>
                <a:rPr lang="en-US" sz="1600" b="1">
                  <a:latin typeface="Work Sans "/>
                </a:rPr>
                <a:t>Don’t be this one!</a:t>
              </a:r>
            </a:p>
          </p:txBody>
        </p:sp>
      </p:grpSp>
      <p:grpSp>
        <p:nvGrpSpPr>
          <p:cNvPr id="36" name="Group 35"/>
          <p:cNvGrpSpPr/>
          <p:nvPr/>
        </p:nvGrpSpPr>
        <p:grpSpPr>
          <a:xfrm>
            <a:off x="7047627" y="3768406"/>
            <a:ext cx="3800603" cy="1129393"/>
            <a:chOff x="7047627" y="627190"/>
            <a:chExt cx="3800603" cy="1129393"/>
          </a:xfrm>
        </p:grpSpPr>
        <p:sp>
          <p:nvSpPr>
            <p:cNvPr id="38" name="TextBox 37"/>
            <p:cNvSpPr txBox="1"/>
            <p:nvPr/>
          </p:nvSpPr>
          <p:spPr>
            <a:xfrm>
              <a:off x="7047627" y="925586"/>
              <a:ext cx="3800603" cy="830997"/>
            </a:xfrm>
            <a:prstGeom prst="rect">
              <a:avLst/>
            </a:prstGeom>
            <a:noFill/>
          </p:spPr>
          <p:txBody>
            <a:bodyPr wrap="square" lIns="91440" tIns="45720" rIns="91440" bIns="45720" rtlCol="0" anchor="t">
              <a:spAutoFit/>
            </a:bodyPr>
            <a:lstStyle/>
            <a:p>
              <a:pPr lvl="0"/>
              <a:r>
                <a:rPr lang="en-US" sz="1600">
                  <a:latin typeface="Work Sans "/>
                </a:rPr>
                <a:t>Your mindfulness can save hours of</a:t>
              </a:r>
            </a:p>
            <a:p>
              <a:pPr lvl="0"/>
              <a:r>
                <a:rPr lang="en-US" sz="1600">
                  <a:latin typeface="Work Sans "/>
                </a:rPr>
                <a:t>Everyone’s precious time! Don’t share between teams</a:t>
              </a:r>
            </a:p>
          </p:txBody>
        </p:sp>
        <p:sp>
          <p:nvSpPr>
            <p:cNvPr id="40" name="TextBox 39"/>
            <p:cNvSpPr txBox="1"/>
            <p:nvPr/>
          </p:nvSpPr>
          <p:spPr>
            <a:xfrm>
              <a:off x="7047627" y="627190"/>
              <a:ext cx="3397956" cy="338554"/>
            </a:xfrm>
            <a:prstGeom prst="rect">
              <a:avLst/>
            </a:prstGeom>
            <a:noFill/>
          </p:spPr>
          <p:txBody>
            <a:bodyPr wrap="square" lIns="91440" tIns="45720" rIns="91440" bIns="45720" rtlCol="0" anchor="t">
              <a:spAutoFit/>
            </a:bodyPr>
            <a:lstStyle/>
            <a:p>
              <a:pPr lvl="0"/>
              <a:r>
                <a:rPr lang="en-US" sz="1600" b="1">
                  <a:latin typeface="Work Sans "/>
                </a:rPr>
                <a:t>It’s the little things</a:t>
              </a:r>
            </a:p>
          </p:txBody>
        </p:sp>
      </p:grpSp>
      <p:grpSp>
        <p:nvGrpSpPr>
          <p:cNvPr id="41" name="Group 40"/>
          <p:cNvGrpSpPr/>
          <p:nvPr/>
        </p:nvGrpSpPr>
        <p:grpSpPr>
          <a:xfrm>
            <a:off x="7047627" y="5339014"/>
            <a:ext cx="3397956" cy="1375614"/>
            <a:chOff x="7047627" y="627190"/>
            <a:chExt cx="3397956" cy="1375614"/>
          </a:xfrm>
        </p:grpSpPr>
        <p:sp>
          <p:nvSpPr>
            <p:cNvPr id="42" name="TextBox 41"/>
            <p:cNvSpPr txBox="1"/>
            <p:nvPr/>
          </p:nvSpPr>
          <p:spPr>
            <a:xfrm>
              <a:off x="7047627" y="925586"/>
              <a:ext cx="3393627" cy="1077218"/>
            </a:xfrm>
            <a:prstGeom prst="rect">
              <a:avLst/>
            </a:prstGeom>
            <a:noFill/>
          </p:spPr>
          <p:txBody>
            <a:bodyPr wrap="square" lIns="91440" tIns="45720" rIns="91440" bIns="45720" rtlCol="0" anchor="t">
              <a:spAutoFit/>
            </a:bodyPr>
            <a:lstStyle/>
            <a:p>
              <a:pPr lvl="0"/>
              <a:r>
                <a:rPr lang="en-US" sz="1600">
                  <a:latin typeface="Work Sans "/>
                </a:rPr>
                <a:t>Happy and going home and knows where all the tools are and I shouldn’t have to come back!</a:t>
              </a:r>
            </a:p>
          </p:txBody>
        </p:sp>
        <p:sp>
          <p:nvSpPr>
            <p:cNvPr id="43" name="TextBox 42"/>
            <p:cNvSpPr txBox="1"/>
            <p:nvPr/>
          </p:nvSpPr>
          <p:spPr>
            <a:xfrm>
              <a:off x="7047627" y="627190"/>
              <a:ext cx="3397956" cy="338554"/>
            </a:xfrm>
            <a:prstGeom prst="rect">
              <a:avLst/>
            </a:prstGeom>
            <a:noFill/>
          </p:spPr>
          <p:txBody>
            <a:bodyPr wrap="square" lIns="91440" tIns="45720" rIns="91440" bIns="45720" rtlCol="0" anchor="t">
              <a:spAutoFit/>
            </a:bodyPr>
            <a:lstStyle/>
            <a:p>
              <a:pPr lvl="0"/>
              <a:r>
                <a:rPr lang="en-US" sz="1600" b="1">
                  <a:latin typeface="Work Sans "/>
                </a:rPr>
                <a:t>Be this one!</a:t>
              </a:r>
            </a:p>
          </p:txBody>
        </p:sp>
      </p:grpSp>
      <p:sp>
        <p:nvSpPr>
          <p:cNvPr id="5" name="Rectangle 4"/>
          <p:cNvSpPr/>
          <p:nvPr/>
        </p:nvSpPr>
        <p:spPr>
          <a:xfrm>
            <a:off x="156882" y="147918"/>
            <a:ext cx="11878236" cy="656216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background with a black square&#10;&#10;Description automatically generated with medium confidenc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6843" y="2192241"/>
            <a:ext cx="652744" cy="1306516"/>
          </a:xfrm>
          <a:prstGeom prst="rect">
            <a:avLst/>
          </a:prstGeom>
        </p:spPr>
      </p:pic>
      <p:sp>
        <p:nvSpPr>
          <p:cNvPr id="8" name="Oval 7"/>
          <p:cNvSpPr/>
          <p:nvPr/>
        </p:nvSpPr>
        <p:spPr>
          <a:xfrm>
            <a:off x="10989301" y="1467125"/>
            <a:ext cx="821259" cy="62474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062337" y="1625479"/>
            <a:ext cx="638316" cy="307777"/>
          </a:xfrm>
          <a:prstGeom prst="rect">
            <a:avLst/>
          </a:prstGeom>
          <a:noFill/>
        </p:spPr>
        <p:txBody>
          <a:bodyPr wrap="none" lIns="91440" tIns="45720" rIns="91440" bIns="45720" rtlCol="0" anchor="t">
            <a:spAutoFit/>
          </a:bodyPr>
          <a:lstStyle/>
          <a:p>
            <a:r>
              <a:rPr lang="en-US">
                <a:latin typeface="Work Sans "/>
              </a:rPr>
              <a:t>hmm</a:t>
            </a:r>
          </a:p>
        </p:txBody>
      </p:sp>
      <p:sp>
        <p:nvSpPr>
          <p:cNvPr id="10" name="Oval 9"/>
          <p:cNvSpPr/>
          <p:nvPr/>
        </p:nvSpPr>
        <p:spPr>
          <a:xfrm>
            <a:off x="4794421" y="1725294"/>
            <a:ext cx="1246277" cy="62026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Ho hum</a:t>
            </a:r>
          </a:p>
          <a:p>
            <a:pPr algn="ctr"/>
            <a:endParaRPr lang="en-US"/>
          </a:p>
        </p:txBody>
      </p:sp>
      <p:sp>
        <p:nvSpPr>
          <p:cNvPr id="11" name="TextBox 10"/>
          <p:cNvSpPr txBox="1"/>
          <p:nvPr/>
        </p:nvSpPr>
        <p:spPr>
          <a:xfrm>
            <a:off x="4790775" y="1699815"/>
            <a:ext cx="1225015" cy="523220"/>
          </a:xfrm>
          <a:prstGeom prst="rect">
            <a:avLst/>
          </a:prstGeom>
          <a:noFill/>
        </p:spPr>
        <p:txBody>
          <a:bodyPr wrap="none" lIns="91440" tIns="45720" rIns="91440" bIns="45720" rtlCol="0" anchor="t">
            <a:spAutoFit/>
          </a:bodyPr>
          <a:lstStyle/>
          <a:p>
            <a:endParaRPr lang="en-US"/>
          </a:p>
          <a:p>
            <a:r>
              <a:rPr lang="en-US" err="1"/>
              <a:t>dum</a:t>
            </a:r>
            <a:r>
              <a:rPr lang="en-US"/>
              <a:t> de </a:t>
            </a:r>
            <a:r>
              <a:rPr lang="en-US" err="1">
                <a:latin typeface="Work Sans "/>
              </a:rPr>
              <a:t>dum</a:t>
            </a:r>
            <a:endParaRPr lang="en-US">
              <a:latin typeface="Work Sans "/>
            </a:endParaRPr>
          </a:p>
        </p:txBody>
      </p:sp>
      <p:pic>
        <p:nvPicPr>
          <p:cNvPr id="13" name="Picture 12" descr="A white screwdriver with a black background&#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6681" y="3201422"/>
            <a:ext cx="244480" cy="463642"/>
          </a:xfrm>
          <a:prstGeom prst="rect">
            <a:avLst/>
          </a:prstGeom>
        </p:spPr>
      </p:pic>
      <p:sp>
        <p:nvSpPr>
          <p:cNvPr id="28" name="TextBox 27"/>
          <p:cNvSpPr txBox="1"/>
          <p:nvPr/>
        </p:nvSpPr>
        <p:spPr>
          <a:xfrm>
            <a:off x="156882" y="6333015"/>
            <a:ext cx="6175716" cy="307777"/>
          </a:xfrm>
          <a:prstGeom prst="rect">
            <a:avLst/>
          </a:prstGeom>
          <a:noFill/>
        </p:spPr>
        <p:txBody>
          <a:bodyPr wrap="square" lIns="91440" tIns="45720" rIns="91440" bIns="45720" anchor="t">
            <a:spAutoFit/>
          </a:bodyPr>
          <a:lstStyle/>
          <a:p>
            <a:r>
              <a:rPr lang="en-US">
                <a:latin typeface="Work Sans "/>
              </a:rPr>
              <a:t>‘Team Triple T’ 2024 – University of Plymouth</a:t>
            </a:r>
          </a:p>
        </p:txBody>
      </p:sp>
    </p:spTree>
    <p:extLst>
      <p:ext uri="{BB962C8B-B14F-4D97-AF65-F5344CB8AC3E}">
        <p14:creationId xmlns:p14="http://schemas.microsoft.com/office/powerpoint/2010/main" val="326135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8"/>
          <p:cNvSpPr txBox="1">
            <a:spLocks noGrp="1"/>
          </p:cNvSpPr>
          <p:nvPr>
            <p:ph type="body" idx="1"/>
          </p:nvPr>
        </p:nvSpPr>
        <p:spPr>
          <a:xfrm>
            <a:off x="417227" y="416273"/>
            <a:ext cx="11352900" cy="1231769"/>
          </a:xfrm>
          <a:prstGeom prst="rect">
            <a:avLst/>
          </a:prstGeom>
          <a:noFill/>
          <a:ln>
            <a:noFill/>
          </a:ln>
        </p:spPr>
        <p:txBody>
          <a:bodyPr spcFirstLastPara="1" wrap="square" lIns="0" tIns="0" rIns="0" bIns="0" anchor="t" anchorCtr="0">
            <a:noAutofit/>
          </a:bodyPr>
          <a:lstStyle/>
          <a:p>
            <a:pPr marL="0" indent="0"/>
            <a:r>
              <a:rPr lang="en-US">
                <a:solidFill>
                  <a:srgbClr val="FFFFFF"/>
                </a:solidFill>
              </a:rPr>
              <a:t>Conclusion</a:t>
            </a:r>
          </a:p>
        </p:txBody>
      </p:sp>
      <p:sp>
        <p:nvSpPr>
          <p:cNvPr id="392" name="Google Shape;392;p58"/>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
        <p:nvSpPr>
          <p:cNvPr id="393" name="Google Shape;393;p58"/>
          <p:cNvSpPr txBox="1">
            <a:spLocks noGrp="1"/>
          </p:cNvSpPr>
          <p:nvPr>
            <p:ph type="sldNum" idx="12"/>
          </p:nvPr>
        </p:nvSpPr>
        <p:spPr>
          <a:xfrm>
            <a:off x="11104775" y="6530741"/>
            <a:ext cx="7446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15</a:t>
            </a:fld>
            <a:endParaRPr lang="en-GB"/>
          </a:p>
        </p:txBody>
      </p:sp>
      <p:sp>
        <p:nvSpPr>
          <p:cNvPr id="408" name="TextBox 407">
            <a:extLst>
              <a:ext uri="{FF2B5EF4-FFF2-40B4-BE49-F238E27FC236}">
                <a16:creationId xmlns:a16="http://schemas.microsoft.com/office/drawing/2014/main" id="{F3A6F99A-35F1-62D8-A5CF-AF3242D0230D}"/>
              </a:ext>
            </a:extLst>
          </p:cNvPr>
          <p:cNvSpPr txBox="1"/>
          <p:nvPr/>
        </p:nvSpPr>
        <p:spPr>
          <a:xfrm>
            <a:off x="622969" y="1409008"/>
            <a:ext cx="1094841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en-US" sz="1800">
              <a:latin typeface="Work Sans "/>
            </a:endParaRPr>
          </a:p>
          <a:p>
            <a:pPr algn="ctr"/>
            <a:r>
              <a:rPr lang="en-GB" sz="1800">
                <a:solidFill>
                  <a:schemeClr val="bg1"/>
                </a:solidFill>
                <a:latin typeface="Work Sans "/>
              </a:rPr>
              <a:t>In conclusion, our comprehensive fieldwork, including visits and interviews at RNAS Culdrose and Yeovilton, provided us with profound insights into the challenges faced by the Fleet Air Arm, particularly at RNAS Culdrose. Our in-depth analysis and comparison of the tool management systems revealed a </a:t>
            </a:r>
            <a:r>
              <a:rPr lang="en-GB" sz="1800" b="1">
                <a:solidFill>
                  <a:schemeClr val="bg1"/>
                </a:solidFill>
                <a:latin typeface="Work Sans "/>
              </a:rPr>
              <a:t>significant gap in tool accountability</a:t>
            </a:r>
            <a:r>
              <a:rPr lang="en-GB" sz="1800">
                <a:solidFill>
                  <a:schemeClr val="bg1"/>
                </a:solidFill>
                <a:latin typeface="Work Sans "/>
              </a:rPr>
              <a:t> when contrasted with the practices at RNAS Yeovilton. The core issue identified was the absence of a robust mechanism to ensure accountability for tools, leading to inefficiencies and operational delays. </a:t>
            </a:r>
            <a:br>
              <a:rPr lang="en-GB" sz="1800">
                <a:latin typeface="Work Sans "/>
              </a:rPr>
            </a:br>
            <a:br>
              <a:rPr lang="en-GB" sz="1800">
                <a:latin typeface="Work Sans "/>
              </a:rPr>
            </a:br>
            <a:r>
              <a:rPr lang="en-GB" sz="1800">
                <a:solidFill>
                  <a:schemeClr val="bg1"/>
                </a:solidFill>
                <a:latin typeface="Work Sans "/>
              </a:rPr>
              <a:t>By </a:t>
            </a:r>
            <a:r>
              <a:rPr lang="en-GB" sz="1800" b="1">
                <a:solidFill>
                  <a:schemeClr val="bg1"/>
                </a:solidFill>
                <a:latin typeface="Work Sans "/>
              </a:rPr>
              <a:t>proposing and implementing a tailored accountability system</a:t>
            </a:r>
            <a:r>
              <a:rPr lang="en-GB" sz="1800">
                <a:solidFill>
                  <a:schemeClr val="bg1"/>
                </a:solidFill>
                <a:latin typeface="Work Sans "/>
              </a:rPr>
              <a:t>, informed by our findings and the successful practices at Yeovilton, we anticipate a transformative impact on the Fleet Air Arm's operations. This strategic intervention is expected to streamline tool management processes, significantly reduce resource wastage, and most critically, enhance the availability of aircraft. The adoption of this system promises not only to resolve the current operational inefficiencies but also to set a new standard for tool management within the Royal Navy, thereby supporting its mission with greater effectiveness and reliability.</a:t>
            </a:r>
            <a:br>
              <a:rPr lang="en-GB"/>
            </a:br>
            <a:endParaRPr lang="en-GB"/>
          </a:p>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noGrp="1" noRot="1" noChangeAspect="1" noMove="1" noResize="1" noEditPoints="1" noAdjustHandles="1" noChangeArrowheads="1" noChangeShapeType="1" noTextEdit="1"/>
          </p:cNvSpPr>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5"/>
          <p:cNvSpPr>
            <a:spLocks noGrp="1"/>
          </p:cNvSpPr>
          <p:nvPr>
            <p:ph type="title"/>
          </p:nvPr>
        </p:nvSpPr>
        <p:spPr>
          <a:xfrm>
            <a:off x="3315031" y="1380754"/>
            <a:ext cx="5561938" cy="2513516"/>
          </a:xfrm>
        </p:spPr>
        <p:txBody>
          <a:bodyPr vert="horz" lIns="91440" tIns="45720" rIns="91440" bIns="45720" rtlCol="0" anchor="b">
            <a:normAutofit/>
          </a:bodyPr>
          <a:lstStyle/>
          <a:p>
            <a:pPr algn="ctr">
              <a:spcBef>
                <a:spcPct val="0"/>
              </a:spcBef>
            </a:pPr>
            <a:r>
              <a:rPr lang="en-US" altLang="en-US" sz="6000" kern="1200">
                <a:solidFill>
                  <a:schemeClr val="tx1"/>
                </a:solidFill>
                <a:latin typeface="+mj-lt"/>
                <a:ea typeface="+mj-ea"/>
                <a:cs typeface="+mj-cs"/>
              </a:rPr>
              <a:t>THANK YOU!</a:t>
            </a:r>
          </a:p>
        </p:txBody>
      </p:sp>
      <p:sp>
        <p:nvSpPr>
          <p:cNvPr id="5" name="Slide Number Placeholder 4"/>
          <p:cNvSpPr>
            <a:spLocks noGrp="1"/>
          </p:cNvSpPr>
          <p:nvPr>
            <p:ph type="sldNum" idx="12"/>
          </p:nvPr>
        </p:nvSpPr>
        <p:spPr>
          <a:xfrm>
            <a:off x="10467444" y="6356350"/>
            <a:ext cx="886355" cy="365125"/>
          </a:xfrm>
        </p:spPr>
        <p:txBody>
          <a:bodyPr vert="horz" lIns="91440" tIns="45720" rIns="91440" bIns="45720" rtlCol="0" anchor="ctr">
            <a:normAutofit/>
          </a:bodyPr>
          <a:lstStyle/>
          <a:p>
            <a:pPr marR="0" lvl="0" indent="0" fontAlgn="auto">
              <a:spcBef>
                <a:spcPts val="0"/>
              </a:spcBef>
              <a:spcAft>
                <a:spcPts val="600"/>
              </a:spcAft>
              <a:buClrTx/>
              <a:buSzTx/>
              <a:buFontTx/>
              <a:buNone/>
              <a:defRPr/>
            </a:pPr>
            <a:fld id="{00000000-1234-1234-1234-123412341234}" type="slidenum">
              <a:rPr kumimoji="0" lang="en-US" sz="1200" b="0" i="0" u="none" strike="noStrike" kern="1200" cap="none" spc="0" normalizeH="0" baseline="0" noProof="0">
                <a:ln>
                  <a:noFill/>
                </a:ln>
                <a:solidFill>
                  <a:srgbClr val="FFFFFF"/>
                </a:solidFill>
                <a:effectLst/>
                <a:uLnTx/>
                <a:uFillTx/>
                <a:latin typeface="+mn-lt"/>
                <a:ea typeface="+mn-ea"/>
                <a:cs typeface="+mn-cs"/>
                <a:sym typeface="Work Sans"/>
              </a:rPr>
              <a:t>16</a:t>
            </a:fld>
            <a:endParaRPr kumimoji="0" lang="en-US" sz="1200" b="0" i="0" u="none" strike="noStrike" kern="1200" cap="none" spc="0" normalizeH="0" baseline="0" noProof="0">
              <a:ln>
                <a:noFill/>
              </a:ln>
              <a:solidFill>
                <a:srgbClr val="FFFFFF"/>
              </a:solidFill>
              <a:effectLst/>
              <a:uLnTx/>
              <a:uFillTx/>
              <a:latin typeface="+mn-lt"/>
              <a:ea typeface="+mn-ea"/>
              <a:cs typeface="+mn-cs"/>
              <a:sym typeface="Work Sans"/>
            </a:endParaRPr>
          </a:p>
        </p:txBody>
      </p:sp>
      <p:sp>
        <p:nvSpPr>
          <p:cNvPr id="49" name="Arc 48"/>
          <p:cNvSpPr>
            <a:spLocks noGrp="1" noRot="1" noChangeAspect="1" noMove="1" noResize="1" noEditPoints="1" noAdjustHandles="1" noChangeArrowheads="1" noChangeShapeType="1" noTextEdit="1"/>
          </p:cNvSpPr>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Oval 50"/>
          <p:cNvSpPr>
            <a:spLocks noGrp="1" noRot="1" noChangeAspect="1" noMove="1" noResize="1" noEditPoints="1" noAdjustHandles="1" noChangeArrowheads="1" noChangeShapeType="1" noTextEdit="1"/>
          </p:cNvSpPr>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ctrTitle"/>
          </p:nvPr>
        </p:nvSpPr>
        <p:spPr>
          <a:xfrm>
            <a:off x="515940" y="1199848"/>
            <a:ext cx="11341200" cy="2636700"/>
          </a:xfrm>
          <a:prstGeom prst="rect">
            <a:avLst/>
          </a:prstGeom>
          <a:noFill/>
          <a:ln>
            <a:noFill/>
          </a:ln>
        </p:spPr>
        <p:txBody>
          <a:bodyPr spcFirstLastPara="1" wrap="square" lIns="0" tIns="0" rIns="0" bIns="0" anchor="b" anchorCtr="0">
            <a:noAutofit/>
          </a:bodyPr>
          <a:lstStyle/>
          <a:p>
            <a:pPr marL="0" lvl="0" indent="0" algn="l" rtl="0">
              <a:lnSpc>
                <a:spcPct val="77000"/>
              </a:lnSpc>
              <a:spcBef>
                <a:spcPts val="0"/>
              </a:spcBef>
              <a:spcAft>
                <a:spcPts val="0"/>
              </a:spcAft>
              <a:buClr>
                <a:schemeClr val="accent1"/>
              </a:buClr>
              <a:buSzPts val="6000"/>
              <a:buFont typeface="Work Sans"/>
              <a:buNone/>
            </a:pPr>
            <a:br>
              <a:rPr lang="en-GB"/>
            </a:br>
            <a:r>
              <a:rPr lang="en-GB">
                <a:solidFill>
                  <a:schemeClr val="lt1"/>
                </a:solidFill>
              </a:rPr>
              <a:t>HACKING FOR MOD</a:t>
            </a:r>
          </a:p>
        </p:txBody>
      </p:sp>
      <p:sp>
        <p:nvSpPr>
          <p:cNvPr id="286" name="Google Shape;286;p47"/>
          <p:cNvSpPr txBox="1">
            <a:spLocks noGrp="1"/>
          </p:cNvSpPr>
          <p:nvPr>
            <p:ph type="subTitle" idx="1"/>
          </p:nvPr>
        </p:nvSpPr>
        <p:spPr>
          <a:xfrm>
            <a:off x="515940" y="4484556"/>
            <a:ext cx="5659096" cy="1298770"/>
          </a:xfrm>
          <a:prstGeom prst="rect">
            <a:avLst/>
          </a:prstGeom>
          <a:noFill/>
          <a:ln>
            <a:noFill/>
          </a:ln>
        </p:spPr>
        <p:txBody>
          <a:bodyPr spcFirstLastPara="1" wrap="square" lIns="0" tIns="0" rIns="0" bIns="0" anchor="t" anchorCtr="0">
            <a:noAutofit/>
          </a:bodyPr>
          <a:lstStyle/>
          <a:p>
            <a:pPr marL="0" indent="0"/>
            <a:endParaRPr lang="en-GB"/>
          </a:p>
          <a:p>
            <a:pPr marL="0" lvl="0" indent="0" algn="l" rtl="0">
              <a:lnSpc>
                <a:spcPct val="110000"/>
              </a:lnSpc>
              <a:spcBef>
                <a:spcPts val="0"/>
              </a:spcBef>
              <a:spcAft>
                <a:spcPts val="0"/>
              </a:spcAft>
              <a:buClr>
                <a:schemeClr val="accent1"/>
              </a:buClr>
              <a:buSzPts val="1800"/>
              <a:buNone/>
            </a:pPr>
            <a:endParaRPr lang="en-GB">
              <a:latin typeface="Work Sans "/>
            </a:endParaRPr>
          </a:p>
          <a:p>
            <a:pPr marL="0" indent="0"/>
            <a:r>
              <a:rPr lang="en-GB">
                <a:latin typeface="Work Sans "/>
              </a:rPr>
              <a:t>Total number of interviews: 20</a:t>
            </a:r>
          </a:p>
          <a:p>
            <a:pPr marL="0" lvl="0" indent="0" algn="l" rtl="0">
              <a:lnSpc>
                <a:spcPct val="110000"/>
              </a:lnSpc>
              <a:spcBef>
                <a:spcPts val="0"/>
              </a:spcBef>
              <a:spcAft>
                <a:spcPts val="0"/>
              </a:spcAft>
              <a:buClr>
                <a:schemeClr val="accent1"/>
              </a:buClr>
              <a:buSzPts val="1800"/>
              <a:buNone/>
            </a:pPr>
            <a:endParaRPr lang="en-GB">
              <a:latin typeface="Work Sans "/>
            </a:endParaRPr>
          </a:p>
          <a:p>
            <a:pPr marL="0" indent="0"/>
            <a:r>
              <a:rPr lang="en-GB">
                <a:latin typeface="Work Sans "/>
              </a:rPr>
              <a:t>Problem Sponsor: CPO Nick Astill</a:t>
            </a:r>
          </a:p>
          <a:p>
            <a:pPr marL="0" lvl="0" indent="0" algn="l" rtl="0">
              <a:lnSpc>
                <a:spcPct val="110000"/>
              </a:lnSpc>
              <a:spcBef>
                <a:spcPts val="0"/>
              </a:spcBef>
              <a:spcAft>
                <a:spcPts val="0"/>
              </a:spcAft>
              <a:buClr>
                <a:schemeClr val="accent1"/>
              </a:buClr>
              <a:buSzPts val="1800"/>
              <a:buNone/>
            </a:pPr>
            <a:endParaRPr lang="en-GB">
              <a:latin typeface="Work Sans "/>
            </a:endParaRPr>
          </a:p>
          <a:p>
            <a:pPr marL="0" indent="0"/>
            <a:r>
              <a:rPr lang="en-GB">
                <a:latin typeface="Work Sans "/>
              </a:rPr>
              <a:t>Industry Mentor:  LT  CDR Thomas Blacburn</a:t>
            </a:r>
          </a:p>
        </p:txBody>
      </p:sp>
      <p:pic>
        <p:nvPicPr>
          <p:cNvPr id="287" name="Google Shape;287;p47" descr="A picture containing drawing&#10;&#10;Description automatically generated"/>
          <p:cNvPicPr preferRelativeResize="0"/>
          <p:nvPr/>
        </p:nvPicPr>
        <p:blipFill rotWithShape="1">
          <a:blip r:embed="rId3"/>
          <a:srcRect/>
          <a:stretch>
            <a:fillRect/>
          </a:stretch>
        </p:blipFill>
        <p:spPr>
          <a:xfrm>
            <a:off x="8457515" y="5222216"/>
            <a:ext cx="3131420" cy="9785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a:off x="1485803" y="1070841"/>
            <a:ext cx="9621753" cy="4941401"/>
          </a:xfrm>
          <a:prstGeom prst="rect">
            <a:avLst/>
          </a:prstGeom>
        </p:spPr>
        <p:txBody>
          <a:bodyPr spcFirstLastPara="1" wrap="square" lIns="0" tIns="0" rIns="0" bIns="0" anchor="t" anchorCtr="0">
            <a:noAutofit/>
          </a:bodyPr>
          <a:lstStyle/>
          <a:p>
            <a:pPr algn="ctr"/>
            <a:r>
              <a:rPr lang="en-GB" sz="2800" u="sng">
                <a:solidFill>
                  <a:schemeClr val="tx1"/>
                </a:solidFill>
                <a:latin typeface="Work Sans "/>
                <a:cs typeface="Work Sans Light" charset="0"/>
              </a:rPr>
              <a:t>PROBLEM STATEMENT</a:t>
            </a:r>
          </a:p>
          <a:p>
            <a:pPr algn="ctr"/>
            <a:endParaRPr lang="en-GB" sz="2800" u="sng">
              <a:solidFill>
                <a:schemeClr val="tx1"/>
              </a:solidFill>
              <a:latin typeface="Work Sans "/>
              <a:cs typeface="Work Sans Light" charset="0"/>
            </a:endParaRPr>
          </a:p>
          <a:p>
            <a:pPr algn="ctr"/>
            <a:r>
              <a:rPr lang="en-GB" sz="2800">
                <a:solidFill>
                  <a:schemeClr val="accent6">
                    <a:lumMod val="90000"/>
                    <a:lumOff val="10000"/>
                  </a:schemeClr>
                </a:solidFill>
                <a:latin typeface="Work Sans "/>
                <a:cs typeface="Work Sans Light" charset="0"/>
              </a:rPr>
              <a:t>Royal Navy Fleet Air Arm Tool Controller needs a more efficient method of managing their tools </a:t>
            </a:r>
            <a:endParaRPr lang="en-GB">
              <a:solidFill>
                <a:schemeClr val="accent6">
                  <a:lumMod val="90000"/>
                  <a:lumOff val="10000"/>
                </a:schemeClr>
              </a:solidFill>
              <a:latin typeface="Work Sans "/>
            </a:endParaRPr>
          </a:p>
          <a:p>
            <a:pPr algn="ctr"/>
            <a:r>
              <a:rPr lang="en-GB" sz="2800">
                <a:solidFill>
                  <a:schemeClr val="accent6">
                    <a:lumMod val="90000"/>
                    <a:lumOff val="10000"/>
                  </a:schemeClr>
                </a:solidFill>
                <a:latin typeface="Work Sans "/>
                <a:cs typeface="Work Sans Light" charset="0"/>
              </a:rPr>
              <a:t>and equipment in order to save significant time and resource and ensure greater aircraft </a:t>
            </a:r>
            <a:endParaRPr lang="en-GB">
              <a:solidFill>
                <a:schemeClr val="accent6">
                  <a:lumMod val="90000"/>
                  <a:lumOff val="10000"/>
                </a:schemeClr>
              </a:solidFill>
              <a:latin typeface="Work Sans "/>
            </a:endParaRPr>
          </a:p>
          <a:p>
            <a:pPr algn="ctr"/>
            <a:r>
              <a:rPr lang="en-GB" sz="2800">
                <a:solidFill>
                  <a:schemeClr val="accent6">
                    <a:lumMod val="90000"/>
                    <a:lumOff val="10000"/>
                  </a:schemeClr>
                </a:solidFill>
                <a:latin typeface="Work Sans "/>
                <a:cs typeface="Work Sans Light" charset="0"/>
              </a:rPr>
              <a:t>availability across the Fleet Air Arm.</a:t>
            </a:r>
            <a:endParaRPr lang="en-GB">
              <a:solidFill>
                <a:schemeClr val="accent6">
                  <a:lumMod val="90000"/>
                  <a:lumOff val="10000"/>
                </a:schemeClr>
              </a:solidFill>
              <a:latin typeface="Work Sans "/>
            </a:endParaRPr>
          </a:p>
          <a:p>
            <a:pPr algn="ctr"/>
            <a:endParaRPr lang="en-GB" sz="2800">
              <a:solidFill>
                <a:schemeClr val="accent3">
                  <a:lumMod val="50000"/>
                </a:schemeClr>
              </a:solidFill>
              <a:cs typeface="Work Sans Light" charset="0"/>
            </a:endParaRPr>
          </a:p>
          <a:p>
            <a:pPr algn="just"/>
            <a:endParaRPr lang="en-GB" sz="2400">
              <a:solidFill>
                <a:srgbClr val="FFC000"/>
              </a:solidFill>
              <a:latin typeface="Work Sans Light" charset="0"/>
              <a:cs typeface="Work Sans Light" charset="0"/>
            </a:endParaRPr>
          </a:p>
        </p:txBody>
      </p:sp>
      <p:sp>
        <p:nvSpPr>
          <p:cNvPr id="325" name="Google Shape;325;p52"/>
          <p:cNvSpPr txBox="1">
            <a:spLocks noGrp="1"/>
          </p:cNvSpPr>
          <p:nvPr>
            <p:ph type="sldNum" idx="12"/>
          </p:nvPr>
        </p:nvSpPr>
        <p:spPr>
          <a:xfrm>
            <a:off x="11104775" y="6530741"/>
            <a:ext cx="7446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GB"/>
              <a:t>3</a:t>
            </a:fld>
            <a:endParaRPr lang="en-GB"/>
          </a:p>
        </p:txBody>
      </p:sp>
      <p:sp>
        <p:nvSpPr>
          <p:cNvPr id="326" name="Google Shape;326;p52"/>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Tree>
    <p:extLst>
      <p:ext uri="{BB962C8B-B14F-4D97-AF65-F5344CB8AC3E}">
        <p14:creationId xmlns:p14="http://schemas.microsoft.com/office/powerpoint/2010/main" val="259867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838200" y="459863"/>
            <a:ext cx="10515600" cy="1004594"/>
          </a:xfrm>
          <a:prstGeom prst="rect">
            <a:avLst/>
          </a:prstGeom>
        </p:spPr>
        <p:txBody>
          <a:bodyPr vert="horz" lIns="91440" tIns="45720" rIns="91440" bIns="45720" rtlCol="0" anchor="ctr">
            <a:norm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defTabSz="914400">
              <a:lnSpc>
                <a:spcPct val="90000"/>
              </a:lnSpc>
              <a:spcBef>
                <a:spcPct val="0"/>
              </a:spcBef>
              <a:spcAft>
                <a:spcPts val="600"/>
              </a:spcAft>
            </a:pPr>
            <a:r>
              <a:rPr lang="en-US" sz="2800">
                <a:solidFill>
                  <a:srgbClr val="FFFFFF"/>
                </a:solidFill>
                <a:latin typeface="+mj-lt"/>
                <a:ea typeface="+mj-ea"/>
                <a:cs typeface="+mj-cs"/>
              </a:rPr>
              <a:t>RNAS Culdrose Current Tool Check-in</a:t>
            </a:r>
            <a:r>
              <a:rPr lang="en-US" sz="2800" kern="1200">
                <a:solidFill>
                  <a:srgbClr val="FFFFFF"/>
                </a:solidFill>
                <a:latin typeface="+mj-lt"/>
                <a:ea typeface="+mj-ea"/>
                <a:cs typeface="+mj-cs"/>
              </a:rPr>
              <a:t>/</a:t>
            </a:r>
            <a:r>
              <a:rPr lang="en-US" sz="2800">
                <a:solidFill>
                  <a:srgbClr val="FFFFFF"/>
                </a:solidFill>
                <a:latin typeface="+mj-lt"/>
                <a:ea typeface="+mj-ea"/>
                <a:cs typeface="+mj-cs"/>
              </a:rPr>
              <a:t>Out Process</a:t>
            </a:r>
            <a:endParaRPr lang="en-US" sz="2800" kern="1200">
              <a:solidFill>
                <a:srgbClr val="FFFFFF"/>
              </a:solidFill>
              <a:latin typeface="+mj-lt"/>
              <a:ea typeface="+mj-ea"/>
              <a:cs typeface="+mj-cs"/>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2"/>
          <p:cNvSpPr/>
          <p:nvPr/>
        </p:nvSpPr>
        <p:spPr>
          <a:xfrm>
            <a:off x="3958004" y="1814797"/>
            <a:ext cx="4306317" cy="4323565"/>
          </a:xfrm>
          <a:custGeom>
            <a:avLst/>
            <a:gdLst/>
            <a:ahLst/>
            <a:cxnLst/>
            <a:rect l="l" t="t" r="r" b="b"/>
            <a:pathLst>
              <a:path w="6224475" h="6249406">
                <a:moveTo>
                  <a:pt x="0" y="0"/>
                </a:moveTo>
                <a:lnTo>
                  <a:pt x="6224474" y="0"/>
                </a:lnTo>
                <a:lnTo>
                  <a:pt x="6224474" y="6249406"/>
                </a:lnTo>
                <a:lnTo>
                  <a:pt x="0" y="6249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 name="Freeform 5"/>
          <p:cNvSpPr/>
          <p:nvPr/>
        </p:nvSpPr>
        <p:spPr>
          <a:xfrm>
            <a:off x="4714519" y="4518453"/>
            <a:ext cx="474536" cy="453182"/>
          </a:xfrm>
          <a:custGeom>
            <a:avLst/>
            <a:gdLst/>
            <a:ahLst/>
            <a:cxnLst/>
            <a:rect l="l" t="t" r="r" b="b"/>
            <a:pathLst>
              <a:path w="685908" h="655042">
                <a:moveTo>
                  <a:pt x="0" y="0"/>
                </a:moveTo>
                <a:lnTo>
                  <a:pt x="685908" y="0"/>
                </a:lnTo>
                <a:lnTo>
                  <a:pt x="685908" y="655042"/>
                </a:lnTo>
                <a:lnTo>
                  <a:pt x="0" y="6550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 name="Freeform 7"/>
          <p:cNvSpPr/>
          <p:nvPr/>
        </p:nvSpPr>
        <p:spPr>
          <a:xfrm>
            <a:off x="4942606" y="2644358"/>
            <a:ext cx="499809" cy="461642"/>
          </a:xfrm>
          <a:custGeom>
            <a:avLst/>
            <a:gdLst/>
            <a:ahLst/>
            <a:cxnLst/>
            <a:rect l="l" t="t" r="r" b="b"/>
            <a:pathLst>
              <a:path w="722439" h="667271">
                <a:moveTo>
                  <a:pt x="0" y="0"/>
                </a:moveTo>
                <a:lnTo>
                  <a:pt x="722438" y="0"/>
                </a:lnTo>
                <a:lnTo>
                  <a:pt x="722438" y="667271"/>
                </a:lnTo>
                <a:lnTo>
                  <a:pt x="0" y="6672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 name="TextBox 9"/>
          <p:cNvSpPr txBox="1"/>
          <p:nvPr/>
        </p:nvSpPr>
        <p:spPr>
          <a:xfrm>
            <a:off x="838200" y="2366821"/>
            <a:ext cx="2901174" cy="75071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defTabSz="627825">
              <a:lnSpc>
                <a:spcPts val="2019"/>
              </a:lnSpc>
              <a:spcAft>
                <a:spcPts val="600"/>
              </a:spcAft>
            </a:pPr>
            <a:r>
              <a:rPr lang="en-US" sz="1400" b="0" i="0" u="none" strike="noStrike" kern="1200" cap="none">
                <a:solidFill>
                  <a:srgbClr val="555555"/>
                </a:solidFill>
                <a:latin typeface="Work Sans "/>
                <a:sym typeface="Arial" panose="020B0604020202020204"/>
              </a:rPr>
              <a:t>Toolbox checked out. </a:t>
            </a:r>
            <a:br>
              <a:rPr lang="en-US" sz="1400">
                <a:solidFill>
                  <a:srgbClr val="555555"/>
                </a:solidFill>
                <a:latin typeface="Work Sans "/>
              </a:rPr>
            </a:br>
            <a:r>
              <a:rPr lang="en-US" sz="1400" b="0" i="0" u="none" strike="noStrike" kern="1200" cap="none">
                <a:solidFill>
                  <a:srgbClr val="555555"/>
                </a:solidFill>
                <a:latin typeface="Work Sans "/>
                <a:sym typeface="Arial" panose="020B0604020202020204"/>
              </a:rPr>
              <a:t>Currently in use for aircraft maintenance.</a:t>
            </a:r>
            <a:endParaRPr lang="en-US" sz="1400">
              <a:solidFill>
                <a:srgbClr val="FFFFFF"/>
              </a:solidFill>
              <a:latin typeface="IBM Plex Sans"/>
            </a:endParaRPr>
          </a:p>
        </p:txBody>
      </p:sp>
      <p:sp>
        <p:nvSpPr>
          <p:cNvPr id="10" name="TextBox 10"/>
          <p:cNvSpPr txBox="1"/>
          <p:nvPr/>
        </p:nvSpPr>
        <p:spPr>
          <a:xfrm>
            <a:off x="838200" y="2086097"/>
            <a:ext cx="1524560" cy="27225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defTabSz="627825">
              <a:lnSpc>
                <a:spcPts val="2306"/>
              </a:lnSpc>
              <a:spcAft>
                <a:spcPts val="600"/>
              </a:spcAft>
            </a:pPr>
            <a:r>
              <a:rPr lang="en-US" sz="1600" b="0" i="0" u="none" strike="noStrike" kern="1200" cap="none">
                <a:solidFill>
                  <a:srgbClr val="000000"/>
                </a:solidFill>
                <a:latin typeface="Work Sans "/>
                <a:sym typeface="Arial" panose="020B0604020202020204"/>
              </a:rPr>
              <a:t>Step Two</a:t>
            </a:r>
            <a:endParaRPr lang="en-US" sz="1600">
              <a:solidFill>
                <a:srgbClr val="000000"/>
              </a:solidFill>
              <a:latin typeface="Work Sans "/>
            </a:endParaRPr>
          </a:p>
        </p:txBody>
      </p:sp>
      <p:sp>
        <p:nvSpPr>
          <p:cNvPr id="11" name="TextBox 11"/>
          <p:cNvSpPr txBox="1"/>
          <p:nvPr/>
        </p:nvSpPr>
        <p:spPr>
          <a:xfrm>
            <a:off x="838200" y="4853271"/>
            <a:ext cx="2901174" cy="7792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defTabSz="627825">
              <a:lnSpc>
                <a:spcPts val="2019"/>
              </a:lnSpc>
              <a:spcAft>
                <a:spcPts val="600"/>
              </a:spcAft>
            </a:pPr>
            <a:r>
              <a:rPr lang="en-US" sz="1400" b="0" i="0" u="none" strike="noStrike" kern="1200" cap="none">
                <a:solidFill>
                  <a:srgbClr val="555555"/>
                </a:solidFill>
                <a:latin typeface="Work Sans "/>
                <a:sym typeface="Arial" panose="020B0604020202020204"/>
              </a:rPr>
              <a:t>Toolbox content thoroughly checked and confirmed complete before checkout.</a:t>
            </a:r>
            <a:endParaRPr lang="en-US" sz="1400">
              <a:solidFill>
                <a:srgbClr val="FFFFFF"/>
              </a:solidFill>
              <a:latin typeface="Work Sans "/>
            </a:endParaRPr>
          </a:p>
        </p:txBody>
      </p:sp>
      <p:sp>
        <p:nvSpPr>
          <p:cNvPr id="12" name="TextBox 12"/>
          <p:cNvSpPr txBox="1"/>
          <p:nvPr/>
        </p:nvSpPr>
        <p:spPr>
          <a:xfrm>
            <a:off x="838201" y="4572548"/>
            <a:ext cx="1594301" cy="27225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defTabSz="627825">
              <a:lnSpc>
                <a:spcPts val="2306"/>
              </a:lnSpc>
              <a:spcAft>
                <a:spcPts val="600"/>
              </a:spcAft>
            </a:pPr>
            <a:r>
              <a:rPr lang="en-US" sz="1600" b="0" i="0" u="none" strike="noStrike" kern="1200" cap="none">
                <a:solidFill>
                  <a:srgbClr val="674C65"/>
                </a:solidFill>
                <a:latin typeface="Work Sans "/>
                <a:sym typeface="Arial" panose="020B0604020202020204"/>
              </a:rPr>
              <a:t>Step One</a:t>
            </a:r>
            <a:endParaRPr lang="en-US" sz="1600">
              <a:solidFill>
                <a:srgbClr val="7B6079"/>
              </a:solidFill>
              <a:latin typeface="Work Sans "/>
            </a:endParaRPr>
          </a:p>
        </p:txBody>
      </p:sp>
      <p:sp>
        <p:nvSpPr>
          <p:cNvPr id="13" name="TextBox 13"/>
          <p:cNvSpPr txBox="1"/>
          <p:nvPr/>
        </p:nvSpPr>
        <p:spPr>
          <a:xfrm>
            <a:off x="8452625" y="2366820"/>
            <a:ext cx="2901174" cy="7792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r" defTabSz="627825">
              <a:lnSpc>
                <a:spcPts val="2019"/>
              </a:lnSpc>
              <a:spcAft>
                <a:spcPts val="600"/>
              </a:spcAft>
            </a:pPr>
            <a:r>
              <a:rPr lang="en-US" sz="1400" b="0" i="0" u="none" strike="noStrike" kern="1200" cap="none">
                <a:solidFill>
                  <a:srgbClr val="555555"/>
                </a:solidFill>
                <a:latin typeface="Work Sans "/>
                <a:sym typeface="Arial" panose="020B0604020202020204"/>
              </a:rPr>
              <a:t>Change of shift without checking toolbox </a:t>
            </a:r>
            <a:r>
              <a:rPr lang="en-US" sz="1400">
                <a:solidFill>
                  <a:srgbClr val="555555"/>
                </a:solidFill>
                <a:latin typeface="Work Sans "/>
              </a:rPr>
              <a:t>in </a:t>
            </a:r>
            <a:r>
              <a:rPr lang="en-US" sz="1400" b="0" i="0" u="none" strike="noStrike" kern="1200" cap="none">
                <a:solidFill>
                  <a:srgbClr val="555555"/>
                </a:solidFill>
                <a:latin typeface="Work Sans "/>
                <a:sym typeface="Arial" panose="020B0604020202020204"/>
              </a:rPr>
              <a:t>for the next shift to checkout.</a:t>
            </a:r>
            <a:r>
              <a:rPr lang="en-US" sz="1400">
                <a:solidFill>
                  <a:srgbClr val="555555"/>
                </a:solidFill>
                <a:latin typeface="Work Sans "/>
              </a:rPr>
              <a:t> </a:t>
            </a:r>
            <a:endParaRPr lang="en-US" sz="1400">
              <a:solidFill>
                <a:srgbClr val="FFFFFF"/>
              </a:solidFill>
              <a:latin typeface="Work Sans "/>
            </a:endParaRPr>
          </a:p>
        </p:txBody>
      </p:sp>
      <p:sp>
        <p:nvSpPr>
          <p:cNvPr id="14" name="TextBox 14"/>
          <p:cNvSpPr txBox="1"/>
          <p:nvPr/>
        </p:nvSpPr>
        <p:spPr>
          <a:xfrm>
            <a:off x="9697338" y="2086098"/>
            <a:ext cx="1656462" cy="27225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r" defTabSz="627825">
              <a:lnSpc>
                <a:spcPts val="2306"/>
              </a:lnSpc>
              <a:spcAft>
                <a:spcPts val="600"/>
              </a:spcAft>
            </a:pPr>
            <a:r>
              <a:rPr lang="en-US" sz="1600" b="0" i="0" u="none" strike="noStrike" kern="1200" cap="none">
                <a:solidFill>
                  <a:srgbClr val="D433D1"/>
                </a:solidFill>
                <a:latin typeface="Work Sans "/>
                <a:sym typeface="Arial" panose="020B0604020202020204"/>
              </a:rPr>
              <a:t>Step Three</a:t>
            </a:r>
            <a:endParaRPr lang="en-US" sz="1600">
              <a:solidFill>
                <a:srgbClr val="D433D1"/>
              </a:solidFill>
              <a:latin typeface="Work Sans "/>
            </a:endParaRPr>
          </a:p>
        </p:txBody>
      </p:sp>
      <p:sp>
        <p:nvSpPr>
          <p:cNvPr id="15" name="TextBox 15"/>
          <p:cNvSpPr txBox="1"/>
          <p:nvPr/>
        </p:nvSpPr>
        <p:spPr>
          <a:xfrm>
            <a:off x="8452625" y="4853271"/>
            <a:ext cx="2901174" cy="51309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r" defTabSz="627825">
              <a:lnSpc>
                <a:spcPts val="2019"/>
              </a:lnSpc>
              <a:spcAft>
                <a:spcPts val="600"/>
              </a:spcAft>
            </a:pPr>
            <a:r>
              <a:rPr lang="en-US" sz="1400" b="0" i="0" u="none" strike="noStrike" kern="1200" cap="none">
                <a:solidFill>
                  <a:srgbClr val="555555"/>
                </a:solidFill>
                <a:latin typeface="Work Sans "/>
                <a:sym typeface="Arial" panose="020B0604020202020204"/>
              </a:rPr>
              <a:t>Toolbox is checked back in at the end of the day..</a:t>
            </a:r>
            <a:r>
              <a:rPr lang="en-US" sz="1400">
                <a:solidFill>
                  <a:srgbClr val="555555"/>
                </a:solidFill>
                <a:latin typeface="Work Sans "/>
              </a:rPr>
              <a:t> </a:t>
            </a:r>
            <a:endParaRPr lang="en-US" sz="1400">
              <a:solidFill>
                <a:srgbClr val="FFFFFF"/>
              </a:solidFill>
              <a:latin typeface="Work Sans "/>
            </a:endParaRPr>
          </a:p>
        </p:txBody>
      </p:sp>
      <p:sp>
        <p:nvSpPr>
          <p:cNvPr id="16" name="TextBox 16"/>
          <p:cNvSpPr txBox="1"/>
          <p:nvPr/>
        </p:nvSpPr>
        <p:spPr>
          <a:xfrm>
            <a:off x="9974981" y="4572548"/>
            <a:ext cx="1378819" cy="27225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r" defTabSz="627825">
              <a:lnSpc>
                <a:spcPts val="2306"/>
              </a:lnSpc>
              <a:spcAft>
                <a:spcPts val="600"/>
              </a:spcAft>
            </a:pPr>
            <a:r>
              <a:rPr lang="en-US" sz="1600" b="0" i="0" u="none" strike="noStrike" kern="1200" cap="none">
                <a:solidFill>
                  <a:srgbClr val="000000"/>
                </a:solidFill>
                <a:latin typeface="Work Sans "/>
                <a:sym typeface="Arial" panose="020B0604020202020204"/>
              </a:rPr>
              <a:t>Step Four</a:t>
            </a:r>
            <a:endParaRPr lang="en-US" sz="1600">
              <a:solidFill>
                <a:srgbClr val="000000"/>
              </a:solidFill>
              <a:latin typeface="Work Sans "/>
            </a:endParaRPr>
          </a:p>
        </p:txBody>
      </p:sp>
      <p:sp>
        <p:nvSpPr>
          <p:cNvPr id="3" name="Freeform 31">
            <a:extLst>
              <a:ext uri="{FF2B5EF4-FFF2-40B4-BE49-F238E27FC236}">
                <a16:creationId xmlns:a16="http://schemas.microsoft.com/office/drawing/2014/main" id="{46109C68-63AB-881C-4DEB-390C6D982F26}"/>
              </a:ext>
            </a:extLst>
          </p:cNvPr>
          <p:cNvSpPr/>
          <p:nvPr/>
        </p:nvSpPr>
        <p:spPr>
          <a:xfrm>
            <a:off x="15632519" y="4364397"/>
            <a:ext cx="810032" cy="779103"/>
          </a:xfrm>
          <a:custGeom>
            <a:avLst/>
            <a:gdLst/>
            <a:ahLst/>
            <a:cxnLst/>
            <a:rect l="l" t="t" r="r" b="b"/>
            <a:pathLst>
              <a:path w="810032" h="779103">
                <a:moveTo>
                  <a:pt x="0" y="0"/>
                </a:moveTo>
                <a:lnTo>
                  <a:pt x="810032" y="0"/>
                </a:lnTo>
                <a:lnTo>
                  <a:pt x="810032" y="779103"/>
                </a:lnTo>
                <a:lnTo>
                  <a:pt x="0" y="77910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31">
            <a:extLst>
              <a:ext uri="{FF2B5EF4-FFF2-40B4-BE49-F238E27FC236}">
                <a16:creationId xmlns:a16="http://schemas.microsoft.com/office/drawing/2014/main" id="{32748E32-0923-3C2C-0461-EAF2AE97848A}"/>
              </a:ext>
            </a:extLst>
          </p:cNvPr>
          <p:cNvSpPr/>
          <p:nvPr/>
        </p:nvSpPr>
        <p:spPr>
          <a:xfrm>
            <a:off x="15632519" y="4336965"/>
            <a:ext cx="810032" cy="779103"/>
          </a:xfrm>
          <a:custGeom>
            <a:avLst/>
            <a:gdLst/>
            <a:ahLst/>
            <a:cxnLst/>
            <a:rect l="l" t="t" r="r" b="b"/>
            <a:pathLst>
              <a:path w="810032" h="779103">
                <a:moveTo>
                  <a:pt x="0" y="0"/>
                </a:moveTo>
                <a:lnTo>
                  <a:pt x="810032" y="0"/>
                </a:lnTo>
                <a:lnTo>
                  <a:pt x="810032" y="779103"/>
                </a:lnTo>
                <a:lnTo>
                  <a:pt x="0" y="77910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31">
            <a:extLst>
              <a:ext uri="{FF2B5EF4-FFF2-40B4-BE49-F238E27FC236}">
                <a16:creationId xmlns:a16="http://schemas.microsoft.com/office/drawing/2014/main" id="{AE1EC0E7-0791-488E-927A-214E1629750C}"/>
              </a:ext>
            </a:extLst>
          </p:cNvPr>
          <p:cNvSpPr/>
          <p:nvPr/>
        </p:nvSpPr>
        <p:spPr>
          <a:xfrm>
            <a:off x="15775394" y="4479840"/>
            <a:ext cx="810032" cy="779103"/>
          </a:xfrm>
          <a:custGeom>
            <a:avLst/>
            <a:gdLst/>
            <a:ahLst/>
            <a:cxnLst/>
            <a:rect l="l" t="t" r="r" b="b"/>
            <a:pathLst>
              <a:path w="810032" h="779103">
                <a:moveTo>
                  <a:pt x="0" y="0"/>
                </a:moveTo>
                <a:lnTo>
                  <a:pt x="810032" y="0"/>
                </a:lnTo>
                <a:lnTo>
                  <a:pt x="810032" y="779103"/>
                </a:lnTo>
                <a:lnTo>
                  <a:pt x="0" y="77910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9" name="Graphic 18" descr="Cycle with people outline">
            <a:extLst>
              <a:ext uri="{FF2B5EF4-FFF2-40B4-BE49-F238E27FC236}">
                <a16:creationId xmlns:a16="http://schemas.microsoft.com/office/drawing/2014/main" id="{8CBD131A-B565-0DF6-F4D0-B96776C343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55536" y="2727960"/>
            <a:ext cx="829056" cy="835152"/>
          </a:xfrm>
          <a:prstGeom prst="rect">
            <a:avLst/>
          </a:prstGeom>
        </p:spPr>
      </p:pic>
      <p:pic>
        <p:nvPicPr>
          <p:cNvPr id="20" name="Graphic 19" descr="Clipboard Mixed outline">
            <a:extLst>
              <a:ext uri="{FF2B5EF4-FFF2-40B4-BE49-F238E27FC236}">
                <a16:creationId xmlns:a16="http://schemas.microsoft.com/office/drawing/2014/main" id="{A753DEC0-9F8B-C5D6-1984-9A57EAC7051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44640" y="4751832"/>
            <a:ext cx="621792" cy="627888"/>
          </a:xfrm>
          <a:prstGeom prst="rect">
            <a:avLst/>
          </a:prstGeom>
        </p:spPr>
      </p:pic>
      <p:sp>
        <p:nvSpPr>
          <p:cNvPr id="22" name="TextBox 21">
            <a:extLst>
              <a:ext uri="{FF2B5EF4-FFF2-40B4-BE49-F238E27FC236}">
                <a16:creationId xmlns:a16="http://schemas.microsoft.com/office/drawing/2014/main" id="{895E1437-F627-0736-5E05-17F49880B1A3}"/>
              </a:ext>
            </a:extLst>
          </p:cNvPr>
          <p:cNvSpPr txBox="1"/>
          <p:nvPr/>
        </p:nvSpPr>
        <p:spPr>
          <a:xfrm>
            <a:off x="658368" y="6138671"/>
            <a:ext cx="287731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solidFill>
                  <a:srgbClr val="0E4062"/>
                </a:solidFill>
              </a:rPr>
              <a:t>© COMMON MISSION PROJECT 2024</a:t>
            </a:r>
            <a:endParaRPr lang="en-GB" sz="800"/>
          </a:p>
          <a:p>
            <a:pPr algn="l"/>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a:off x="1269284" y="1434205"/>
            <a:ext cx="10136869" cy="3573867"/>
          </a:xfrm>
          <a:prstGeom prst="rect">
            <a:avLst/>
          </a:prstGeom>
        </p:spPr>
        <p:txBody>
          <a:bodyPr spcFirstLastPara="1" wrap="square" lIns="0" tIns="0" rIns="0" bIns="0" anchor="t" anchorCtr="0">
            <a:noAutofit/>
          </a:bodyPr>
          <a:lstStyle/>
          <a:p>
            <a:pPr algn="ctr"/>
            <a:r>
              <a:rPr lang="en-GB" sz="2800" u="sng">
                <a:solidFill>
                  <a:schemeClr val="tx1"/>
                </a:solidFill>
                <a:latin typeface="Work Sans "/>
                <a:cs typeface="Work Sans Light" charset="0"/>
              </a:rPr>
              <a:t>UPDATED PROBLEM STATEMENT</a:t>
            </a:r>
          </a:p>
          <a:p>
            <a:pPr algn="just"/>
            <a:endParaRPr lang="en-GB" sz="2800">
              <a:solidFill>
                <a:srgbClr val="FF0000"/>
              </a:solidFill>
              <a:latin typeface="Work Sans "/>
              <a:cs typeface="Work Sans Light" charset="0"/>
            </a:endParaRPr>
          </a:p>
          <a:p>
            <a:pPr marL="228600" indent="0" algn="ctr"/>
            <a:r>
              <a:rPr lang="en-GB" sz="2800">
                <a:solidFill>
                  <a:schemeClr val="accent2">
                    <a:lumMod val="50000"/>
                  </a:schemeClr>
                </a:solidFill>
                <a:latin typeface="Work Sans "/>
                <a:cs typeface="Work Sans Light" charset="0"/>
              </a:rPr>
              <a:t>An efficient method of reducing the frequency of missing tools to the barest minimum, thereby encouraging management of tools and equipment to save significant time and resource and ensure greater aircraft availability across the Fleet Air Arm.</a:t>
            </a:r>
            <a:endParaRPr lang="en-GB" sz="2800" b="0">
              <a:solidFill>
                <a:schemeClr val="accent2">
                  <a:lumMod val="50000"/>
                </a:schemeClr>
              </a:solidFill>
              <a:latin typeface="Work Sans "/>
              <a:cs typeface="Work Sans Light" charset="0"/>
            </a:endParaRPr>
          </a:p>
          <a:p>
            <a:pPr algn="ctr"/>
            <a:endParaRPr lang="en-GB" sz="2400">
              <a:solidFill>
                <a:srgbClr val="FFC000"/>
              </a:solidFill>
              <a:latin typeface="Work Sans Light" charset="0"/>
              <a:cs typeface="Work Sans Light" charset="0"/>
            </a:endParaRPr>
          </a:p>
        </p:txBody>
      </p:sp>
      <p:sp>
        <p:nvSpPr>
          <p:cNvPr id="326" name="Google Shape;326;p52"/>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Tree>
    <p:extLst>
      <p:ext uri="{BB962C8B-B14F-4D97-AF65-F5344CB8AC3E}">
        <p14:creationId xmlns:p14="http://schemas.microsoft.com/office/powerpoint/2010/main" val="136600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80048" y="-70104"/>
            <a:ext cx="6901387" cy="6934201"/>
          </a:xfrm>
          <a:custGeom>
            <a:avLst/>
            <a:gdLst/>
            <a:ahLst/>
            <a:cxnLst/>
            <a:rect l="l" t="t" r="r" b="b"/>
            <a:pathLst>
              <a:path w="10420948" h="10407483">
                <a:moveTo>
                  <a:pt x="0" y="0"/>
                </a:moveTo>
                <a:lnTo>
                  <a:pt x="10420948" y="0"/>
                </a:lnTo>
                <a:lnTo>
                  <a:pt x="10420948" y="10407483"/>
                </a:lnTo>
                <a:lnTo>
                  <a:pt x="0" y="10407483"/>
                </a:lnTo>
                <a:lnTo>
                  <a:pt x="0" y="0"/>
                </a:lnTo>
                <a:close/>
              </a:path>
            </a:pathLst>
          </a:custGeom>
          <a:solidFill>
            <a:srgbClr val="5985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GB">
              <a:cs typeface="Arial"/>
            </a:endParaRPr>
          </a:p>
        </p:txBody>
      </p:sp>
      <p:grpSp>
        <p:nvGrpSpPr>
          <p:cNvPr id="3" name="Group 3"/>
          <p:cNvGrpSpPr/>
          <p:nvPr/>
        </p:nvGrpSpPr>
        <p:grpSpPr>
          <a:xfrm>
            <a:off x="7255140" y="592328"/>
            <a:ext cx="7708201" cy="6083585"/>
            <a:chOff x="-6615763" y="170210"/>
            <a:chExt cx="14827308" cy="4929776"/>
          </a:xfrm>
        </p:grpSpPr>
        <p:sp>
          <p:nvSpPr>
            <p:cNvPr id="4" name="TextBox 4"/>
            <p:cNvSpPr txBox="1"/>
            <p:nvPr/>
          </p:nvSpPr>
          <p:spPr>
            <a:xfrm>
              <a:off x="50800" y="1468040"/>
              <a:ext cx="8160745" cy="461664"/>
            </a:xfrm>
            <a:prstGeom prst="rect">
              <a:avLst/>
            </a:prstGeom>
            <a:ln>
              <a:noFill/>
            </a:ln>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1820"/>
                </a:lnSpc>
              </a:pPr>
              <a:endParaRPr lang="en-GB" sz="1600">
                <a:solidFill>
                  <a:srgbClr val="002060"/>
                </a:solidFill>
                <a:latin typeface="Söhne"/>
              </a:endParaRPr>
            </a:p>
          </p:txBody>
        </p:sp>
        <p:sp>
          <p:nvSpPr>
            <p:cNvPr id="5" name="TextBox 5"/>
            <p:cNvSpPr txBox="1"/>
            <p:nvPr/>
          </p:nvSpPr>
          <p:spPr>
            <a:xfrm>
              <a:off x="-6615763" y="170210"/>
              <a:ext cx="9974521" cy="4929776"/>
            </a:xfrm>
            <a:prstGeom prst="rect">
              <a:avLst/>
            </a:prstGeom>
            <a:ln>
              <a:noFill/>
            </a:ln>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342900" indent="-342900">
                <a:lnSpc>
                  <a:spcPts val="2773"/>
                </a:lnSpc>
                <a:buFont typeface="Wingdings" panose="020B0604020202020204"/>
                <a:buChar char="Ø"/>
              </a:pPr>
              <a:r>
                <a:rPr lang="en-GB" sz="2100" b="1">
                  <a:solidFill>
                    <a:srgbClr val="FFFFFF"/>
                  </a:solidFill>
                  <a:latin typeface="Work Sans "/>
                </a:rPr>
                <a:t>Failure to Return Tools to Toolbox After Use</a:t>
              </a:r>
              <a:r>
                <a:rPr lang="en-US" sz="2100" b="1">
                  <a:solidFill>
                    <a:srgbClr val="FFFFFF"/>
                  </a:solidFill>
                  <a:latin typeface="Work Sans "/>
                </a:rPr>
                <a:t>.</a:t>
              </a:r>
              <a:endParaRPr lang="en-US" b="1">
                <a:latin typeface="Work Sans "/>
                <a:cs typeface="Arial"/>
              </a:endParaRPr>
            </a:p>
            <a:p>
              <a:pPr marL="342900" indent="-342900">
                <a:lnSpc>
                  <a:spcPts val="2773"/>
                </a:lnSpc>
                <a:buFont typeface="Wingdings" panose="020B0604020202020204"/>
                <a:buChar char="Ø"/>
              </a:pPr>
              <a:endParaRPr lang="en-US" sz="2100" b="1">
                <a:solidFill>
                  <a:schemeClr val="bg1"/>
                </a:solidFill>
                <a:latin typeface="Work Sans "/>
                <a:ea typeface="+mn-lt"/>
                <a:cs typeface="+mn-lt"/>
              </a:endParaRPr>
            </a:p>
            <a:p>
              <a:pPr marL="342900" indent="-342900">
                <a:buFont typeface="Wingdings" panose="020B0604020202020204"/>
                <a:buChar char="Ø"/>
              </a:pPr>
              <a:r>
                <a:rPr lang="en-GB" sz="2100" b="1">
                  <a:solidFill>
                    <a:schemeClr val="bg1"/>
                  </a:solidFill>
                  <a:latin typeface="Work Sans "/>
                  <a:ea typeface="+mn-lt"/>
                  <a:cs typeface="+mn-lt"/>
                </a:rPr>
                <a:t>Inter-Shift Tools Sharing Following Checkout</a:t>
              </a:r>
              <a:r>
                <a:rPr lang="en-US" sz="2100" b="1">
                  <a:solidFill>
                    <a:srgbClr val="FFFFFF"/>
                  </a:solidFill>
                  <a:latin typeface="Work Sans "/>
                  <a:ea typeface="+mn-lt"/>
                  <a:cs typeface="+mn-lt"/>
                </a:rPr>
                <a:t>.</a:t>
              </a:r>
            </a:p>
            <a:p>
              <a:pPr>
                <a:lnSpc>
                  <a:spcPts val="2773"/>
                </a:lnSpc>
              </a:pPr>
              <a:r>
                <a:rPr lang="en-GB" sz="1600">
                  <a:solidFill>
                    <a:srgbClr val="002060"/>
                  </a:solidFill>
                  <a:latin typeface="Work Sans "/>
                  <a:ea typeface="+mn-lt"/>
                  <a:cs typeface="+mn-lt"/>
                </a:rPr>
                <a:t>The lack of a rigorous check-in procedure for shared toolboxes across shifts can cause tools to be lost or misplaced.</a:t>
              </a:r>
            </a:p>
            <a:p>
              <a:pPr>
                <a:lnSpc>
                  <a:spcPts val="2773"/>
                </a:lnSpc>
              </a:pPr>
              <a:endParaRPr lang="en-GB" sz="1600" b="1">
                <a:solidFill>
                  <a:srgbClr val="002060"/>
                </a:solidFill>
                <a:latin typeface="Work Sans "/>
                <a:ea typeface="+mn-lt"/>
                <a:cs typeface="+mn-lt"/>
              </a:endParaRPr>
            </a:p>
            <a:p>
              <a:pPr marL="342900" indent="-342900">
                <a:lnSpc>
                  <a:spcPts val="2773"/>
                </a:lnSpc>
                <a:buFont typeface="Wingdings" panose="020B0604020202020204"/>
                <a:buChar char="Ø"/>
              </a:pPr>
              <a:r>
                <a:rPr lang="en-GB" sz="2100" b="1">
                  <a:solidFill>
                    <a:schemeClr val="bg1"/>
                  </a:solidFill>
                  <a:latin typeface="Work Sans "/>
                  <a:ea typeface="+mn-lt"/>
                  <a:cs typeface="+mn-lt"/>
                </a:rPr>
                <a:t>Absence of Inter-Shift Toolbox Inspection</a:t>
              </a:r>
              <a:r>
                <a:rPr lang="en-US" sz="2100" b="1">
                  <a:solidFill>
                    <a:srgbClr val="FFFFFF"/>
                  </a:solidFill>
                  <a:latin typeface="Work Sans "/>
                  <a:ea typeface="+mn-lt"/>
                  <a:cs typeface="+mn-lt"/>
                </a:rPr>
                <a:t>.</a:t>
              </a:r>
              <a:endParaRPr lang="en-US" b="1">
                <a:latin typeface="Work Sans "/>
                <a:cs typeface="Arial"/>
              </a:endParaRPr>
            </a:p>
            <a:p>
              <a:pPr>
                <a:lnSpc>
                  <a:spcPts val="2773"/>
                </a:lnSpc>
              </a:pPr>
              <a:r>
                <a:rPr lang="en-GB" sz="1600">
                  <a:solidFill>
                    <a:srgbClr val="0D0D0D"/>
                  </a:solidFill>
                  <a:latin typeface="Work Sans "/>
                  <a:ea typeface="+mn-lt"/>
                  <a:cs typeface="+mn-lt"/>
                </a:rPr>
                <a:t>The absence of a systematic inspection process for toolboxes between shifts, ensuring all tools are accounted for, properly stored, and ready for use.</a:t>
              </a:r>
              <a:endParaRPr lang="en-US" sz="1600">
                <a:solidFill>
                  <a:srgbClr val="FFFFFF"/>
                </a:solidFill>
                <a:latin typeface="Work Sans "/>
                <a:ea typeface="+mn-lt"/>
                <a:cs typeface="+mn-lt"/>
              </a:endParaRPr>
            </a:p>
            <a:p>
              <a:pPr marL="285750" indent="-285750">
                <a:buFont typeface="Wingdings" panose="020B0604020202020204"/>
                <a:buChar char="Ø"/>
              </a:pPr>
              <a:endParaRPr lang="en-GB" sz="1600" b="1">
                <a:solidFill>
                  <a:srgbClr val="0D0D0D"/>
                </a:solidFill>
                <a:latin typeface="Work Sans "/>
                <a:ea typeface="+mn-lt"/>
                <a:cs typeface="+mn-lt"/>
              </a:endParaRPr>
            </a:p>
            <a:p>
              <a:pPr marL="342900" indent="-342900">
                <a:buFont typeface="Wingdings" panose="020B0604020202020204"/>
                <a:buChar char="Ø"/>
              </a:pPr>
              <a:r>
                <a:rPr lang="en-GB" sz="2100" b="1">
                  <a:solidFill>
                    <a:schemeClr val="bg1"/>
                  </a:solidFill>
                  <a:latin typeface="Work Sans "/>
                  <a:ea typeface="+mn-lt"/>
                  <a:cs typeface="+mn-lt"/>
                </a:rPr>
                <a:t>High pressure job at hand</a:t>
              </a:r>
            </a:p>
            <a:p>
              <a:endParaRPr lang="en-GB" sz="1600">
                <a:solidFill>
                  <a:srgbClr val="0D0D0D"/>
                </a:solidFill>
                <a:ea typeface="+mn-lt"/>
                <a:cs typeface="+mn-lt"/>
              </a:endParaRPr>
            </a:p>
            <a:p>
              <a:endParaRPr lang="en-GB" sz="1600">
                <a:solidFill>
                  <a:srgbClr val="0D0D0D"/>
                </a:solidFill>
                <a:ea typeface="+mn-lt"/>
                <a:cs typeface="+mn-lt"/>
              </a:endParaRPr>
            </a:p>
            <a:p>
              <a:br>
                <a:rPr lang="en-GB" sz="1600">
                  <a:solidFill>
                    <a:srgbClr val="0D0D0D"/>
                  </a:solidFill>
                  <a:ea typeface="+mn-lt"/>
                  <a:cs typeface="+mn-lt"/>
                </a:rPr>
              </a:br>
              <a:endParaRPr lang="en-US" sz="1600">
                <a:solidFill>
                  <a:srgbClr val="FFFFFF"/>
                </a:solidFill>
                <a:ea typeface="+mn-lt"/>
                <a:cs typeface="+mn-lt"/>
              </a:endParaRPr>
            </a:p>
            <a:p>
              <a:pPr>
                <a:lnSpc>
                  <a:spcPts val="2773"/>
                </a:lnSpc>
              </a:pPr>
              <a:endParaRPr lang="en-US" sz="2100">
                <a:solidFill>
                  <a:srgbClr val="FFFFFF"/>
                </a:solidFill>
                <a:cs typeface="Arial"/>
              </a:endParaRPr>
            </a:p>
          </p:txBody>
        </p:sp>
      </p:grpSp>
      <p:sp>
        <p:nvSpPr>
          <p:cNvPr id="12" name="TextBox 12"/>
          <p:cNvSpPr txBox="1"/>
          <p:nvPr/>
        </p:nvSpPr>
        <p:spPr>
          <a:xfrm>
            <a:off x="685800" y="2863850"/>
            <a:ext cx="4427047" cy="57280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4480"/>
              </a:lnSpc>
            </a:pPr>
            <a:r>
              <a:rPr lang="en-US" sz="3734">
                <a:solidFill>
                  <a:srgbClr val="5985F2"/>
                </a:solidFill>
                <a:latin typeface="Libre Franklin Semi-Bold"/>
              </a:rPr>
              <a:t>Causes</a:t>
            </a:r>
          </a:p>
        </p:txBody>
      </p:sp>
      <p:sp>
        <p:nvSpPr>
          <p:cNvPr id="14" name="Freeform 14"/>
          <p:cNvSpPr/>
          <p:nvPr/>
        </p:nvSpPr>
        <p:spPr>
          <a:xfrm>
            <a:off x="5775601" y="1239369"/>
            <a:ext cx="1158576" cy="1158576"/>
          </a:xfrm>
          <a:custGeom>
            <a:avLst/>
            <a:gdLst/>
            <a:ahLst/>
            <a:cxnLst/>
            <a:rect l="l" t="t" r="r" b="b"/>
            <a:pathLst>
              <a:path w="2317152" h="2317152">
                <a:moveTo>
                  <a:pt x="0" y="0"/>
                </a:moveTo>
                <a:lnTo>
                  <a:pt x="2317152" y="0"/>
                </a:lnTo>
                <a:lnTo>
                  <a:pt x="2317152" y="2317152"/>
                </a:lnTo>
                <a:lnTo>
                  <a:pt x="0" y="2317152"/>
                </a:lnTo>
                <a:lnTo>
                  <a:pt x="0" y="0"/>
                </a:lnTo>
                <a:close/>
              </a:path>
            </a:pathLst>
          </a:custGeom>
          <a:solidFill>
            <a:schemeClr val="accent1"/>
          </a:solidFill>
          <a:ln>
            <a:solidFill>
              <a:schemeClr val="accent1"/>
            </a:solidFill>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7" name="Freeform 17"/>
          <p:cNvSpPr/>
          <p:nvPr/>
        </p:nvSpPr>
        <p:spPr>
          <a:xfrm>
            <a:off x="5775601" y="2849712"/>
            <a:ext cx="1158576" cy="1158576"/>
          </a:xfrm>
          <a:custGeom>
            <a:avLst/>
            <a:gdLst/>
            <a:ahLst/>
            <a:cxnLst/>
            <a:rect l="l" t="t" r="r" b="b"/>
            <a:pathLst>
              <a:path w="2317152" h="2317152">
                <a:moveTo>
                  <a:pt x="0" y="0"/>
                </a:moveTo>
                <a:lnTo>
                  <a:pt x="2317152" y="0"/>
                </a:lnTo>
                <a:lnTo>
                  <a:pt x="2317152" y="2317152"/>
                </a:lnTo>
                <a:lnTo>
                  <a:pt x="0" y="2317152"/>
                </a:lnTo>
                <a:lnTo>
                  <a:pt x="0" y="0"/>
                </a:lnTo>
                <a:close/>
              </a:path>
            </a:pathLst>
          </a:custGeom>
          <a:solidFill>
            <a:schemeClr val="accent1"/>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0" name="Freeform 20"/>
          <p:cNvSpPr/>
          <p:nvPr/>
        </p:nvSpPr>
        <p:spPr>
          <a:xfrm>
            <a:off x="5775601" y="4496631"/>
            <a:ext cx="1158576" cy="1158576"/>
          </a:xfrm>
          <a:custGeom>
            <a:avLst/>
            <a:gdLst/>
            <a:ahLst/>
            <a:cxnLst/>
            <a:rect l="l" t="t" r="r" b="b"/>
            <a:pathLst>
              <a:path w="2317152" h="2317152">
                <a:moveTo>
                  <a:pt x="0" y="0"/>
                </a:moveTo>
                <a:lnTo>
                  <a:pt x="2317152" y="0"/>
                </a:lnTo>
                <a:lnTo>
                  <a:pt x="2317152" y="2317152"/>
                </a:lnTo>
                <a:lnTo>
                  <a:pt x="0" y="2317152"/>
                </a:lnTo>
                <a:lnTo>
                  <a:pt x="0" y="0"/>
                </a:lnTo>
                <a:close/>
              </a:path>
            </a:pathLst>
          </a:custGeom>
          <a:solidFill>
            <a:schemeClr val="accent1"/>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GB" sz="800"/>
          </a:p>
        </p:txBody>
      </p:sp>
      <p:pic>
        <p:nvPicPr>
          <p:cNvPr id="22" name="Graphic 21" descr="Envelope outline">
            <a:extLst>
              <a:ext uri="{FF2B5EF4-FFF2-40B4-BE49-F238E27FC236}">
                <a16:creationId xmlns:a16="http://schemas.microsoft.com/office/drawing/2014/main" id="{E32DDA56-0720-EB76-FAF0-FB9AF57E36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4080" y="1466088"/>
            <a:ext cx="694944" cy="694944"/>
          </a:xfrm>
          <a:prstGeom prst="rect">
            <a:avLst/>
          </a:prstGeom>
        </p:spPr>
      </p:pic>
      <p:pic>
        <p:nvPicPr>
          <p:cNvPr id="23" name="Graphic 22" descr="Envelope outline">
            <a:extLst>
              <a:ext uri="{FF2B5EF4-FFF2-40B4-BE49-F238E27FC236}">
                <a16:creationId xmlns:a16="http://schemas.microsoft.com/office/drawing/2014/main" id="{C1137AC6-DD1A-6529-609F-9C4BD9BB6C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5974080" y="3093720"/>
            <a:ext cx="707136" cy="707136"/>
          </a:xfrm>
          <a:prstGeom prst="rect">
            <a:avLst/>
          </a:prstGeom>
        </p:spPr>
      </p:pic>
      <p:pic>
        <p:nvPicPr>
          <p:cNvPr id="24" name="Graphic 23" descr="Envelope outline">
            <a:extLst>
              <a:ext uri="{FF2B5EF4-FFF2-40B4-BE49-F238E27FC236}">
                <a16:creationId xmlns:a16="http://schemas.microsoft.com/office/drawing/2014/main" id="{8A9B93C0-02C6-B7C7-74BF-CBE69D49E6C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5974080" y="4672584"/>
            <a:ext cx="701040" cy="719328"/>
          </a:xfrm>
          <a:prstGeom prst="rect">
            <a:avLst/>
          </a:prstGeom>
        </p:spPr>
      </p:pic>
      <p:sp>
        <p:nvSpPr>
          <p:cNvPr id="25" name="TextBox 24">
            <a:extLst>
              <a:ext uri="{FF2B5EF4-FFF2-40B4-BE49-F238E27FC236}">
                <a16:creationId xmlns:a16="http://schemas.microsoft.com/office/drawing/2014/main" id="{6D410016-BC51-EE47-E771-BCFECBB125DB}"/>
              </a:ext>
            </a:extLst>
          </p:cNvPr>
          <p:cNvSpPr txBox="1"/>
          <p:nvPr/>
        </p:nvSpPr>
        <p:spPr>
          <a:xfrm>
            <a:off x="451103" y="6291072"/>
            <a:ext cx="28163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solidFill>
                  <a:srgbClr val="0E4062"/>
                </a:solidFill>
              </a:rPr>
              <a:t>© COMMON MISSION PROJECT 2024</a:t>
            </a:r>
            <a:endParaRPr lang="en-GB" sz="800"/>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0"/>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
        <p:nvSpPr>
          <p:cNvPr id="413" name="Google Shape;413;p60"/>
          <p:cNvSpPr txBox="1">
            <a:spLocks noGrp="1"/>
          </p:cNvSpPr>
          <p:nvPr>
            <p:ph type="sldNum" idx="12"/>
          </p:nvPr>
        </p:nvSpPr>
        <p:spPr>
          <a:xfrm>
            <a:off x="11104775" y="6530741"/>
            <a:ext cx="7446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7</a:t>
            </a:fld>
            <a:endParaRPr lang="en-GB"/>
          </a:p>
        </p:txBody>
      </p:sp>
      <p:grpSp>
        <p:nvGrpSpPr>
          <p:cNvPr id="414" name="Google Shape;414;p60"/>
          <p:cNvGrpSpPr/>
          <p:nvPr/>
        </p:nvGrpSpPr>
        <p:grpSpPr>
          <a:xfrm>
            <a:off x="423419" y="171361"/>
            <a:ext cx="11239659" cy="6674554"/>
            <a:chOff x="384809" y="393700"/>
            <a:chExt cx="8429955" cy="6674554"/>
          </a:xfrm>
        </p:grpSpPr>
        <p:grpSp>
          <p:nvGrpSpPr>
            <p:cNvPr id="415" name="Google Shape;415;p60"/>
            <p:cNvGrpSpPr/>
            <p:nvPr/>
          </p:nvGrpSpPr>
          <p:grpSpPr>
            <a:xfrm>
              <a:off x="1885315" y="1925420"/>
              <a:ext cx="5326175" cy="2411530"/>
              <a:chOff x="1885315" y="1925420"/>
              <a:chExt cx="5326175" cy="2411530"/>
            </a:xfrm>
          </p:grpSpPr>
          <p:grpSp>
            <p:nvGrpSpPr>
              <p:cNvPr id="416" name="Google Shape;416;p60"/>
              <p:cNvGrpSpPr/>
              <p:nvPr/>
            </p:nvGrpSpPr>
            <p:grpSpPr>
              <a:xfrm>
                <a:off x="1919172" y="1925420"/>
                <a:ext cx="5292318" cy="774600"/>
                <a:chOff x="1919172" y="1925420"/>
                <a:chExt cx="5292318" cy="774600"/>
              </a:xfrm>
            </p:grpSpPr>
            <p:cxnSp>
              <p:nvCxnSpPr>
                <p:cNvPr id="417" name="Google Shape;417;p60"/>
                <p:cNvCxnSpPr/>
                <p:nvPr/>
              </p:nvCxnSpPr>
              <p:spPr>
                <a:xfrm rot="10800000" flipH="1">
                  <a:off x="5063490" y="1925420"/>
                  <a:ext cx="2148000" cy="774600"/>
                </a:xfrm>
                <a:prstGeom prst="straightConnector1">
                  <a:avLst/>
                </a:prstGeom>
                <a:noFill/>
                <a:ln w="19050" cap="flat" cmpd="sng">
                  <a:solidFill>
                    <a:srgbClr val="0A3C40"/>
                  </a:solidFill>
                  <a:prstDash val="solid"/>
                  <a:round/>
                  <a:headEnd type="none" w="sm" len="sm"/>
                  <a:tailEnd type="none" w="sm" len="sm"/>
                </a:ln>
              </p:spPr>
            </p:cxnSp>
            <p:cxnSp>
              <p:nvCxnSpPr>
                <p:cNvPr id="418" name="Google Shape;418;p60"/>
                <p:cNvCxnSpPr/>
                <p:nvPr/>
              </p:nvCxnSpPr>
              <p:spPr>
                <a:xfrm rot="10800000">
                  <a:off x="1919172" y="1925420"/>
                  <a:ext cx="2148000" cy="774600"/>
                </a:xfrm>
                <a:prstGeom prst="straightConnector1">
                  <a:avLst/>
                </a:prstGeom>
                <a:noFill/>
                <a:ln w="19050" cap="flat" cmpd="sng">
                  <a:solidFill>
                    <a:srgbClr val="0A3C40"/>
                  </a:solidFill>
                  <a:prstDash val="solid"/>
                  <a:round/>
                  <a:headEnd type="none" w="sm" len="sm"/>
                  <a:tailEnd type="none" w="sm" len="sm"/>
                </a:ln>
              </p:spPr>
            </p:cxnSp>
          </p:grpSp>
          <p:grpSp>
            <p:nvGrpSpPr>
              <p:cNvPr id="419" name="Google Shape;419;p60"/>
              <p:cNvGrpSpPr/>
              <p:nvPr/>
            </p:nvGrpSpPr>
            <p:grpSpPr>
              <a:xfrm rot="10800000" flipH="1">
                <a:off x="1885315" y="3562350"/>
                <a:ext cx="5292318" cy="774600"/>
                <a:chOff x="1919172" y="1925420"/>
                <a:chExt cx="5292318" cy="774600"/>
              </a:xfrm>
            </p:grpSpPr>
            <p:cxnSp>
              <p:nvCxnSpPr>
                <p:cNvPr id="420" name="Google Shape;420;p60"/>
                <p:cNvCxnSpPr/>
                <p:nvPr/>
              </p:nvCxnSpPr>
              <p:spPr>
                <a:xfrm rot="10800000" flipH="1">
                  <a:off x="5063490" y="1925420"/>
                  <a:ext cx="2148000" cy="774600"/>
                </a:xfrm>
                <a:prstGeom prst="straightConnector1">
                  <a:avLst/>
                </a:prstGeom>
                <a:noFill/>
                <a:ln w="19050" cap="flat" cmpd="sng">
                  <a:solidFill>
                    <a:srgbClr val="0A3C40"/>
                  </a:solidFill>
                  <a:prstDash val="solid"/>
                  <a:round/>
                  <a:headEnd type="none" w="sm" len="sm"/>
                  <a:tailEnd type="none" w="sm" len="sm"/>
                </a:ln>
              </p:spPr>
            </p:cxnSp>
            <p:cxnSp>
              <p:nvCxnSpPr>
                <p:cNvPr id="421" name="Google Shape;421;p60"/>
                <p:cNvCxnSpPr/>
                <p:nvPr/>
              </p:nvCxnSpPr>
              <p:spPr>
                <a:xfrm rot="10800000">
                  <a:off x="1919172" y="1925420"/>
                  <a:ext cx="2148000" cy="774600"/>
                </a:xfrm>
                <a:prstGeom prst="straightConnector1">
                  <a:avLst/>
                </a:prstGeom>
                <a:noFill/>
                <a:ln w="19050" cap="flat" cmpd="sng">
                  <a:solidFill>
                    <a:srgbClr val="0A3C40"/>
                  </a:solidFill>
                  <a:prstDash val="solid"/>
                  <a:round/>
                  <a:headEnd type="none" w="sm" len="sm"/>
                  <a:tailEnd type="none" w="sm" len="sm"/>
                </a:ln>
              </p:spPr>
            </p:cxnSp>
          </p:grpSp>
        </p:grpSp>
        <p:grpSp>
          <p:nvGrpSpPr>
            <p:cNvPr id="422" name="Google Shape;422;p60"/>
            <p:cNvGrpSpPr/>
            <p:nvPr/>
          </p:nvGrpSpPr>
          <p:grpSpPr>
            <a:xfrm>
              <a:off x="2874123" y="4817110"/>
              <a:ext cx="3406200" cy="1806000"/>
              <a:chOff x="2874123" y="4622800"/>
              <a:chExt cx="3406200" cy="1806000"/>
            </a:xfrm>
          </p:grpSpPr>
          <p:grpSp>
            <p:nvGrpSpPr>
              <p:cNvPr id="423" name="Google Shape;423;p60"/>
              <p:cNvGrpSpPr/>
              <p:nvPr/>
            </p:nvGrpSpPr>
            <p:grpSpPr>
              <a:xfrm>
                <a:off x="3897629" y="5678170"/>
                <a:ext cx="1359129" cy="566036"/>
                <a:chOff x="3857552" y="5415280"/>
                <a:chExt cx="1359129" cy="566036"/>
              </a:xfrm>
            </p:grpSpPr>
            <p:pic>
              <p:nvPicPr>
                <p:cNvPr id="424" name="Google Shape;424;p60"/>
                <p:cNvPicPr preferRelativeResize="0"/>
                <p:nvPr/>
              </p:nvPicPr>
              <p:blipFill rotWithShape="1">
                <a:blip r:embed="rId3"/>
                <a:srcRect/>
                <a:stretch>
                  <a:fillRect/>
                </a:stretch>
              </p:blipFill>
              <p:spPr>
                <a:xfrm>
                  <a:off x="3857552" y="5415280"/>
                  <a:ext cx="399009" cy="566036"/>
                </a:xfrm>
                <a:prstGeom prst="rect">
                  <a:avLst/>
                </a:prstGeom>
                <a:solidFill>
                  <a:srgbClr val="4472C4">
                    <a:alpha val="0"/>
                  </a:srgbClr>
                </a:solidFill>
                <a:ln>
                  <a:noFill/>
                </a:ln>
              </p:spPr>
            </p:pic>
            <p:pic>
              <p:nvPicPr>
                <p:cNvPr id="425" name="Google Shape;425;p60"/>
                <p:cNvPicPr preferRelativeResize="0"/>
                <p:nvPr/>
              </p:nvPicPr>
              <p:blipFill rotWithShape="1">
                <a:blip r:embed="rId3"/>
                <a:srcRect/>
                <a:stretch>
                  <a:fillRect/>
                </a:stretch>
              </p:blipFill>
              <p:spPr>
                <a:xfrm>
                  <a:off x="4097582" y="5415280"/>
                  <a:ext cx="399009" cy="566036"/>
                </a:xfrm>
                <a:prstGeom prst="rect">
                  <a:avLst/>
                </a:prstGeom>
                <a:solidFill>
                  <a:srgbClr val="4472C4">
                    <a:alpha val="0"/>
                  </a:srgbClr>
                </a:solidFill>
                <a:ln>
                  <a:noFill/>
                </a:ln>
              </p:spPr>
            </p:pic>
            <p:pic>
              <p:nvPicPr>
                <p:cNvPr id="426" name="Google Shape;426;p60"/>
                <p:cNvPicPr preferRelativeResize="0"/>
                <p:nvPr/>
              </p:nvPicPr>
              <p:blipFill rotWithShape="1">
                <a:blip r:embed="rId3"/>
                <a:srcRect/>
                <a:stretch>
                  <a:fillRect/>
                </a:stretch>
              </p:blipFill>
              <p:spPr>
                <a:xfrm>
                  <a:off x="4337612" y="5415280"/>
                  <a:ext cx="399009" cy="566036"/>
                </a:xfrm>
                <a:prstGeom prst="rect">
                  <a:avLst/>
                </a:prstGeom>
                <a:solidFill>
                  <a:srgbClr val="4472C4">
                    <a:alpha val="0"/>
                  </a:srgbClr>
                </a:solidFill>
                <a:ln>
                  <a:noFill/>
                </a:ln>
              </p:spPr>
            </p:pic>
            <p:pic>
              <p:nvPicPr>
                <p:cNvPr id="427" name="Google Shape;427;p60"/>
                <p:cNvPicPr preferRelativeResize="0"/>
                <p:nvPr/>
              </p:nvPicPr>
              <p:blipFill rotWithShape="1">
                <a:blip r:embed="rId3"/>
                <a:srcRect/>
                <a:stretch>
                  <a:fillRect/>
                </a:stretch>
              </p:blipFill>
              <p:spPr>
                <a:xfrm>
                  <a:off x="4577642" y="5415280"/>
                  <a:ext cx="399009" cy="566036"/>
                </a:xfrm>
                <a:prstGeom prst="rect">
                  <a:avLst/>
                </a:prstGeom>
                <a:solidFill>
                  <a:srgbClr val="4472C4">
                    <a:alpha val="0"/>
                  </a:srgbClr>
                </a:solidFill>
                <a:ln>
                  <a:noFill/>
                </a:ln>
              </p:spPr>
            </p:pic>
            <p:pic>
              <p:nvPicPr>
                <p:cNvPr id="428" name="Google Shape;428;p60"/>
                <p:cNvPicPr preferRelativeResize="0"/>
                <p:nvPr/>
              </p:nvPicPr>
              <p:blipFill rotWithShape="1">
                <a:blip r:embed="rId3"/>
                <a:srcRect/>
                <a:stretch>
                  <a:fillRect/>
                </a:stretch>
              </p:blipFill>
              <p:spPr>
                <a:xfrm>
                  <a:off x="4817672" y="5415280"/>
                  <a:ext cx="399009" cy="566036"/>
                </a:xfrm>
                <a:prstGeom prst="rect">
                  <a:avLst/>
                </a:prstGeom>
                <a:solidFill>
                  <a:srgbClr val="4472C4">
                    <a:alpha val="0"/>
                  </a:srgbClr>
                </a:solidFill>
                <a:ln>
                  <a:noFill/>
                </a:ln>
              </p:spPr>
            </p:pic>
          </p:grpSp>
          <p:sp>
            <p:nvSpPr>
              <p:cNvPr id="429" name="Google Shape;429;p60"/>
              <p:cNvSpPr/>
              <p:nvPr/>
            </p:nvSpPr>
            <p:spPr>
              <a:xfrm>
                <a:off x="2874123" y="4622800"/>
                <a:ext cx="3406200" cy="1806000"/>
              </a:xfrm>
              <a:prstGeom prst="wedgeEllipseCallout">
                <a:avLst>
                  <a:gd name="adj1" fmla="val 97"/>
                  <a:gd name="adj2" fmla="val -65348"/>
                </a:avLst>
              </a:prstGeom>
              <a:noFill/>
              <a:ln w="19050" cap="flat" cmpd="sng">
                <a:solidFill>
                  <a:srgbClr val="0A3C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Work Sans Light"/>
                  <a:ea typeface="Century Gothic" panose="020B0502020202020204"/>
                  <a:cs typeface="Century Gothic" panose="020B0502020202020204"/>
                  <a:sym typeface="Century Gothic" panose="020B0502020202020204"/>
                </a:endParaRPr>
              </a:p>
            </p:txBody>
          </p:sp>
          <p:sp>
            <p:nvSpPr>
              <p:cNvPr id="430" name="Google Shape;430;p60"/>
              <p:cNvSpPr txBox="1"/>
              <p:nvPr/>
            </p:nvSpPr>
            <p:spPr>
              <a:xfrm>
                <a:off x="3501430" y="4848655"/>
                <a:ext cx="2286000" cy="1025881"/>
              </a:xfrm>
              <a:prstGeom prst="rect">
                <a:avLst/>
              </a:prstGeom>
              <a:noFill/>
              <a:ln>
                <a:noFill/>
              </a:ln>
            </p:spPr>
            <p:txBody>
              <a:bodyPr spcFirstLastPara="1" wrap="square" lIns="91425" tIns="45700" rIns="91425" bIns="45700" anchor="t" anchorCtr="0">
                <a:spAutoFit/>
              </a:bodyPr>
              <a:lstStyle/>
              <a:p>
                <a:pPr algn="ctr"/>
                <a:r>
                  <a:rPr lang="en-GB" sz="1200" b="1" i="0" u="none" strike="noStrike" cap="none">
                    <a:solidFill>
                      <a:srgbClr val="0A3C40"/>
                    </a:solidFill>
                    <a:latin typeface="Work Sans Light"/>
                    <a:ea typeface="Helvetica Neue" panose="020B0704020202020204"/>
                    <a:cs typeface="Helvetica Neue" panose="020B0704020202020204"/>
                    <a:sym typeface="Helvetica Neue" panose="020B0704020202020204"/>
                  </a:rPr>
                  <a:t>BENEFICIARIES + </a:t>
                </a:r>
                <a:r>
                  <a:rPr lang="en-GB" sz="1200" b="1">
                    <a:solidFill>
                      <a:srgbClr val="0A3C40"/>
                    </a:solidFill>
                    <a:latin typeface="Work Sans Light"/>
                    <a:ea typeface="Helvetica Neue" panose="020B0704020202020204"/>
                    <a:cs typeface="Helvetica Neue" panose="020B0704020202020204"/>
                    <a:sym typeface="Helvetica Neue" panose="020B0704020202020204"/>
                  </a:rPr>
                  <a:t>USERS</a:t>
                </a:r>
                <a:endParaRPr lang="en-GB" sz="1050">
                  <a:solidFill>
                    <a:srgbClr val="0A3C40"/>
                  </a:solidFill>
                  <a:latin typeface="Work Sans Light"/>
                  <a:ea typeface="Helvetica Neue" panose="020B0704020202020204"/>
                  <a:cs typeface="Calibri" panose="020F0502020204030204"/>
                  <a:sym typeface="Helvetica Neue" panose="020B0704020202020204"/>
                </a:endParaRPr>
              </a:p>
              <a:p>
                <a:pPr algn="ctr"/>
                <a:r>
                  <a:rPr lang="en-GB" sz="1050">
                    <a:solidFill>
                      <a:srgbClr val="0A3C40"/>
                    </a:solidFill>
                    <a:latin typeface="Work Sans Light"/>
                    <a:ea typeface="Helvetica Neue" panose="020B0704020202020204"/>
                    <a:cs typeface="Calibri" panose="020F0502020204030204"/>
                    <a:sym typeface="Helvetica Neue" panose="020B0704020202020204"/>
                  </a:rPr>
                  <a:t>Engineers, Pilots, Chief petty officer, Able Rating, Mechanical Supervisor</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Warrant Officer</a:t>
                </a:r>
                <a:endParaRPr lang="en-GB" sz="1050" b="0" i="0" u="none" strike="noStrike" cap="none">
                  <a:solidFill>
                    <a:srgbClr val="0A3C40"/>
                  </a:solidFill>
                  <a:latin typeface="Work Sans Light"/>
                  <a:ea typeface="Helvetica Neue" panose="020B0704020202020204"/>
                  <a:cs typeface="Calibri" panose="020F0502020204030204"/>
                </a:endParaRPr>
              </a:p>
              <a:p>
                <a:pPr marL="0" marR="0" lvl="0" indent="0" algn="ctr">
                  <a:spcBef>
                    <a:spcPts val="400"/>
                  </a:spcBef>
                  <a:spcAft>
                    <a:spcPts val="0"/>
                  </a:spcAft>
                  <a:buNone/>
                </a:pPr>
                <a:endParaRPr lang="en-GB" sz="1050" b="0" i="0" u="none" strike="noStrike" cap="none">
                  <a:solidFill>
                    <a:srgbClr val="0A3C40"/>
                  </a:solidFill>
                  <a:latin typeface="Work Sans Light"/>
                  <a:ea typeface="Helvetica Neue" panose="020B0704020202020204"/>
                  <a:cs typeface="Helvetica Neue" panose="020B0704020202020204"/>
                </a:endParaRPr>
              </a:p>
            </p:txBody>
          </p:sp>
        </p:grpSp>
        <p:grpSp>
          <p:nvGrpSpPr>
            <p:cNvPr id="431" name="Google Shape;431;p60"/>
            <p:cNvGrpSpPr/>
            <p:nvPr/>
          </p:nvGrpSpPr>
          <p:grpSpPr>
            <a:xfrm>
              <a:off x="3434193" y="393700"/>
              <a:ext cx="2286000" cy="1766965"/>
              <a:chOff x="3434193" y="393700"/>
              <a:chExt cx="2286000" cy="1766965"/>
            </a:xfrm>
          </p:grpSpPr>
          <p:pic>
            <p:nvPicPr>
              <p:cNvPr id="432" name="Google Shape;432;p60"/>
              <p:cNvPicPr preferRelativeResize="0"/>
              <p:nvPr/>
            </p:nvPicPr>
            <p:blipFill rotWithShape="1">
              <a:blip r:embed="rId3"/>
              <a:srcRect/>
              <a:stretch>
                <a:fillRect/>
              </a:stretch>
            </p:blipFill>
            <p:spPr>
              <a:xfrm>
                <a:off x="4172542" y="393700"/>
                <a:ext cx="809302" cy="1148079"/>
              </a:xfrm>
              <a:prstGeom prst="rect">
                <a:avLst/>
              </a:prstGeom>
              <a:solidFill>
                <a:srgbClr val="4472C4">
                  <a:alpha val="0"/>
                </a:srgbClr>
              </a:solidFill>
              <a:ln>
                <a:noFill/>
              </a:ln>
            </p:spPr>
          </p:pic>
          <p:sp>
            <p:nvSpPr>
              <p:cNvPr id="433" name="Google Shape;433;p60"/>
              <p:cNvSpPr txBox="1"/>
              <p:nvPr/>
            </p:nvSpPr>
            <p:spPr>
              <a:xfrm>
                <a:off x="3434193" y="1670828"/>
                <a:ext cx="2286000" cy="4898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0A3C40"/>
                    </a:solidFill>
                    <a:latin typeface="Work Sans Light"/>
                    <a:ea typeface="Helvetica Neue" panose="020B0704020202020204"/>
                    <a:cs typeface="Helvetica Neue" panose="020B0704020202020204"/>
                    <a:sym typeface="Helvetica Neue" panose="020B0704020202020204"/>
                  </a:rPr>
                  <a:t>SENIOR LEADER</a:t>
                </a:r>
              </a:p>
              <a:p>
                <a:pPr marL="0" marR="0" lvl="0" indent="0" algn="ctr" rtl="0">
                  <a:spcBef>
                    <a:spcPts val="400"/>
                  </a:spcBef>
                  <a:spcAft>
                    <a:spcPts val="0"/>
                  </a:spcAft>
                  <a:buNone/>
                </a:pPr>
                <a:r>
                  <a:rPr lang="en-GB" sz="1050" b="0" i="0" u="none" strike="noStrike" cap="none">
                    <a:solidFill>
                      <a:srgbClr val="0A3C40"/>
                    </a:solidFill>
                    <a:latin typeface="Work Sans Light"/>
                    <a:ea typeface="Helvetica Neue" panose="020B0704020202020204"/>
                    <a:cs typeface="Helvetica Neue" panose="020B0704020202020204"/>
                    <a:sym typeface="Helvetica Neue" panose="020B0704020202020204"/>
                  </a:rPr>
                  <a:t>Air Engineer Officer</a:t>
                </a:r>
              </a:p>
            </p:txBody>
          </p:sp>
        </p:grpSp>
        <p:grpSp>
          <p:nvGrpSpPr>
            <p:cNvPr id="434" name="Google Shape;434;p60"/>
            <p:cNvGrpSpPr/>
            <p:nvPr/>
          </p:nvGrpSpPr>
          <p:grpSpPr>
            <a:xfrm>
              <a:off x="6473189" y="1351280"/>
              <a:ext cx="2286000" cy="2857911"/>
              <a:chOff x="6473189" y="1351280"/>
              <a:chExt cx="2286000" cy="2857911"/>
            </a:xfrm>
          </p:grpSpPr>
          <p:pic>
            <p:nvPicPr>
              <p:cNvPr id="435" name="Google Shape;435;p60"/>
              <p:cNvPicPr preferRelativeResize="0"/>
              <p:nvPr/>
            </p:nvPicPr>
            <p:blipFill rotWithShape="1">
              <a:blip r:embed="rId3"/>
              <a:srcRect/>
              <a:stretch>
                <a:fillRect/>
              </a:stretch>
            </p:blipFill>
            <p:spPr>
              <a:xfrm>
                <a:off x="7211538" y="1351280"/>
                <a:ext cx="809302" cy="1148079"/>
              </a:xfrm>
              <a:prstGeom prst="rect">
                <a:avLst/>
              </a:prstGeom>
              <a:solidFill>
                <a:srgbClr val="4472C4">
                  <a:alpha val="0"/>
                </a:srgbClr>
              </a:solidFill>
              <a:ln>
                <a:noFill/>
              </a:ln>
            </p:spPr>
          </p:pic>
          <p:sp>
            <p:nvSpPr>
              <p:cNvPr id="436" name="Google Shape;436;p60"/>
              <p:cNvSpPr txBox="1"/>
              <p:nvPr/>
            </p:nvSpPr>
            <p:spPr>
              <a:xfrm>
                <a:off x="6473189" y="2654960"/>
                <a:ext cx="2286000" cy="15542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0A3C40"/>
                    </a:solidFill>
                    <a:latin typeface="Work Sans Light"/>
                    <a:ea typeface="Helvetica Neue" panose="020B0704020202020204"/>
                    <a:cs typeface="Helvetica Neue" panose="020B0704020202020204"/>
                    <a:sym typeface="Helvetica Neue" panose="020B0704020202020204"/>
                  </a:rPr>
                  <a:t>BUY-IN/SUPPORT</a:t>
                </a: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Maintenance Engineers</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rPr>
                  <a:t>Tool Controller</a:t>
                </a: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Chief petty officer</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Able Rating</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rPr>
                  <a:t>Air Engineer Officer</a:t>
                </a:r>
                <a:endParaRPr lang="en-GB" sz="1050" b="0" i="0" u="none" strike="noStrike" cap="none">
                  <a:solidFill>
                    <a:srgbClr val="0A3C40"/>
                  </a:solidFill>
                  <a:latin typeface="Work Sans Light"/>
                  <a:ea typeface="Helvetica Neue" panose="020B0704020202020204"/>
                  <a:cs typeface="Calibri" panose="020F0502020204030204"/>
                </a:endParaRPr>
              </a:p>
              <a:p>
                <a:pPr marL="0" marR="0" lvl="0" indent="0" algn="ctr">
                  <a:spcBef>
                    <a:spcPts val="400"/>
                  </a:spcBef>
                  <a:spcAft>
                    <a:spcPts val="0"/>
                  </a:spcAft>
                  <a:buNone/>
                </a:pPr>
                <a:endParaRPr lang="en-GB" sz="1050" b="0" i="0" u="none" strike="noStrike" cap="none">
                  <a:solidFill>
                    <a:srgbClr val="0A3C40"/>
                  </a:solidFill>
                  <a:latin typeface="Work Sans Light"/>
                  <a:ea typeface="Helvetica Neue" panose="020B0704020202020204"/>
                  <a:cs typeface="Helvetica Neue" panose="020B0704020202020204"/>
                </a:endParaRPr>
              </a:p>
            </p:txBody>
          </p:sp>
        </p:grpSp>
        <p:grpSp>
          <p:nvGrpSpPr>
            <p:cNvPr id="437" name="Google Shape;437;p60"/>
            <p:cNvGrpSpPr/>
            <p:nvPr/>
          </p:nvGrpSpPr>
          <p:grpSpPr>
            <a:xfrm>
              <a:off x="6417764" y="4048760"/>
              <a:ext cx="2397000" cy="3019494"/>
              <a:chOff x="6417764" y="4048760"/>
              <a:chExt cx="2397000" cy="3019494"/>
            </a:xfrm>
          </p:grpSpPr>
          <p:pic>
            <p:nvPicPr>
              <p:cNvPr id="438" name="Google Shape;438;p60"/>
              <p:cNvPicPr preferRelativeResize="0"/>
              <p:nvPr/>
            </p:nvPicPr>
            <p:blipFill rotWithShape="1">
              <a:blip r:embed="rId3"/>
              <a:srcRect/>
              <a:stretch>
                <a:fillRect/>
              </a:stretch>
            </p:blipFill>
            <p:spPr>
              <a:xfrm>
                <a:off x="7211538" y="4048760"/>
                <a:ext cx="809302" cy="1148079"/>
              </a:xfrm>
              <a:prstGeom prst="rect">
                <a:avLst/>
              </a:prstGeom>
              <a:solidFill>
                <a:srgbClr val="4472C4">
                  <a:alpha val="0"/>
                </a:srgbClr>
              </a:solidFill>
              <a:ln>
                <a:noFill/>
              </a:ln>
            </p:spPr>
          </p:pic>
          <p:sp>
            <p:nvSpPr>
              <p:cNvPr id="439" name="Google Shape;439;p60"/>
              <p:cNvSpPr txBox="1"/>
              <p:nvPr/>
            </p:nvSpPr>
            <p:spPr>
              <a:xfrm>
                <a:off x="6417764" y="5352440"/>
                <a:ext cx="2397000" cy="17158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0A3C40"/>
                    </a:solidFill>
                    <a:latin typeface="Work Sans Light"/>
                    <a:ea typeface="Helvetica Neue" panose="020B0704020202020204"/>
                    <a:cs typeface="Helvetica Neue" panose="020B0704020202020204"/>
                    <a:sym typeface="Helvetica Neue" panose="020B0704020202020204"/>
                  </a:rPr>
                  <a:t>KEY PARTNERS</a:t>
                </a: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Problem Sponsors(CPO)</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Industry Mentor(LT Thomas Black Born)</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Military Adviser(LT Sean Parr )</a:t>
                </a: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a:solidFill>
                      <a:srgbClr val="0A3C40"/>
                    </a:solidFill>
                    <a:latin typeface="Work Sans Light"/>
                    <a:ea typeface="Helvetica Neue" panose="020B0704020202020204"/>
                    <a:cs typeface="Calibri" panose="020F0502020204030204"/>
                    <a:sym typeface="Helvetica Neue" panose="020B0704020202020204"/>
                  </a:rPr>
                  <a:t>Common mission project (Program lead</a:t>
                </a:r>
                <a:r>
                  <a:rPr lang="en-GB" sz="1050">
                    <a:solidFill>
                      <a:srgbClr val="0A3C40"/>
                    </a:solidFill>
                    <a:latin typeface="Work Sans Light"/>
                    <a:ea typeface="Helvetica Neue" panose="020B0704020202020204"/>
                    <a:cs typeface="Calibri" panose="020F0502020204030204"/>
                  </a:rPr>
                  <a:t> Emma Pearson)</a:t>
                </a:r>
              </a:p>
              <a:p>
                <a:pPr algn="ctr">
                  <a:spcBef>
                    <a:spcPts val="400"/>
                  </a:spcBef>
                </a:pPr>
                <a:endParaRPr lang="en-GB" sz="1050">
                  <a:solidFill>
                    <a:srgbClr val="0A3C40"/>
                  </a:solidFill>
                  <a:latin typeface="Work Sans Light"/>
                  <a:ea typeface="Helvetica Neue" panose="020B0704020202020204"/>
                  <a:cs typeface="Calibri" panose="020F0502020204030204"/>
                </a:endParaRPr>
              </a:p>
              <a:p>
                <a:pPr algn="ctr">
                  <a:spcBef>
                    <a:spcPts val="400"/>
                  </a:spcBef>
                </a:pPr>
                <a:r>
                  <a:rPr lang="en-GB" sz="1050" b="0" i="0" u="none" strike="noStrike" cap="none">
                    <a:solidFill>
                      <a:srgbClr val="0A3C40"/>
                    </a:solidFill>
                    <a:latin typeface="Work Sans Light"/>
                    <a:ea typeface="Helvetica Neue" panose="020B0704020202020204"/>
                    <a:cs typeface="Helvetica Neue" panose="020B0704020202020204"/>
                    <a:sym typeface="Helvetica Neue" panose="020B0704020202020204"/>
                  </a:rPr>
                  <a:t>.</a:t>
                </a:r>
                <a:r>
                  <a:rPr lang="en-GB" sz="1050">
                    <a:solidFill>
                      <a:srgbClr val="0A3C40"/>
                    </a:solidFill>
                    <a:latin typeface="Work Sans Light"/>
                    <a:ea typeface="Helvetica Neue" panose="020B0704020202020204"/>
                    <a:cs typeface="Helvetica Neue" panose="020B0704020202020204"/>
                    <a:sym typeface="Helvetica Neue" panose="020B0704020202020204"/>
                  </a:rPr>
                  <a:t> </a:t>
                </a:r>
                <a:endParaRPr lang="en-GB">
                  <a:latin typeface="Work Sans Light"/>
                </a:endParaRPr>
              </a:p>
            </p:txBody>
          </p:sp>
        </p:grpSp>
        <p:grpSp>
          <p:nvGrpSpPr>
            <p:cNvPr id="440" name="Google Shape;440;p60"/>
            <p:cNvGrpSpPr/>
            <p:nvPr/>
          </p:nvGrpSpPr>
          <p:grpSpPr>
            <a:xfrm>
              <a:off x="384809" y="4048760"/>
              <a:ext cx="2286000" cy="1793517"/>
              <a:chOff x="384809" y="4048760"/>
              <a:chExt cx="2286000" cy="1793517"/>
            </a:xfrm>
          </p:grpSpPr>
          <p:pic>
            <p:nvPicPr>
              <p:cNvPr id="441" name="Google Shape;441;p60"/>
              <p:cNvPicPr preferRelativeResize="0"/>
              <p:nvPr/>
            </p:nvPicPr>
            <p:blipFill rotWithShape="1">
              <a:blip r:embed="rId3"/>
              <a:srcRect/>
              <a:stretch>
                <a:fillRect/>
              </a:stretch>
            </p:blipFill>
            <p:spPr>
              <a:xfrm>
                <a:off x="1123158" y="4048760"/>
                <a:ext cx="809302" cy="1148079"/>
              </a:xfrm>
              <a:prstGeom prst="rect">
                <a:avLst/>
              </a:prstGeom>
              <a:solidFill>
                <a:srgbClr val="4472C4">
                  <a:alpha val="0"/>
                </a:srgbClr>
              </a:solidFill>
              <a:ln>
                <a:noFill/>
              </a:ln>
            </p:spPr>
          </p:pic>
          <p:sp>
            <p:nvSpPr>
              <p:cNvPr id="442" name="Google Shape;442;p60"/>
              <p:cNvSpPr txBox="1"/>
              <p:nvPr/>
            </p:nvSpPr>
            <p:spPr>
              <a:xfrm>
                <a:off x="384809" y="5352440"/>
                <a:ext cx="2286000" cy="4898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0A3C40"/>
                    </a:solidFill>
                    <a:latin typeface="Work Sans Light"/>
                    <a:ea typeface="Helvetica Neue" panose="020B0704020202020204"/>
                    <a:cs typeface="Helvetica Neue" panose="020B0704020202020204"/>
                    <a:sym typeface="Helvetica Neue" panose="020B0704020202020204"/>
                  </a:rPr>
                  <a:t>TECHNICAL EXPERTS</a:t>
                </a:r>
              </a:p>
              <a:p>
                <a:pPr algn="ctr">
                  <a:spcBef>
                    <a:spcPts val="400"/>
                  </a:spcBef>
                </a:pPr>
                <a:r>
                  <a:rPr lang="en-GB" sz="1050" b="0" i="0" u="none" strike="noStrike" cap="none">
                    <a:solidFill>
                      <a:srgbClr val="0A3C40"/>
                    </a:solidFill>
                    <a:latin typeface="Work Sans Light"/>
                    <a:ea typeface="Helvetica Neue" panose="020B0704020202020204"/>
                    <a:cs typeface="Helvetica Neue" panose="020B0704020202020204"/>
                    <a:sym typeface="Helvetica Neue" panose="020B0704020202020204"/>
                  </a:rPr>
                  <a:t>Senior Maintenance Rating - </a:t>
                </a:r>
                <a:r>
                  <a:rPr lang="en-GB" sz="1050" b="0" i="0" u="none" strike="noStrike" cap="none" err="1">
                    <a:solidFill>
                      <a:srgbClr val="0A3C40"/>
                    </a:solidFill>
                    <a:latin typeface="Work Sans Light"/>
                    <a:ea typeface="Helvetica Neue" panose="020B0704020202020204"/>
                    <a:cs typeface="Helvetica Neue" panose="020B0704020202020204"/>
                    <a:sym typeface="Helvetica Neue" panose="020B0704020202020204"/>
                  </a:rPr>
                  <a:t>Adien</a:t>
                </a:r>
                <a:r>
                  <a:rPr lang="en-GB" sz="1050" b="0" i="0" u="none" strike="noStrike" cap="none">
                    <a:solidFill>
                      <a:srgbClr val="0A3C40"/>
                    </a:solidFill>
                    <a:latin typeface="Work Sans Light"/>
                    <a:ea typeface="Helvetica Neue" panose="020B0704020202020204"/>
                    <a:cs typeface="Helvetica Neue" panose="020B0704020202020204"/>
                    <a:sym typeface="Helvetica Neue" panose="020B0704020202020204"/>
                  </a:rPr>
                  <a:t> </a:t>
                </a:r>
                <a:r>
                  <a:rPr lang="en-GB" sz="1050" b="0" i="0" u="none" strike="noStrike" cap="none" err="1">
                    <a:solidFill>
                      <a:srgbClr val="0A3C40"/>
                    </a:solidFill>
                    <a:latin typeface="Work Sans Light"/>
                    <a:ea typeface="Helvetica Neue" panose="020B0704020202020204"/>
                    <a:cs typeface="Helvetica Neue" panose="020B0704020202020204"/>
                    <a:sym typeface="Helvetica Neue" panose="020B0704020202020204"/>
                  </a:rPr>
                  <a:t>Lagallez</a:t>
                </a:r>
                <a:r>
                  <a:rPr lang="en-GB" sz="1050" b="0" i="0" u="none" strike="noStrike" cap="none">
                    <a:solidFill>
                      <a:srgbClr val="0A3C40"/>
                    </a:solidFill>
                    <a:latin typeface="Work Sans Light"/>
                    <a:ea typeface="Helvetica Neue" panose="020B0704020202020204"/>
                    <a:cs typeface="Helvetica Neue" panose="020B0704020202020204"/>
                    <a:sym typeface="Helvetica Neue" panose="020B0704020202020204"/>
                  </a:rPr>
                  <a:t>​</a:t>
                </a:r>
              </a:p>
            </p:txBody>
          </p:sp>
        </p:grpSp>
        <p:grpSp>
          <p:nvGrpSpPr>
            <p:cNvPr id="443" name="Google Shape;443;p60"/>
            <p:cNvGrpSpPr/>
            <p:nvPr/>
          </p:nvGrpSpPr>
          <p:grpSpPr>
            <a:xfrm>
              <a:off x="427779" y="1351280"/>
              <a:ext cx="2286000" cy="1793517"/>
              <a:chOff x="427779" y="1351280"/>
              <a:chExt cx="2286000" cy="1793517"/>
            </a:xfrm>
          </p:grpSpPr>
          <p:pic>
            <p:nvPicPr>
              <p:cNvPr id="444" name="Google Shape;444;p60"/>
              <p:cNvPicPr preferRelativeResize="0"/>
              <p:nvPr/>
            </p:nvPicPr>
            <p:blipFill rotWithShape="1">
              <a:blip r:embed="rId4"/>
              <a:srcRect/>
              <a:stretch>
                <a:fillRect/>
              </a:stretch>
            </p:blipFill>
            <p:spPr>
              <a:xfrm>
                <a:off x="1123158" y="1351280"/>
                <a:ext cx="809302" cy="1148079"/>
              </a:xfrm>
              <a:prstGeom prst="rect">
                <a:avLst/>
              </a:prstGeom>
              <a:solidFill>
                <a:srgbClr val="4472C4">
                  <a:alpha val="0"/>
                </a:srgbClr>
              </a:solidFill>
              <a:ln>
                <a:noFill/>
              </a:ln>
            </p:spPr>
          </p:pic>
          <p:sp>
            <p:nvSpPr>
              <p:cNvPr id="445" name="Google Shape;445;p60"/>
              <p:cNvSpPr txBox="1"/>
              <p:nvPr/>
            </p:nvSpPr>
            <p:spPr>
              <a:xfrm>
                <a:off x="427779" y="2654960"/>
                <a:ext cx="2286000" cy="48983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8E0000"/>
                    </a:solidFill>
                    <a:latin typeface="Work Sans Light"/>
                    <a:ea typeface="Helvetica Neue" panose="020B0704020202020204"/>
                    <a:cs typeface="Helvetica Neue" panose="020B0704020202020204"/>
                    <a:sym typeface="Helvetica Neue" panose="020B0704020202020204"/>
                  </a:rPr>
                  <a:t>SABOTEUR</a:t>
                </a:r>
              </a:p>
              <a:p>
                <a:pPr marL="0" marR="0" lvl="0" indent="0" algn="ctr">
                  <a:spcBef>
                    <a:spcPts val="400"/>
                  </a:spcBef>
                  <a:spcAft>
                    <a:spcPts val="0"/>
                  </a:spcAft>
                  <a:buNone/>
                </a:pPr>
                <a:r>
                  <a:rPr lang="en-GB" sz="1050">
                    <a:solidFill>
                      <a:srgbClr val="8E0000"/>
                    </a:solidFill>
                    <a:latin typeface="Work Sans Light"/>
                    <a:cs typeface="Helvetica Neue" panose="020B0704020202020204"/>
                    <a:sym typeface="Helvetica Neue" panose="020B0704020202020204"/>
                  </a:rPr>
                  <a:t>Organisation</a:t>
                </a:r>
                <a:endParaRPr lang="en-GB"/>
              </a:p>
            </p:txBody>
          </p:sp>
        </p:grpSp>
        <p:grpSp>
          <p:nvGrpSpPr>
            <p:cNvPr id="446" name="Google Shape;446;p60"/>
            <p:cNvGrpSpPr/>
            <p:nvPr/>
          </p:nvGrpSpPr>
          <p:grpSpPr>
            <a:xfrm>
              <a:off x="3409093" y="2700020"/>
              <a:ext cx="2286000" cy="1648999"/>
              <a:chOff x="3409093" y="2700020"/>
              <a:chExt cx="2286000" cy="1648999"/>
            </a:xfrm>
          </p:grpSpPr>
          <p:pic>
            <p:nvPicPr>
              <p:cNvPr id="447" name="Google Shape;447;p60"/>
              <p:cNvPicPr preferRelativeResize="0"/>
              <p:nvPr/>
            </p:nvPicPr>
            <p:blipFill rotWithShape="1">
              <a:blip r:embed="rId5"/>
              <a:srcRect/>
              <a:stretch>
                <a:fillRect/>
              </a:stretch>
            </p:blipFill>
            <p:spPr>
              <a:xfrm>
                <a:off x="4172542" y="2700020"/>
                <a:ext cx="809302" cy="1148079"/>
              </a:xfrm>
              <a:prstGeom prst="rect">
                <a:avLst/>
              </a:prstGeom>
              <a:solidFill>
                <a:srgbClr val="4472C4">
                  <a:alpha val="0"/>
                </a:srgbClr>
              </a:solidFill>
              <a:ln>
                <a:noFill/>
              </a:ln>
            </p:spPr>
          </p:pic>
          <p:sp>
            <p:nvSpPr>
              <p:cNvPr id="448" name="Google Shape;448;p60"/>
              <p:cNvSpPr txBox="1"/>
              <p:nvPr/>
            </p:nvSpPr>
            <p:spPr>
              <a:xfrm>
                <a:off x="3409093" y="3859119"/>
                <a:ext cx="2286000" cy="489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i="0" u="none" strike="noStrike" cap="none">
                    <a:solidFill>
                      <a:srgbClr val="408065"/>
                    </a:solidFill>
                    <a:latin typeface="Work Sans Light"/>
                    <a:ea typeface="Helvetica Neue" panose="020B0704020202020204"/>
                    <a:cs typeface="Helvetica Neue" panose="020B0704020202020204"/>
                    <a:sym typeface="Helvetica Neue" panose="020B0704020202020204"/>
                  </a:rPr>
                  <a:t>ACTION OFFICER</a:t>
                </a:r>
              </a:p>
              <a:p>
                <a:pPr marL="0" marR="0" lvl="0" indent="0" algn="ctr" rtl="0">
                  <a:spcBef>
                    <a:spcPts val="400"/>
                  </a:spcBef>
                  <a:spcAft>
                    <a:spcPts val="0"/>
                  </a:spcAft>
                  <a:buNone/>
                </a:pPr>
                <a:r>
                  <a:rPr lang="en-GB" sz="1050">
                    <a:solidFill>
                      <a:srgbClr val="408065"/>
                    </a:solidFill>
                    <a:latin typeface="Work Sans Light"/>
                    <a:ea typeface="Helvetica Neue" panose="020B0704020202020204"/>
                    <a:cs typeface="Helvetica Neue" panose="020B0704020202020204"/>
                    <a:sym typeface="Helvetica Neue" panose="020B0704020202020204"/>
                  </a:rPr>
                  <a:t>Chief Petty Officer– Nick </a:t>
                </a:r>
                <a:r>
                  <a:rPr lang="en-GB" sz="1050" err="1">
                    <a:solidFill>
                      <a:srgbClr val="408065"/>
                    </a:solidFill>
                    <a:latin typeface="Work Sans Light"/>
                    <a:ea typeface="Helvetica Neue" panose="020B0704020202020204"/>
                    <a:cs typeface="Helvetica Neue" panose="020B0704020202020204"/>
                    <a:sym typeface="Helvetica Neue" panose="020B0704020202020204"/>
                  </a:rPr>
                  <a:t>Astill</a:t>
                </a:r>
                <a:endParaRPr lang="en-GB" sz="1050" b="0" i="0" u="none" strike="noStrike" cap="none">
                  <a:solidFill>
                    <a:srgbClr val="408065"/>
                  </a:solidFill>
                  <a:latin typeface="Work Sans Light"/>
                  <a:ea typeface="Helvetica Neue" panose="020B0704020202020204"/>
                  <a:cs typeface="Helvetica Neue" panose="020B0704020202020204"/>
                  <a:sym typeface="Helvetica Neue" panose="020B0704020202020204"/>
                </a:endParaRPr>
              </a:p>
            </p:txBody>
          </p:sp>
        </p:grpSp>
      </p:grpSp>
      <p:sp>
        <p:nvSpPr>
          <p:cNvPr id="449" name="Google Shape;449;p60"/>
          <p:cNvSpPr txBox="1"/>
          <p:nvPr/>
        </p:nvSpPr>
        <p:spPr>
          <a:xfrm>
            <a:off x="471799" y="400759"/>
            <a:ext cx="65787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500" b="1" i="0" u="none" strike="noStrike" cap="none">
                <a:solidFill>
                  <a:schemeClr val="accent2"/>
                </a:solidFill>
                <a:latin typeface="Work Sans"/>
                <a:ea typeface="Work Sans"/>
                <a:cs typeface="Work Sans"/>
                <a:sym typeface="Work Sans"/>
              </a:rPr>
              <a:t>Stakeholder Mapping</a:t>
            </a:r>
            <a:endParaRPr>
              <a:solidFill>
                <a:schemeClr val="accent2"/>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aphicFrame>
        <p:nvGraphicFramePr>
          <p:cNvPr id="331" name="Google Shape;331;p53"/>
          <p:cNvGraphicFramePr/>
          <p:nvPr>
            <p:extLst>
              <p:ext uri="{D42A27DB-BD31-4B8C-83A1-F6EECF244321}">
                <p14:modId xmlns:p14="http://schemas.microsoft.com/office/powerpoint/2010/main" val="2934984461"/>
              </p:ext>
            </p:extLst>
          </p:nvPr>
        </p:nvGraphicFramePr>
        <p:xfrm>
          <a:off x="794875" y="644906"/>
          <a:ext cx="10602250" cy="6047745"/>
        </p:xfrm>
        <a:graphic>
          <a:graphicData uri="http://schemas.openxmlformats.org/drawingml/2006/table">
            <a:tbl>
              <a:tblPr firstRow="1" bandRow="1">
                <a:noFill/>
                <a:tableStyleId>{411C163C-EF0A-43EF-B0D9-87E651F2C333}</a:tableStyleId>
              </a:tblPr>
              <a:tblGrid>
                <a:gridCol w="2120450">
                  <a:extLst>
                    <a:ext uri="{9D8B030D-6E8A-4147-A177-3AD203B41FA5}">
                      <a16:colId xmlns:a16="http://schemas.microsoft.com/office/drawing/2014/main" val="20000"/>
                    </a:ext>
                  </a:extLst>
                </a:gridCol>
                <a:gridCol w="2120450">
                  <a:extLst>
                    <a:ext uri="{9D8B030D-6E8A-4147-A177-3AD203B41FA5}">
                      <a16:colId xmlns:a16="http://schemas.microsoft.com/office/drawing/2014/main" val="20001"/>
                    </a:ext>
                  </a:extLst>
                </a:gridCol>
                <a:gridCol w="2120450">
                  <a:extLst>
                    <a:ext uri="{9D8B030D-6E8A-4147-A177-3AD203B41FA5}">
                      <a16:colId xmlns:a16="http://schemas.microsoft.com/office/drawing/2014/main" val="20002"/>
                    </a:ext>
                  </a:extLst>
                </a:gridCol>
                <a:gridCol w="2120450">
                  <a:extLst>
                    <a:ext uri="{9D8B030D-6E8A-4147-A177-3AD203B41FA5}">
                      <a16:colId xmlns:a16="http://schemas.microsoft.com/office/drawing/2014/main" val="20003"/>
                    </a:ext>
                  </a:extLst>
                </a:gridCol>
                <a:gridCol w="2120450">
                  <a:extLst>
                    <a:ext uri="{9D8B030D-6E8A-4147-A177-3AD203B41FA5}">
                      <a16:colId xmlns:a16="http://schemas.microsoft.com/office/drawing/2014/main" val="20004"/>
                    </a:ext>
                  </a:extLst>
                </a:gridCol>
              </a:tblGrid>
              <a:tr h="1795775">
                <a:tc rowSpan="2">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b="1" u="none" strike="noStrike" cap="none">
                          <a:latin typeface="Work Sans "/>
                          <a:ea typeface="Arial" panose="020B0604020202020204"/>
                          <a:cs typeface="Arial" panose="020B0604020202020204"/>
                          <a:sym typeface="Arial" panose="020B0604020202020204"/>
                        </a:rPr>
                        <a:t>Key Partners</a:t>
                      </a:r>
                      <a:endParaRPr lang="en-US" u="none" strike="noStrike" cap="none">
                        <a:latin typeface="Work Sans "/>
                        <a:ea typeface="Arial" panose="020B0604020202020204"/>
                        <a:cs typeface="Arial" panose="020B0604020202020204"/>
                        <a:sym typeface="Arial" panose="020B0604020202020204"/>
                      </a:endParaRPr>
                    </a:p>
                    <a:p>
                      <a:pPr marL="285750" lvl="0" indent="-285750" algn="l">
                        <a:lnSpc>
                          <a:spcPct val="100000"/>
                        </a:lnSpc>
                        <a:spcBef>
                          <a:spcPts val="0"/>
                        </a:spcBef>
                        <a:spcAft>
                          <a:spcPts val="0"/>
                        </a:spcAft>
                        <a:buFont typeface="Wingdings" panose="05000000000000000000"/>
                        <a:buChar char="•"/>
                      </a:pPr>
                      <a:r>
                        <a:rPr lang="en-US" sz="1400" b="0" i="0" u="none" strike="noStrike" cap="none" noProof="0">
                          <a:latin typeface="Work Sans "/>
                        </a:rPr>
                        <a:t>Problem Sponsors(Air Engineer CPO)</a:t>
                      </a:r>
                    </a:p>
                    <a:p>
                      <a:pPr marL="285750" lvl="0" indent="-285750" algn="l">
                        <a:lnSpc>
                          <a:spcPct val="100000"/>
                        </a:lnSpc>
                        <a:spcBef>
                          <a:spcPts val="0"/>
                        </a:spcBef>
                        <a:spcAft>
                          <a:spcPts val="0"/>
                        </a:spcAft>
                        <a:buFont typeface="Wingdings" panose="05000000000000000000"/>
                        <a:buChar char="•"/>
                      </a:pPr>
                      <a:r>
                        <a:rPr lang="en-US" sz="1400" b="0" i="0" u="none" strike="noStrike" cap="none" noProof="0">
                          <a:latin typeface="Work Sans "/>
                        </a:rPr>
                        <a:t>Industry Mentor(LT Thomas Black Born)</a:t>
                      </a:r>
                    </a:p>
                    <a:p>
                      <a:pPr marL="285750" lvl="0" indent="-285750" algn="l">
                        <a:lnSpc>
                          <a:spcPct val="100000"/>
                        </a:lnSpc>
                        <a:spcBef>
                          <a:spcPts val="0"/>
                        </a:spcBef>
                        <a:spcAft>
                          <a:spcPts val="0"/>
                        </a:spcAft>
                        <a:buFont typeface="Wingdings" panose="05000000000000000000"/>
                        <a:buChar char="•"/>
                      </a:pPr>
                      <a:r>
                        <a:rPr lang="en-US" sz="1400" b="0" i="0" u="none" strike="noStrike" cap="none" noProof="0">
                          <a:latin typeface="Work Sans "/>
                        </a:rPr>
                        <a:t>Military Adviser(LT Sean Parr )</a:t>
                      </a:r>
                    </a:p>
                    <a:p>
                      <a:pPr marL="285750" lvl="0" indent="-285750" algn="l">
                        <a:lnSpc>
                          <a:spcPct val="100000"/>
                        </a:lnSpc>
                        <a:spcBef>
                          <a:spcPts val="0"/>
                        </a:spcBef>
                        <a:spcAft>
                          <a:spcPts val="0"/>
                        </a:spcAft>
                        <a:buFont typeface="Wingdings" panose="05000000000000000000"/>
                        <a:buChar char="•"/>
                      </a:pPr>
                      <a:r>
                        <a:rPr lang="en-US" sz="1400" b="0" i="0" u="none" strike="noStrike" cap="none" noProof="0">
                          <a:latin typeface="Work Sans "/>
                        </a:rPr>
                        <a:t>Common mission project (program lead Emma Pearson)</a:t>
                      </a:r>
                    </a:p>
                    <a:p>
                      <a:pPr marL="0" lvl="0" indent="0" algn="l">
                        <a:lnSpc>
                          <a:spcPct val="100000"/>
                        </a:lnSpc>
                        <a:spcBef>
                          <a:spcPts val="0"/>
                        </a:spcBef>
                        <a:spcAft>
                          <a:spcPts val="0"/>
                        </a:spcAft>
                        <a:buNone/>
                      </a:pPr>
                      <a:endParaRPr lang="en-US" sz="1400" b="0" i="0" u="none" strike="noStrike" cap="none" noProof="0">
                        <a:sym typeface="Arial" panose="020B0604020202020204"/>
                      </a:endParaRPr>
                    </a:p>
                    <a:p>
                      <a:pPr marL="285750" marR="0" lvl="0" indent="-196850" algn="l">
                        <a:lnSpc>
                          <a:spcPct val="100000"/>
                        </a:lnSpc>
                        <a:spcBef>
                          <a:spcPts val="0"/>
                        </a:spcBef>
                        <a:spcAft>
                          <a:spcPts val="0"/>
                        </a:spcAft>
                        <a:buSzPts val="1400"/>
                        <a:buFont typeface="Arial" panose="020B0604020202020204"/>
                        <a:buNone/>
                      </a:pPr>
                      <a:endParaRPr lang="en-US" u="none" strike="noStrike" cap="none">
                        <a:latin typeface="Arial" panose="020B0604020202020204"/>
                        <a:ea typeface="Arial" panose="020B0604020202020204"/>
                        <a:cs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b="1" u="none" strike="noStrike" cap="none">
                          <a:latin typeface="Work Sans "/>
                          <a:ea typeface="Arial" panose="020B0604020202020204"/>
                          <a:cs typeface="Arial"/>
                          <a:sym typeface="Arial" panose="020B0604020202020204"/>
                        </a:rPr>
                        <a:t>Key Activities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Work Sans "/>
                        </a:rPr>
                        <a:t>Interviews.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Work Sans "/>
                        </a:rPr>
                        <a:t>Process Analysis.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Work Sans "/>
                        </a:rPr>
                        <a:t>Research.</a:t>
                      </a:r>
                    </a:p>
                    <a:p>
                      <a:pPr marL="0" lvl="0" indent="0" algn="l">
                        <a:lnSpc>
                          <a:spcPct val="100000"/>
                        </a:lnSpc>
                        <a:spcBef>
                          <a:spcPts val="0"/>
                        </a:spcBef>
                        <a:spcAft>
                          <a:spcPts val="0"/>
                        </a:spcAft>
                        <a:buNone/>
                      </a:pPr>
                      <a:endParaRPr lang="en-GB" sz="1300" b="0" i="0" u="none" strike="noStrike" cap="none" noProof="0">
                        <a:latin typeface="Calibri" panose="020F0502020204030204"/>
                      </a:endParaRPr>
                    </a:p>
                    <a:p>
                      <a:pPr marL="0" marR="0" lvl="0" indent="0" algn="l">
                        <a:lnSpc>
                          <a:spcPct val="100000"/>
                        </a:lnSpc>
                        <a:spcBef>
                          <a:spcPts val="0"/>
                        </a:spcBef>
                        <a:spcAft>
                          <a:spcPts val="0"/>
                        </a:spcAft>
                        <a:buSzPts val="1800"/>
                        <a:buFont typeface="Arial" panose="020B0604020202020204"/>
                        <a:buNone/>
                      </a:pPr>
                      <a:endParaRPr lang="en-GB" b="1" u="none" strike="noStrike" cap="none">
                        <a:latin typeface="Arial" panose="020B0604020202020204"/>
                        <a:ea typeface="Arial" panose="020B0604020202020204"/>
                        <a:cs typeface="Arial" panose="020B0604020202020204"/>
                      </a:endParaRPr>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b="1" u="none" strike="noStrike" cap="none">
                          <a:latin typeface="Work Sans "/>
                          <a:ea typeface="Arial" panose="020B0604020202020204"/>
                          <a:cs typeface="Arial" panose="020B0604020202020204"/>
                          <a:sym typeface="Arial" panose="020B0604020202020204"/>
                        </a:rPr>
                        <a:t>Value Proposition</a:t>
                      </a:r>
                    </a:p>
                    <a:p>
                      <a:pPr marL="0" marR="0" lvl="0" indent="0" algn="l" rtl="0">
                        <a:lnSpc>
                          <a:spcPct val="100000"/>
                        </a:lnSpc>
                        <a:spcBef>
                          <a:spcPts val="0"/>
                        </a:spcBef>
                        <a:spcAft>
                          <a:spcPts val="0"/>
                        </a:spcAft>
                        <a:buClr>
                          <a:schemeClr val="dk1"/>
                        </a:buClr>
                        <a:buSzPts val="1800"/>
                        <a:buFont typeface="Arial" panose="020B0604020202020204"/>
                        <a:buNone/>
                      </a:pPr>
                      <a:endParaRPr lang="en-US" b="1">
                        <a:latin typeface="Work Sans "/>
                        <a:ea typeface="Arial" panose="020B0604020202020204"/>
                        <a:cs typeface="Arial" panose="020B0604020202020204"/>
                        <a:sym typeface="Arial" panose="020B0604020202020204"/>
                      </a:endParaRPr>
                    </a:p>
                    <a:p>
                      <a:pPr marL="285750" lvl="0" indent="-285750" algn="l">
                        <a:lnSpc>
                          <a:spcPct val="100000"/>
                        </a:lnSpc>
                        <a:spcBef>
                          <a:spcPts val="0"/>
                        </a:spcBef>
                        <a:spcAft>
                          <a:spcPts val="0"/>
                        </a:spcAft>
                        <a:buFont typeface="Wingdings" panose="05000000000000000000"/>
                        <a:buChar char="•"/>
                      </a:pPr>
                      <a:r>
                        <a:rPr lang="en-US" sz="1300" b="0" i="0" u="none" strike="noStrike" noProof="0">
                          <a:solidFill>
                            <a:schemeClr val="tx1"/>
                          </a:solidFill>
                          <a:latin typeface="Work Sans "/>
                        </a:rPr>
                        <a:t>Quicker fixes. </a:t>
                      </a:r>
                      <a:r>
                        <a:rPr lang="en-US" sz="1300" b="0" i="0" u="none" strike="noStrike" noProof="0">
                          <a:solidFill>
                            <a:srgbClr val="D433D1"/>
                          </a:solidFill>
                          <a:latin typeface="Work Sans "/>
                        </a:rPr>
                        <a:t>Tertiary</a:t>
                      </a:r>
                    </a:p>
                    <a:p>
                      <a:pPr marL="285750" lvl="0" indent="-285750" algn="l">
                        <a:lnSpc>
                          <a:spcPct val="100000"/>
                        </a:lnSpc>
                        <a:spcBef>
                          <a:spcPts val="0"/>
                        </a:spcBef>
                        <a:spcAft>
                          <a:spcPts val="0"/>
                        </a:spcAft>
                        <a:buFont typeface="Wingdings" panose="05000000000000000000"/>
                        <a:buChar char="•"/>
                      </a:pPr>
                      <a:endParaRPr lang="en-US" sz="1300" b="0" i="0" u="none" strike="noStrike" noProof="0">
                        <a:solidFill>
                          <a:srgbClr val="125FE3"/>
                        </a:solidFill>
                        <a:latin typeface="Work Sans "/>
                      </a:endParaRPr>
                    </a:p>
                    <a:p>
                      <a:pPr marL="285750" lvl="0" indent="-285750" algn="l">
                        <a:lnSpc>
                          <a:spcPct val="100000"/>
                        </a:lnSpc>
                        <a:spcBef>
                          <a:spcPts val="0"/>
                        </a:spcBef>
                        <a:spcAft>
                          <a:spcPts val="0"/>
                        </a:spcAft>
                        <a:buFont typeface="Wingdings" panose="05000000000000000000"/>
                        <a:buChar char="•"/>
                      </a:pPr>
                      <a:r>
                        <a:rPr lang="en-US" sz="1300" b="0" i="0" u="none" strike="noStrike" noProof="0">
                          <a:solidFill>
                            <a:schemeClr val="tx1"/>
                          </a:solidFill>
                          <a:latin typeface="Work Sans "/>
                        </a:rPr>
                        <a:t>Improved working environment –</a:t>
                      </a:r>
                      <a:r>
                        <a:rPr lang="en-US" sz="1300" b="0" i="0" u="none" strike="noStrike" noProof="0">
                          <a:solidFill>
                            <a:srgbClr val="2B5E08"/>
                          </a:solidFill>
                          <a:latin typeface="Work Sans "/>
                        </a:rPr>
                        <a:t> </a:t>
                      </a:r>
                      <a:r>
                        <a:rPr lang="en-US" sz="1300" b="0" i="0" u="none" strike="noStrike" noProof="0">
                          <a:solidFill>
                            <a:srgbClr val="49A80A"/>
                          </a:solidFill>
                          <a:latin typeface="Work Sans "/>
                        </a:rPr>
                        <a:t>All Beneficiaries</a:t>
                      </a:r>
                      <a:endParaRPr lang="en-US" sz="1300" b="0" i="0" u="none" strike="noStrike" noProof="0">
                        <a:solidFill>
                          <a:srgbClr val="49A80A"/>
                        </a:solidFill>
                        <a:latin typeface="Work Sans "/>
                        <a:sym typeface="Arial" panose="020B0604020202020204"/>
                      </a:endParaRPr>
                    </a:p>
                    <a:p>
                      <a:pPr marL="285750" lvl="0" indent="-285750" algn="l">
                        <a:lnSpc>
                          <a:spcPct val="100000"/>
                        </a:lnSpc>
                        <a:spcBef>
                          <a:spcPts val="0"/>
                        </a:spcBef>
                        <a:spcAft>
                          <a:spcPts val="0"/>
                        </a:spcAft>
                        <a:buFont typeface="Wingdings" panose="05000000000000000000"/>
                        <a:buChar char="•"/>
                      </a:pPr>
                      <a:endParaRPr lang="en-US" sz="1300" b="0" i="0" u="none" strike="noStrike" noProof="0">
                        <a:solidFill>
                          <a:schemeClr val="tx1"/>
                        </a:solidFill>
                        <a:latin typeface="Work Sans "/>
                      </a:endParaRPr>
                    </a:p>
                    <a:p>
                      <a:pPr marL="285750" lvl="0" indent="-285750" algn="l">
                        <a:lnSpc>
                          <a:spcPct val="100000"/>
                        </a:lnSpc>
                        <a:spcBef>
                          <a:spcPts val="0"/>
                        </a:spcBef>
                        <a:spcAft>
                          <a:spcPts val="0"/>
                        </a:spcAft>
                        <a:buFont typeface="Wingdings" panose="05000000000000000000"/>
                        <a:buChar char="•"/>
                      </a:pPr>
                      <a:r>
                        <a:rPr lang="en-US" sz="1300" b="0" i="0" u="none" strike="noStrike" noProof="0">
                          <a:solidFill>
                            <a:schemeClr val="tx1"/>
                          </a:solidFill>
                          <a:latin typeface="Work Sans "/>
                        </a:rPr>
                        <a:t>Aircraft schedules are promptly met - </a:t>
                      </a:r>
                      <a:r>
                        <a:rPr lang="en-US" sz="1300" b="0" i="0" u="none" strike="noStrike" noProof="0">
                          <a:solidFill>
                            <a:srgbClr val="125FE3"/>
                          </a:solidFill>
                          <a:latin typeface="Work Sans "/>
                        </a:rPr>
                        <a:t>Primary</a:t>
                      </a:r>
                      <a:endParaRPr lang="en-US" sz="1300" b="0" i="0" u="none" strike="noStrike" noProof="0">
                        <a:solidFill>
                          <a:srgbClr val="125FE3"/>
                        </a:solidFill>
                        <a:latin typeface="Work Sans "/>
                        <a:sym typeface="Arial" panose="020B0604020202020204"/>
                      </a:endParaRPr>
                    </a:p>
                    <a:p>
                      <a:pPr marL="285750" lvl="0" indent="-285750" algn="l">
                        <a:lnSpc>
                          <a:spcPct val="100000"/>
                        </a:lnSpc>
                        <a:spcBef>
                          <a:spcPts val="0"/>
                        </a:spcBef>
                        <a:spcAft>
                          <a:spcPts val="0"/>
                        </a:spcAft>
                        <a:buFont typeface="Wingdings" panose="05000000000000000000"/>
                        <a:buChar char="•"/>
                      </a:pPr>
                      <a:endParaRPr lang="en-US" sz="1300" b="0" i="0" u="none" strike="noStrike" noProof="0">
                        <a:solidFill>
                          <a:schemeClr val="tx1"/>
                        </a:solidFill>
                        <a:latin typeface="Work Sans "/>
                      </a:endParaRPr>
                    </a:p>
                    <a:p>
                      <a:pPr marL="285750" lvl="0" indent="-285750" algn="l">
                        <a:lnSpc>
                          <a:spcPct val="100000"/>
                        </a:lnSpc>
                        <a:spcBef>
                          <a:spcPts val="0"/>
                        </a:spcBef>
                        <a:spcAft>
                          <a:spcPts val="0"/>
                        </a:spcAft>
                        <a:buFont typeface="Wingdings" panose="05000000000000000000"/>
                        <a:buChar char="•"/>
                      </a:pPr>
                      <a:r>
                        <a:rPr lang="en-US" sz="1300" b="0" i="0" u="none" strike="noStrike" noProof="0">
                          <a:solidFill>
                            <a:schemeClr val="tx1"/>
                          </a:solidFill>
                          <a:latin typeface="Work Sans "/>
                        </a:rPr>
                        <a:t>Cost efficiency - </a:t>
                      </a:r>
                      <a:r>
                        <a:rPr lang="en-US" sz="1300" b="0" i="0" u="none" strike="noStrike" noProof="0">
                          <a:solidFill>
                            <a:schemeClr val="accent2"/>
                          </a:solidFill>
                          <a:latin typeface="Work Sans "/>
                        </a:rPr>
                        <a:t>Secondary</a:t>
                      </a:r>
                      <a:endParaRPr lang="en-US" sz="1300" b="0" i="0" u="none" strike="noStrike" noProof="0">
                        <a:solidFill>
                          <a:schemeClr val="accent2"/>
                        </a:solidFill>
                        <a:latin typeface="Work Sans "/>
                        <a:sym typeface="Arial" panose="020B0604020202020204"/>
                      </a:endParaRPr>
                    </a:p>
                    <a:p>
                      <a:pPr marL="285750" lvl="0" indent="-285750" algn="l">
                        <a:lnSpc>
                          <a:spcPct val="100000"/>
                        </a:lnSpc>
                        <a:spcBef>
                          <a:spcPts val="0"/>
                        </a:spcBef>
                        <a:spcAft>
                          <a:spcPts val="0"/>
                        </a:spcAft>
                        <a:buFont typeface="Wingdings" panose="05000000000000000000"/>
                        <a:buChar char="•"/>
                      </a:pPr>
                      <a:endParaRPr lang="en-US" sz="1300" b="0" i="0" u="none" strike="noStrike" noProof="0">
                        <a:solidFill>
                          <a:schemeClr val="tx1"/>
                        </a:solidFill>
                        <a:latin typeface="Work Sans "/>
                      </a:endParaRPr>
                    </a:p>
                    <a:p>
                      <a:pPr marL="285750" lvl="0" indent="-285750" algn="l">
                        <a:lnSpc>
                          <a:spcPct val="100000"/>
                        </a:lnSpc>
                        <a:spcBef>
                          <a:spcPts val="0"/>
                        </a:spcBef>
                        <a:spcAft>
                          <a:spcPts val="0"/>
                        </a:spcAft>
                        <a:buFont typeface="Wingdings" panose="05000000000000000000"/>
                        <a:buChar char="•"/>
                      </a:pPr>
                      <a:r>
                        <a:rPr lang="en-US" sz="1300" b="0" i="0" u="none" strike="noStrike" noProof="0">
                          <a:solidFill>
                            <a:schemeClr val="tx1"/>
                          </a:solidFill>
                          <a:latin typeface="Work Sans "/>
                        </a:rPr>
                        <a:t>Better manpower allocations. - </a:t>
                      </a:r>
                      <a:r>
                        <a:rPr lang="en-US" sz="1300" b="0" i="0" u="none" strike="noStrike" noProof="0">
                          <a:solidFill>
                            <a:srgbClr val="125FE3"/>
                          </a:solidFill>
                          <a:latin typeface="Work Sans "/>
                        </a:rPr>
                        <a:t>Primary and </a:t>
                      </a:r>
                      <a:r>
                        <a:rPr lang="en-US" sz="1300" b="0" i="0" u="none" strike="noStrike" noProof="0">
                          <a:solidFill>
                            <a:schemeClr val="accent2"/>
                          </a:solidFill>
                          <a:latin typeface="Work Sans "/>
                        </a:rPr>
                        <a:t>Secondary</a:t>
                      </a:r>
                      <a:endParaRPr lang="en-US" sz="1300" b="0" i="0" u="none" strike="noStrike" noProof="0">
                        <a:solidFill>
                          <a:schemeClr val="accent2"/>
                        </a:solidFill>
                        <a:latin typeface="Work Sans "/>
                        <a:sym typeface="Arial" panose="020B0604020202020204"/>
                      </a:endParaRPr>
                    </a:p>
                    <a:p>
                      <a:pPr marL="0" marR="0" lvl="0" indent="0" algn="l">
                        <a:lnSpc>
                          <a:spcPct val="100000"/>
                        </a:lnSpc>
                        <a:spcBef>
                          <a:spcPts val="0"/>
                        </a:spcBef>
                        <a:spcAft>
                          <a:spcPts val="0"/>
                        </a:spcAft>
                        <a:buSzPts val="1800"/>
                        <a:buFont typeface="Arial" panose="020B0604020202020204"/>
                        <a:buNone/>
                      </a:pPr>
                      <a:endParaRPr lang="en-US" sz="1100" b="1">
                        <a:solidFill>
                          <a:srgbClr val="0000FF"/>
                        </a:solidFill>
                        <a:latin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b="1" u="none" strike="noStrike" cap="none">
                          <a:latin typeface="Work Sans "/>
                          <a:ea typeface="Arial" panose="020B0604020202020204"/>
                          <a:cs typeface="Arial"/>
                          <a:sym typeface="Arial" panose="020B0604020202020204"/>
                        </a:rPr>
                        <a:t>Buy-in and Support</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Maintenance Engineers</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Tool Controller</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Chief petty Officer</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Able Rating</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Warrant Officer </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Air Engineer Officer</a:t>
                      </a:r>
                      <a:endParaRPr lang="en-GB">
                        <a:latin typeface="Work Sans "/>
                      </a:endParaRPr>
                    </a:p>
                    <a:p>
                      <a:pPr marL="0" marR="0" lvl="0" indent="0" algn="l">
                        <a:lnSpc>
                          <a:spcPct val="100000"/>
                        </a:lnSpc>
                        <a:spcBef>
                          <a:spcPts val="0"/>
                        </a:spcBef>
                        <a:spcAft>
                          <a:spcPts val="0"/>
                        </a:spcAft>
                        <a:buSzPts val="1800"/>
                        <a:buFont typeface="Arial" panose="020B0604020202020204"/>
                        <a:buNone/>
                      </a:pPr>
                      <a:endParaRPr lang="en-GB" b="1" u="none" strike="noStrike" cap="none">
                        <a:latin typeface="Arial" panose="020B0604020202020204"/>
                        <a:ea typeface="Arial" panose="020B0604020202020204"/>
                        <a:cs typeface="Arial" panose="020B0604020202020204"/>
                      </a:endParaRPr>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panose="020B0604020202020204" pitchFamily="34" charset="0"/>
                        <a:buNone/>
                      </a:pPr>
                      <a:r>
                        <a:rPr lang="en-US" b="1" u="none" strike="noStrike" cap="none">
                          <a:latin typeface="Work Sans "/>
                          <a:ea typeface="Arial" panose="020B0604020202020204"/>
                          <a:cs typeface="Arial" panose="020B0604020202020204"/>
                          <a:sym typeface="Arial" panose="020B0604020202020204"/>
                        </a:rPr>
                        <a:t>Beneficiaries</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endParaRPr lang="en-US" b="1">
                        <a:solidFill>
                          <a:schemeClr val="accent1"/>
                        </a:solidFill>
                        <a:latin typeface="Work Sans "/>
                        <a:ea typeface="Arial" panose="020B0604020202020204"/>
                        <a:cs typeface="Arial" panose="020B0604020202020204"/>
                        <a:sym typeface="Arial" panose="020B0604020202020204"/>
                      </a:endParaRPr>
                    </a:p>
                    <a:p>
                      <a:pPr marL="0" lvl="0" indent="0" algn="l">
                        <a:lnSpc>
                          <a:spcPct val="100000"/>
                        </a:lnSpc>
                        <a:spcBef>
                          <a:spcPts val="0"/>
                        </a:spcBef>
                        <a:spcAft>
                          <a:spcPts val="0"/>
                        </a:spcAft>
                        <a:buFont typeface="Arial" panose="020B0604020202020204" pitchFamily="34" charset="0"/>
                        <a:buNone/>
                      </a:pPr>
                      <a:r>
                        <a:rPr lang="en-US" sz="1300" b="0" i="0" u="none" strike="noStrike" noProof="0">
                          <a:solidFill>
                            <a:srgbClr val="125FE3"/>
                          </a:solidFill>
                          <a:latin typeface="Work Sans "/>
                        </a:rPr>
                        <a:t>PRIMARY </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rPr>
                        <a:t>Tool Controller</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rPr>
                        <a:t>Aircraft Engineer</a:t>
                      </a:r>
                      <a:endParaRPr lang="en-US" sz="1300" b="0" i="0" u="none" strike="noStrike" noProof="0">
                        <a:solidFill>
                          <a:srgbClr val="000000"/>
                        </a:solidFill>
                        <a:latin typeface="Work Sans "/>
                      </a:endParaRP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rPr>
                        <a:t>Leading</a:t>
                      </a:r>
                      <a:r>
                        <a:rPr lang="en-US" sz="1300" b="0" i="0" u="none" strike="noStrike" baseline="0" noProof="0">
                          <a:solidFill>
                            <a:schemeClr val="tx1"/>
                          </a:solidFill>
                          <a:latin typeface="Work Sans "/>
                        </a:rPr>
                        <a:t> </a:t>
                      </a:r>
                      <a:r>
                        <a:rPr lang="en-US" sz="1300" b="0" i="0" u="none" strike="noStrike" noProof="0">
                          <a:solidFill>
                            <a:schemeClr val="tx1"/>
                          </a:solidFill>
                          <a:latin typeface="Work Sans "/>
                        </a:rPr>
                        <a:t>Hand</a:t>
                      </a:r>
                      <a:r>
                        <a:rPr lang="en-US" sz="1300" b="0" i="0" u="none" strike="noStrike" baseline="0" noProof="0">
                          <a:solidFill>
                            <a:schemeClr val="tx1"/>
                          </a:solidFill>
                          <a:latin typeface="Work Sans "/>
                        </a:rPr>
                        <a:t> </a:t>
                      </a:r>
                      <a:r>
                        <a:rPr lang="en-US" sz="1300" b="0" i="0" u="none" strike="noStrike" noProof="0">
                          <a:solidFill>
                            <a:schemeClr val="tx1"/>
                          </a:solidFill>
                          <a:latin typeface="Work Sans "/>
                        </a:rPr>
                        <a:t>(Issue Office)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300" b="0" i="0" u="none" strike="noStrike" noProof="0">
                          <a:solidFill>
                            <a:schemeClr val="tx1"/>
                          </a:solidFill>
                          <a:latin typeface="Work Sans "/>
                        </a:rPr>
                        <a:t>Mechanical Supervisor</a:t>
                      </a:r>
                    </a:p>
                    <a:p>
                      <a:pPr marL="285750" lvl="0" indent="-285750" algn="l">
                        <a:lnSpc>
                          <a:spcPct val="100000"/>
                        </a:lnSpc>
                        <a:spcBef>
                          <a:spcPts val="0"/>
                        </a:spcBef>
                        <a:spcAft>
                          <a:spcPts val="0"/>
                        </a:spcAft>
                        <a:buFont typeface="Arial" panose="020B0604020202020204" pitchFamily="34" charset="0"/>
                        <a:buChar char="•"/>
                      </a:pPr>
                      <a:endParaRPr lang="en-US" sz="1300" b="0" i="0" u="none" strike="noStrike" noProof="0">
                        <a:solidFill>
                          <a:schemeClr val="tx1"/>
                        </a:solidFill>
                        <a:latin typeface="Work Sans "/>
                        <a:sym typeface="Arial" panose="020B0604020202020204"/>
                      </a:endParaRPr>
                    </a:p>
                    <a:p>
                      <a:pPr marL="0" lvl="0" indent="0" algn="l">
                        <a:lnSpc>
                          <a:spcPct val="100000"/>
                        </a:lnSpc>
                        <a:spcBef>
                          <a:spcPts val="0"/>
                        </a:spcBef>
                        <a:spcAft>
                          <a:spcPts val="0"/>
                        </a:spcAft>
                        <a:buFont typeface="Arial" panose="020B0604020202020204" pitchFamily="34" charset="0"/>
                        <a:buNone/>
                      </a:pPr>
                      <a:r>
                        <a:rPr lang="en-US" sz="1300" b="0" i="0" u="none" strike="noStrike" noProof="0">
                          <a:solidFill>
                            <a:schemeClr val="accent2"/>
                          </a:solidFill>
                          <a:latin typeface="Work Sans "/>
                          <a:sym typeface="Arial" panose="020B0604020202020204"/>
                        </a:rPr>
                        <a:t>SECONDARY</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rPr>
                        <a:t>Chief petty Officer</a:t>
                      </a:r>
                      <a:endParaRPr lang="en-US" sz="1300" b="0" i="0" u="none" strike="noStrike" noProof="0">
                        <a:solidFill>
                          <a:schemeClr val="tx1"/>
                        </a:solidFill>
                        <a:latin typeface="Work Sans "/>
                        <a:sym typeface="Arial" panose="020B0604020202020204"/>
                      </a:endParaRP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rPr>
                        <a:t>Warrant Officer</a:t>
                      </a:r>
                    </a:p>
                    <a:p>
                      <a:pPr marL="285750" lvl="0" indent="-285750" algn="l">
                        <a:lnSpc>
                          <a:spcPct val="100000"/>
                        </a:lnSpc>
                        <a:spcBef>
                          <a:spcPts val="0"/>
                        </a:spcBef>
                        <a:spcAft>
                          <a:spcPts val="0"/>
                        </a:spcAft>
                        <a:buFont typeface="Arial" panose="020B0604020202020204" pitchFamily="34" charset="0"/>
                        <a:buChar char="•"/>
                      </a:pPr>
                      <a:endParaRPr lang="en-US" sz="1300" b="0" i="0" u="none" strike="noStrike" noProof="0">
                        <a:solidFill>
                          <a:srgbClr val="D433D1"/>
                        </a:solidFill>
                        <a:latin typeface="Work Sans "/>
                        <a:sym typeface="Arial" panose="020B0604020202020204"/>
                      </a:endParaRPr>
                    </a:p>
                    <a:p>
                      <a:pPr marL="0" lvl="0" indent="0" algn="l">
                        <a:lnSpc>
                          <a:spcPct val="100000"/>
                        </a:lnSpc>
                        <a:spcBef>
                          <a:spcPts val="0"/>
                        </a:spcBef>
                        <a:spcAft>
                          <a:spcPts val="0"/>
                        </a:spcAft>
                        <a:buFont typeface="Arial" panose="020B0604020202020204" pitchFamily="34" charset="0"/>
                        <a:buNone/>
                      </a:pPr>
                      <a:r>
                        <a:rPr lang="en-US" sz="1300" b="0" i="0" u="none" strike="noStrike" noProof="0">
                          <a:solidFill>
                            <a:srgbClr val="D433D1"/>
                          </a:solidFill>
                          <a:latin typeface="Work Sans "/>
                          <a:sym typeface="Arial" panose="020B0604020202020204"/>
                        </a:rPr>
                        <a:t>TERTIARY</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noProof="0">
                          <a:solidFill>
                            <a:schemeClr val="tx1"/>
                          </a:solidFill>
                          <a:latin typeface="Work Sans "/>
                          <a:sym typeface="Arial" panose="020B0604020202020204"/>
                        </a:rPr>
                        <a:t>Able</a:t>
                      </a:r>
                      <a:r>
                        <a:rPr lang="en-US" sz="1300" b="0" i="0" u="none" strike="noStrike" baseline="0" noProof="0">
                          <a:solidFill>
                            <a:schemeClr val="tx1"/>
                          </a:solidFill>
                          <a:latin typeface="Work Sans "/>
                          <a:sym typeface="Arial" panose="020B0604020202020204"/>
                        </a:rPr>
                        <a:t> Rating (Issue Office)</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baseline="0" noProof="0">
                          <a:solidFill>
                            <a:schemeClr val="tx1"/>
                          </a:solidFill>
                          <a:latin typeface="Work Sans "/>
                          <a:sym typeface="Arial" panose="020B0604020202020204"/>
                        </a:rPr>
                        <a:t>Port Watch Officer</a:t>
                      </a:r>
                    </a:p>
                    <a:p>
                      <a:pPr marL="285750" lvl="0" indent="-285750" algn="l">
                        <a:lnSpc>
                          <a:spcPct val="100000"/>
                        </a:lnSpc>
                        <a:spcBef>
                          <a:spcPts val="0"/>
                        </a:spcBef>
                        <a:spcAft>
                          <a:spcPts val="0"/>
                        </a:spcAft>
                        <a:buFont typeface="Arial" panose="020B0604020202020204" pitchFamily="34" charset="0"/>
                        <a:buChar char="•"/>
                      </a:pPr>
                      <a:r>
                        <a:rPr lang="en-US" sz="1300" b="0" i="0" u="none" strike="noStrike" baseline="0" noProof="0">
                          <a:solidFill>
                            <a:schemeClr val="tx1"/>
                          </a:solidFill>
                          <a:latin typeface="Work Sans "/>
                          <a:sym typeface="Arial" panose="020B0604020202020204"/>
                        </a:rPr>
                        <a:t>Starboard Watch Officer</a:t>
                      </a:r>
                      <a:r>
                        <a:rPr lang="en-US" sz="1300" b="0" i="0" u="none" strike="noStrike" baseline="0" noProof="0">
                          <a:solidFill>
                            <a:schemeClr val="tx1"/>
                          </a:solidFill>
                          <a:latin typeface="Work Sans "/>
                        </a:rPr>
                        <a:t> </a:t>
                      </a:r>
                      <a:endParaRPr lang="en-US">
                        <a:solidFill>
                          <a:schemeClr val="tx1"/>
                        </a:solidFill>
                        <a:latin typeface="Work Sans "/>
                        <a:sym typeface="Arial" panose="020B0604020202020204"/>
                      </a:endParaRPr>
                    </a:p>
                    <a:p>
                      <a:pPr marL="171450" marR="0" lvl="0" indent="-171450" algn="l">
                        <a:lnSpc>
                          <a:spcPct val="100000"/>
                        </a:lnSpc>
                        <a:spcBef>
                          <a:spcPts val="0"/>
                        </a:spcBef>
                        <a:spcAft>
                          <a:spcPts val="0"/>
                        </a:spcAft>
                        <a:buSzPts val="1800"/>
                        <a:buFont typeface="Arial" panose="020B0604020202020204" pitchFamily="34" charset="0"/>
                        <a:buChar char="•"/>
                      </a:pPr>
                      <a:endParaRPr lang="en-US" sz="1100" b="1">
                        <a:solidFill>
                          <a:srgbClr val="0000FF"/>
                        </a:solidFill>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0"/>
                  </a:ext>
                </a:extLst>
              </a:tr>
              <a:tr h="1917249">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b="1" u="none" strike="noStrike" cap="none">
                          <a:latin typeface="Arial" panose="020B0604020202020204"/>
                          <a:ea typeface="Arial" panose="020B0604020202020204"/>
                          <a:cs typeface="Arial" panose="020B0604020202020204"/>
                          <a:sym typeface="Arial" panose="020B0604020202020204"/>
                        </a:rPr>
                        <a:t>Key Resources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Calibri" panose="020F0502020204030204"/>
                        </a:rPr>
                        <a:t>Interviewees.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Calibri" panose="020F0502020204030204"/>
                        </a:rPr>
                        <a:t>Visit to RNAS  to observe the process.</a:t>
                      </a:r>
                    </a:p>
                    <a:p>
                      <a:pPr marL="285750" lvl="0" indent="-285750" algn="l">
                        <a:lnSpc>
                          <a:spcPct val="100000"/>
                        </a:lnSpc>
                        <a:spcBef>
                          <a:spcPts val="0"/>
                        </a:spcBef>
                        <a:spcAft>
                          <a:spcPts val="0"/>
                        </a:spcAft>
                        <a:buFont typeface="Wingdings" panose="05000000000000000000"/>
                        <a:buChar char="•"/>
                      </a:pPr>
                      <a:r>
                        <a:rPr lang="en-GB" sz="1300" b="0" i="0" u="none" strike="noStrike" cap="none" noProof="0">
                          <a:latin typeface="Calibri" panose="020F0502020204030204"/>
                        </a:rPr>
                        <a:t>Visit to Yeovilton base.</a:t>
                      </a:r>
                    </a:p>
                    <a:p>
                      <a:pPr marL="0" marR="0" lvl="0" indent="0" algn="l">
                        <a:lnSpc>
                          <a:spcPct val="100000"/>
                        </a:lnSpc>
                        <a:spcBef>
                          <a:spcPts val="0"/>
                        </a:spcBef>
                        <a:spcAft>
                          <a:spcPts val="0"/>
                        </a:spcAft>
                        <a:buSzPts val="1800"/>
                        <a:buFont typeface="Arial" panose="020B0604020202020204"/>
                        <a:buNone/>
                      </a:pPr>
                      <a:endParaRPr lang="en-GB" b="1" u="none" strike="noStrike" cap="none">
                        <a:latin typeface="Arial" panose="020B0604020202020204"/>
                        <a:ea typeface="Arial" panose="020B0604020202020204"/>
                        <a:cs typeface="Arial" panose="020B0604020202020204"/>
                      </a:endParaRPr>
                    </a:p>
                  </a:txBody>
                  <a:tcPr marL="91450" marR="91450" marT="45725" marB="45725"/>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b="1" u="none" strike="noStrike" cap="none">
                          <a:latin typeface="Work Sans "/>
                          <a:ea typeface="Arial" panose="020B0604020202020204"/>
                          <a:cs typeface="Arial"/>
                          <a:sym typeface="Arial" panose="020B0604020202020204"/>
                        </a:rPr>
                        <a:t>Deployment</a:t>
                      </a:r>
                    </a:p>
                    <a:p>
                      <a:pPr marL="0" marR="0" lvl="0" indent="0" algn="l">
                        <a:lnSpc>
                          <a:spcPct val="100000"/>
                        </a:lnSpc>
                        <a:spcBef>
                          <a:spcPts val="0"/>
                        </a:spcBef>
                        <a:spcAft>
                          <a:spcPts val="0"/>
                        </a:spcAft>
                        <a:buSzPts val="1800"/>
                        <a:buFont typeface="Arial" panose="020B0604020202020204"/>
                        <a:buNone/>
                      </a:pPr>
                      <a:endParaRPr lang="en-GB" b="1" u="none" strike="noStrike" cap="none">
                        <a:latin typeface="Work Sans "/>
                        <a:ea typeface="Arial" panose="020B0604020202020204"/>
                        <a:cs typeface="Arial" panose="020B0604020202020204"/>
                      </a:endParaRP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Able Rating</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Chief Petty officer</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Issuing Officer</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Mechanical Supervisor</a:t>
                      </a:r>
                    </a:p>
                    <a:p>
                      <a:pPr marL="285750" lvl="0" indent="-285750" algn="just">
                        <a:lnSpc>
                          <a:spcPct val="100000"/>
                        </a:lnSpc>
                        <a:spcBef>
                          <a:spcPts val="0"/>
                        </a:spcBef>
                        <a:spcAft>
                          <a:spcPts val="0"/>
                        </a:spcAft>
                        <a:buFont typeface="Wingdings" panose="05000000000000000000"/>
                        <a:buChar char="•"/>
                      </a:pPr>
                      <a:r>
                        <a:rPr lang="en-GB" sz="1300" b="0" i="0" u="none" strike="noStrike" cap="none" noProof="0">
                          <a:latin typeface="Work Sans "/>
                        </a:rPr>
                        <a:t>Port Watch Officer</a:t>
                      </a:r>
                    </a:p>
                    <a:p>
                      <a:pPr marL="0" marR="0" lvl="0" indent="0" algn="l">
                        <a:lnSpc>
                          <a:spcPct val="100000"/>
                        </a:lnSpc>
                        <a:spcBef>
                          <a:spcPts val="0"/>
                        </a:spcBef>
                        <a:spcAft>
                          <a:spcPts val="0"/>
                        </a:spcAft>
                        <a:buSzPts val="1800"/>
                        <a:buFont typeface="Arial" panose="020B0604020202020204"/>
                        <a:buNone/>
                      </a:pPr>
                      <a:endParaRPr lang="en-GB" b="1" u="none" strike="noStrike" cap="none">
                        <a:latin typeface="Arial" panose="020B0604020202020204"/>
                        <a:ea typeface="Arial" panose="020B0604020202020204"/>
                        <a:cs typeface="Arial" panose="020B0604020202020204"/>
                      </a:endParaRPr>
                    </a:p>
                  </a:txBody>
                  <a:tcPr marL="91450" marR="91450" marT="45725" marB="45725"/>
                </a:tc>
                <a:tc vMerge="1">
                  <a:txBody>
                    <a:bodyPr/>
                    <a:lstStyle/>
                    <a:p>
                      <a:endParaRPr lang="en-US"/>
                    </a:p>
                  </a:txBody>
                  <a:tcPr/>
                </a:tc>
                <a:extLst>
                  <a:ext uri="{0D108BD9-81ED-4DB2-BD59-A6C34878D82A}">
                    <a16:rowId xmlns:a16="http://schemas.microsoft.com/office/drawing/2014/main" val="10001"/>
                  </a:ext>
                </a:extLst>
              </a:tr>
              <a:tr h="1795775">
                <a:tc gridSpan="2">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b="1" u="none" strike="noStrike" cap="none">
                          <a:latin typeface="Work Sans "/>
                          <a:ea typeface="Arial" panose="020B0604020202020204"/>
                          <a:cs typeface="Arial" panose="020B0604020202020204"/>
                          <a:sym typeface="Arial" panose="020B0604020202020204"/>
                        </a:rPr>
                        <a:t>Mission Budget/Cost</a:t>
                      </a:r>
                    </a:p>
                    <a:p>
                      <a:pPr marL="285750" marR="0" lvl="0" indent="-171450" algn="l">
                        <a:lnSpc>
                          <a:spcPct val="100000"/>
                        </a:lnSpc>
                        <a:spcBef>
                          <a:spcPts val="0"/>
                        </a:spcBef>
                        <a:spcAft>
                          <a:spcPts val="0"/>
                        </a:spcAft>
                        <a:buNone/>
                      </a:pPr>
                      <a:r>
                        <a:rPr lang="en-US" sz="1300" b="0" i="0" u="none" strike="noStrike" cap="none" noProof="0">
                          <a:solidFill>
                            <a:srgbClr val="000000"/>
                          </a:solidFill>
                          <a:latin typeface="Work Sans "/>
                        </a:rPr>
                        <a:t>The financial Resources available to RNAS for maintenance</a:t>
                      </a:r>
                      <a:r>
                        <a:rPr lang="en-US" sz="1300" b="0" i="0" u="none" strike="noStrike" cap="none" noProof="0">
                          <a:solidFill>
                            <a:srgbClr val="000000"/>
                          </a:solidFill>
                          <a:latin typeface="Calibri" panose="020F0502020204030204"/>
                        </a:rPr>
                        <a:t>.</a:t>
                      </a:r>
                      <a:endParaRPr lang="en-US" sz="1300" b="0" i="0" u="none" strike="noStrike" cap="none" noProof="0">
                        <a:solidFill>
                          <a:srgbClr val="000000"/>
                        </a:solidFill>
                        <a:latin typeface="Calibri" panose="020F0502020204030204"/>
                        <a:sym typeface="Arial" panose="020B0604020202020204"/>
                      </a:endParaRPr>
                    </a:p>
                  </a:txBody>
                  <a:tcPr marL="91450" marR="91450" marT="45725" marB="45725"/>
                </a:tc>
                <a:tc hMerge="1">
                  <a:txBody>
                    <a:bodyPr/>
                    <a:lstStyle/>
                    <a:p>
                      <a:endParaRPr lang="en-US"/>
                    </a:p>
                  </a:txBody>
                  <a:tcPr/>
                </a:tc>
                <a:tc gridSpan="3">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b="1" u="none" strike="noStrike" cap="none">
                          <a:latin typeface="Work Sans "/>
                          <a:ea typeface="Arial" panose="020B0604020202020204"/>
                          <a:cs typeface="Arial"/>
                          <a:sym typeface="Arial" panose="020B0604020202020204"/>
                        </a:rPr>
                        <a:t>Mission Achievement</a:t>
                      </a:r>
                    </a:p>
                    <a:p>
                      <a:pPr marL="0" marR="0" lvl="0" indent="0" algn="l">
                        <a:lnSpc>
                          <a:spcPct val="100000"/>
                        </a:lnSpc>
                        <a:spcBef>
                          <a:spcPts val="0"/>
                        </a:spcBef>
                        <a:spcAft>
                          <a:spcPts val="0"/>
                        </a:spcAft>
                        <a:buNone/>
                      </a:pPr>
                      <a:endParaRPr lang="en-GB" sz="1200" b="0" i="0" u="none" strike="noStrike" cap="none" noProof="0">
                        <a:solidFill>
                          <a:srgbClr val="000000"/>
                        </a:solidFill>
                        <a:latin typeface="Work Sans "/>
                      </a:endParaRPr>
                    </a:p>
                    <a:p>
                      <a:pPr marL="0" marR="0" lvl="0" indent="0" algn="l">
                        <a:lnSpc>
                          <a:spcPct val="100000"/>
                        </a:lnSpc>
                        <a:spcBef>
                          <a:spcPts val="0"/>
                        </a:spcBef>
                        <a:spcAft>
                          <a:spcPts val="0"/>
                        </a:spcAft>
                        <a:buNone/>
                      </a:pPr>
                      <a:r>
                        <a:rPr lang="en-GB" sz="1200" b="0" i="0" u="none" strike="noStrike" cap="none" noProof="0">
                          <a:solidFill>
                            <a:srgbClr val="000000"/>
                          </a:solidFill>
                          <a:latin typeface="Work Sans "/>
                        </a:rPr>
                        <a:t>An efficient tool control procedure - </a:t>
                      </a:r>
                      <a:r>
                        <a:rPr lang="en-GB" sz="1200" b="0" i="0" u="none" strike="noStrike" cap="none" noProof="0">
                          <a:solidFill>
                            <a:srgbClr val="D433D1"/>
                          </a:solidFill>
                          <a:latin typeface="Work Sans "/>
                        </a:rPr>
                        <a:t>Tertiary Beneficiaries </a:t>
                      </a:r>
                      <a:endParaRPr lang="en-GB">
                        <a:solidFill>
                          <a:srgbClr val="D433D1"/>
                        </a:solidFill>
                        <a:latin typeface="Work Sans "/>
                      </a:endParaRPr>
                    </a:p>
                    <a:p>
                      <a:pPr marL="0" marR="0" lvl="0" indent="0" algn="l">
                        <a:lnSpc>
                          <a:spcPct val="100000"/>
                        </a:lnSpc>
                        <a:spcBef>
                          <a:spcPts val="0"/>
                        </a:spcBef>
                        <a:spcAft>
                          <a:spcPts val="0"/>
                        </a:spcAft>
                        <a:buNone/>
                      </a:pPr>
                      <a:r>
                        <a:rPr lang="en-US" sz="1200" b="0" i="0" u="none" strike="noStrike" cap="none" noProof="0">
                          <a:solidFill>
                            <a:srgbClr val="000000"/>
                          </a:solidFill>
                          <a:latin typeface="Work Sans "/>
                        </a:rPr>
                        <a:t>More robust workforce -  </a:t>
                      </a:r>
                      <a:r>
                        <a:rPr lang="en-US" sz="1200" b="0" i="0" u="none" strike="noStrike" cap="none" noProof="0">
                          <a:solidFill>
                            <a:schemeClr val="accent2"/>
                          </a:solidFill>
                          <a:latin typeface="Work Sans "/>
                        </a:rPr>
                        <a:t>Secondary Beneficiaries</a:t>
                      </a:r>
                      <a:r>
                        <a:rPr lang="en-US" sz="1200" b="0" i="0" u="none" strike="noStrike" cap="none" noProof="0">
                          <a:solidFill>
                            <a:srgbClr val="000000"/>
                          </a:solidFill>
                          <a:latin typeface="Work Sans "/>
                        </a:rPr>
                        <a:t> </a:t>
                      </a:r>
                      <a:endParaRPr lang="en-GB">
                        <a:latin typeface="Work Sans "/>
                      </a:endParaRPr>
                    </a:p>
                    <a:p>
                      <a:pPr marL="0" marR="0" lvl="0" indent="0" algn="l">
                        <a:lnSpc>
                          <a:spcPct val="100000"/>
                        </a:lnSpc>
                        <a:spcBef>
                          <a:spcPts val="0"/>
                        </a:spcBef>
                        <a:spcAft>
                          <a:spcPts val="0"/>
                        </a:spcAft>
                        <a:buNone/>
                      </a:pPr>
                      <a:r>
                        <a:rPr lang="en-US" sz="1200" b="0" i="0" u="none" strike="noStrike" cap="none" noProof="0">
                          <a:solidFill>
                            <a:srgbClr val="000000"/>
                          </a:solidFill>
                          <a:latin typeface="Work Sans "/>
                        </a:rPr>
                        <a:t>Greater availability of naval aircraft – </a:t>
                      </a:r>
                      <a:r>
                        <a:rPr lang="en-US" sz="1200" b="0" i="0" u="none" strike="noStrike" cap="none" noProof="0">
                          <a:solidFill>
                            <a:srgbClr val="125FE3"/>
                          </a:solidFill>
                          <a:latin typeface="Work Sans "/>
                        </a:rPr>
                        <a:t>Primary Beneficiaries</a:t>
                      </a:r>
                      <a:r>
                        <a:rPr lang="en-GB" sz="1200" b="0" i="0" u="none" strike="noStrike" cap="none" noProof="0">
                          <a:solidFill>
                            <a:srgbClr val="125FE3"/>
                          </a:solidFill>
                          <a:latin typeface="Work Sans "/>
                        </a:rPr>
                        <a:t>.</a:t>
                      </a:r>
                      <a:endParaRPr lang="en-GB">
                        <a:solidFill>
                          <a:srgbClr val="125FE3"/>
                        </a:solidFill>
                        <a:latin typeface="Work Sans "/>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32" name="Google Shape;332;p53"/>
          <p:cNvSpPr txBox="1"/>
          <p:nvPr/>
        </p:nvSpPr>
        <p:spPr>
          <a:xfrm>
            <a:off x="794875" y="107400"/>
            <a:ext cx="6692700" cy="5541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sz="2400" b="1">
                <a:solidFill>
                  <a:srgbClr val="4B86FA"/>
                </a:solidFill>
                <a:latin typeface="Work Sans"/>
                <a:ea typeface="Work Sans"/>
                <a:cs typeface="Work Sans"/>
                <a:sym typeface="Work Sans"/>
              </a:rPr>
              <a:t>Mission</a:t>
            </a:r>
            <a:r>
              <a:rPr kumimoji="0" lang="en-GB" sz="2400" b="1" i="0" u="none" strike="noStrike" kern="0" cap="none" spc="0" normalizeH="0" baseline="0" noProof="0">
                <a:ln>
                  <a:noFill/>
                </a:ln>
                <a:solidFill>
                  <a:srgbClr val="4B86FA"/>
                </a:solidFill>
                <a:effectLst/>
                <a:uLnTx/>
                <a:uFillTx/>
                <a:latin typeface="Work Sans"/>
                <a:ea typeface="Work Sans"/>
                <a:cs typeface="Work Sans"/>
                <a:sym typeface="Work Sans"/>
              </a:rPr>
              <a:t> Model Canvas</a:t>
            </a:r>
            <a:endParaRPr kumimoji="0" sz="2400" b="1" i="0" u="none" strike="noStrike" kern="0" cap="none" spc="0" normalizeH="0" baseline="0" noProof="0">
              <a:ln>
                <a:noFill/>
              </a:ln>
              <a:solidFill>
                <a:srgbClr val="4B86FA"/>
              </a:solidFill>
              <a:effectLst/>
              <a:uLnTx/>
              <a:uFillTx/>
              <a:latin typeface="Work Sans"/>
              <a:ea typeface="Work Sans"/>
              <a:cs typeface="Work Sans"/>
              <a:sym typeface="Work Sans"/>
            </a:endParaRPr>
          </a:p>
        </p:txBody>
      </p:sp>
      <p:sp>
        <p:nvSpPr>
          <p:cNvPr id="333" name="Google Shape;333;p53"/>
          <p:cNvSpPr txBox="1">
            <a:spLocks noGrp="1"/>
          </p:cNvSpPr>
          <p:nvPr>
            <p:ph type="ftr" idx="11"/>
          </p:nvPr>
        </p:nvSpPr>
        <p:spPr>
          <a:xfrm>
            <a:off x="327620" y="6663788"/>
            <a:ext cx="4858200" cy="1800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kumimoji="0" lang="en-GB" sz="12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rPr>
              <a:t>© COMMON MISSION PROJECT </a:t>
            </a:r>
            <a:r>
              <a:rPr lang="en-GB"/>
              <a:t>2024</a:t>
            </a:r>
            <a:endParaRPr kumimoji="0" lang="en-GB" sz="1200" b="0" i="0" u="none" strike="noStrike" kern="0" cap="none" spc="0" normalizeH="0" baseline="0" noProof="0">
              <a:ln>
                <a:noFill/>
              </a:ln>
              <a:solidFill>
                <a:srgbClr val="888888"/>
              </a:solidFill>
              <a:effectLst/>
              <a:uLnTx/>
              <a:uFillTx/>
              <a:latin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6"/>
          <p:cNvSpPr txBox="1">
            <a:spLocks noGrp="1"/>
          </p:cNvSpPr>
          <p:nvPr>
            <p:ph type="sldNum" idx="12"/>
          </p:nvPr>
        </p:nvSpPr>
        <p:spPr>
          <a:xfrm>
            <a:off x="11104775" y="6530741"/>
            <a:ext cx="744600" cy="1800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9</a:t>
            </a:fld>
            <a:endParaRPr lang="en-GB"/>
          </a:p>
        </p:txBody>
      </p:sp>
      <p:sp>
        <p:nvSpPr>
          <p:cNvPr id="373" name="Google Shape;373;p56"/>
          <p:cNvSpPr txBox="1">
            <a:spLocks noGrp="1"/>
          </p:cNvSpPr>
          <p:nvPr>
            <p:ph type="ftr" idx="11"/>
          </p:nvPr>
        </p:nvSpPr>
        <p:spPr>
          <a:xfrm>
            <a:off x="509049" y="6530741"/>
            <a:ext cx="4858200" cy="18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 COMMON MISSION PROJECT 2024</a:t>
            </a:r>
          </a:p>
        </p:txBody>
      </p:sp>
      <p:sp>
        <p:nvSpPr>
          <p:cNvPr id="375" name="Google Shape;375;p56"/>
          <p:cNvSpPr/>
          <p:nvPr/>
        </p:nvSpPr>
        <p:spPr>
          <a:xfrm>
            <a:off x="8550837" y="457199"/>
            <a:ext cx="45600" cy="50586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6" name="Google Shape;376;p56"/>
          <p:cNvSpPr txBox="1"/>
          <p:nvPr/>
        </p:nvSpPr>
        <p:spPr>
          <a:xfrm>
            <a:off x="45130" y="457199"/>
            <a:ext cx="3863572"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i="0" u="none" strike="noStrike" cap="none">
                <a:solidFill>
                  <a:srgbClr val="4B86FA"/>
                </a:solidFill>
                <a:latin typeface="Work Sans"/>
                <a:ea typeface="Work Sans"/>
                <a:cs typeface="Work Sans"/>
                <a:sym typeface="Work Sans"/>
              </a:rPr>
              <a:t>M</a:t>
            </a:r>
            <a:r>
              <a:rPr lang="en-GB" sz="2400" b="1">
                <a:solidFill>
                  <a:srgbClr val="4B86FA"/>
                </a:solidFill>
                <a:latin typeface="Work Sans"/>
                <a:ea typeface="Work Sans"/>
                <a:cs typeface="Work Sans"/>
                <a:sym typeface="Work Sans"/>
              </a:rPr>
              <a:t>inimum Viable </a:t>
            </a:r>
            <a:r>
              <a:rPr lang="en-GB" sz="2400" b="1" i="0" u="none" strike="noStrike" cap="none">
                <a:solidFill>
                  <a:srgbClr val="4B86FA"/>
                </a:solidFill>
                <a:latin typeface="Work Sans"/>
                <a:ea typeface="Work Sans"/>
                <a:cs typeface="Work Sans"/>
                <a:sym typeface="Work Sans"/>
              </a:rPr>
              <a:t>Product (MVP)</a:t>
            </a:r>
            <a:endParaRPr sz="2400" b="1" i="0" u="none" strike="noStrike" cap="none">
              <a:solidFill>
                <a:srgbClr val="4B86FA"/>
              </a:solidFill>
              <a:latin typeface="Work Sans"/>
              <a:ea typeface="Work Sans"/>
              <a:cs typeface="Work Sans"/>
              <a:sym typeface="Work Sans"/>
            </a:endParaRPr>
          </a:p>
        </p:txBody>
      </p:sp>
      <p:sp>
        <p:nvSpPr>
          <p:cNvPr id="378" name="Google Shape;378;p56"/>
          <p:cNvSpPr txBox="1"/>
          <p:nvPr/>
        </p:nvSpPr>
        <p:spPr>
          <a:xfrm>
            <a:off x="126894" y="2378611"/>
            <a:ext cx="2605667" cy="830956"/>
          </a:xfrm>
          <a:prstGeom prst="rect">
            <a:avLst/>
          </a:prstGeom>
          <a:noFill/>
          <a:ln>
            <a:noFill/>
          </a:ln>
        </p:spPr>
        <p:txBody>
          <a:bodyPr spcFirstLastPara="1" wrap="square" lIns="91425" tIns="45700" rIns="91425" bIns="45700" anchor="t" anchorCtr="0">
            <a:spAutoFit/>
          </a:bodyPr>
          <a:lstStyle/>
          <a:p>
            <a:pPr algn="ctr">
              <a:buClr>
                <a:srgbClr val="00052D"/>
              </a:buClr>
              <a:buSzPts val="2400"/>
            </a:pPr>
            <a:r>
              <a:rPr lang="en-GB" sz="2400" b="1">
                <a:solidFill>
                  <a:srgbClr val="D433D1"/>
                </a:solidFill>
                <a:latin typeface="Work Sans"/>
                <a:ea typeface="Work Sans"/>
                <a:cs typeface="Work Sans"/>
              </a:rPr>
              <a:t>Accountability</a:t>
            </a:r>
            <a:endParaRPr lang="en-US">
              <a:solidFill>
                <a:srgbClr val="D433D1"/>
              </a:solidFill>
              <a:ea typeface="Work Sans"/>
            </a:endParaRPr>
          </a:p>
          <a:p>
            <a:pPr algn="ctr">
              <a:buSzPts val="2400"/>
            </a:pPr>
            <a:r>
              <a:rPr lang="en-GB" sz="2400" b="1">
                <a:solidFill>
                  <a:srgbClr val="D433D1"/>
                </a:solidFill>
                <a:latin typeface="Work Sans"/>
                <a:ea typeface="Work Sans"/>
                <a:cs typeface="Work Sans"/>
              </a:rPr>
              <a:t> System</a:t>
            </a:r>
            <a:endParaRPr lang="en-US">
              <a:solidFill>
                <a:srgbClr val="D433D1"/>
              </a:solidFill>
            </a:endParaRPr>
          </a:p>
        </p:txBody>
      </p:sp>
      <p:sp>
        <p:nvSpPr>
          <p:cNvPr id="2" name="Google Shape;375;p56">
            <a:extLst>
              <a:ext uri="{FF2B5EF4-FFF2-40B4-BE49-F238E27FC236}">
                <a16:creationId xmlns:a16="http://schemas.microsoft.com/office/drawing/2014/main" id="{9D871016-9BAB-CD53-569F-F225F69E1BF4}"/>
              </a:ext>
            </a:extLst>
          </p:cNvPr>
          <p:cNvSpPr/>
          <p:nvPr/>
        </p:nvSpPr>
        <p:spPr>
          <a:xfrm>
            <a:off x="3906761" y="457199"/>
            <a:ext cx="45600" cy="50586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 name="Google Shape;374;p56">
            <a:extLst>
              <a:ext uri="{FF2B5EF4-FFF2-40B4-BE49-F238E27FC236}">
                <a16:creationId xmlns:a16="http://schemas.microsoft.com/office/drawing/2014/main" id="{0F0C2BF2-EC3F-525B-5EDF-84697CFE40A4}"/>
              </a:ext>
            </a:extLst>
          </p:cNvPr>
          <p:cNvSpPr txBox="1"/>
          <p:nvPr/>
        </p:nvSpPr>
        <p:spPr>
          <a:xfrm>
            <a:off x="8794201" y="457199"/>
            <a:ext cx="3270905" cy="4524275"/>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GB" sz="2400" b="1">
                <a:solidFill>
                  <a:srgbClr val="00052D"/>
                </a:solidFill>
                <a:latin typeface="Work Sans"/>
                <a:ea typeface="Work Sans"/>
                <a:cs typeface="Work Sans"/>
                <a:sym typeface="Work Sans"/>
              </a:rPr>
              <a:t>Benefits:</a:t>
            </a:r>
            <a:br>
              <a:rPr lang="en-GB" sz="2400" b="1" i="0" u="none" strike="noStrike" cap="none">
                <a:latin typeface="Work Sans"/>
                <a:ea typeface="Work Sans"/>
                <a:cs typeface="Work Sans"/>
              </a:rPr>
            </a:br>
            <a:endParaRPr lang="en-US" sz="2400" b="1" i="0" u="none" strike="noStrike" cap="none">
              <a:solidFill>
                <a:srgbClr val="00052D"/>
              </a:solidFill>
              <a:latin typeface="Work Sans"/>
              <a:ea typeface="Work Sans"/>
              <a:cs typeface="Work Sans"/>
            </a:endParaRPr>
          </a:p>
          <a:p>
            <a:pPr marL="457200" indent="-457200">
              <a:buAutoNum type="arabicPeriod"/>
            </a:pPr>
            <a:r>
              <a:rPr lang="en-GB" sz="2400">
                <a:solidFill>
                  <a:srgbClr val="00052D"/>
                </a:solidFill>
                <a:latin typeface="Work Sans "/>
                <a:ea typeface="Work Sans Light"/>
                <a:cs typeface="Work Sans Light"/>
              </a:rPr>
              <a:t>Cost Effective.</a:t>
            </a:r>
          </a:p>
          <a:p>
            <a:pPr marL="457200" indent="-457200">
              <a:buAutoNum type="arabicPeriod"/>
            </a:pPr>
            <a:endParaRPr lang="en-GB" sz="2400">
              <a:solidFill>
                <a:srgbClr val="00052D"/>
              </a:solidFill>
              <a:latin typeface="Work Sans "/>
              <a:ea typeface="Work Sans Light"/>
              <a:cs typeface="Work Sans Light"/>
            </a:endParaRPr>
          </a:p>
          <a:p>
            <a:pPr marL="457200" indent="-457200">
              <a:buAutoNum type="arabicPeriod"/>
            </a:pPr>
            <a:r>
              <a:rPr lang="en-GB" sz="2400">
                <a:solidFill>
                  <a:srgbClr val="00052D"/>
                </a:solidFill>
                <a:latin typeface="Work Sans "/>
                <a:ea typeface="Work Sans Light"/>
                <a:cs typeface="Work Sans Light"/>
              </a:rPr>
              <a:t>Easy to implement.</a:t>
            </a:r>
          </a:p>
          <a:p>
            <a:pPr marL="457200" indent="-457200">
              <a:buAutoNum type="arabicPeriod"/>
            </a:pPr>
            <a:endParaRPr lang="en-GB" sz="2400">
              <a:solidFill>
                <a:srgbClr val="00052D"/>
              </a:solidFill>
              <a:latin typeface="Work Sans "/>
              <a:ea typeface="Work Sans Light"/>
              <a:cs typeface="Work Sans Light"/>
            </a:endParaRPr>
          </a:p>
          <a:p>
            <a:pPr marL="457200" indent="-457200">
              <a:buAutoNum type="arabicPeriod"/>
            </a:pPr>
            <a:r>
              <a:rPr lang="en-GB" sz="2400">
                <a:solidFill>
                  <a:srgbClr val="00052D"/>
                </a:solidFill>
                <a:latin typeface="Work Sans "/>
                <a:ea typeface="Work Sans Light"/>
                <a:cs typeface="Work Sans Light"/>
              </a:rPr>
              <a:t>Easy to maintain.</a:t>
            </a:r>
          </a:p>
          <a:p>
            <a:pPr marL="457200" indent="-457200">
              <a:buAutoNum type="arabicPeriod"/>
            </a:pPr>
            <a:endParaRPr lang="en-GB" sz="2400">
              <a:solidFill>
                <a:srgbClr val="00052D"/>
              </a:solidFill>
              <a:latin typeface="Work Sans "/>
              <a:ea typeface="Work Sans Light"/>
              <a:cs typeface="Work Sans Light"/>
            </a:endParaRPr>
          </a:p>
          <a:p>
            <a:pPr marL="457200" indent="-457200">
              <a:buAutoNum type="arabicPeriod"/>
            </a:pPr>
            <a:r>
              <a:rPr lang="en-GB" sz="2400">
                <a:solidFill>
                  <a:srgbClr val="00052D"/>
                </a:solidFill>
                <a:latin typeface="Work Sans "/>
                <a:ea typeface="Work Sans Light"/>
                <a:cs typeface="Work Sans Light"/>
              </a:rPr>
              <a:t>Reduces the frequency of missing tools.</a:t>
            </a:r>
          </a:p>
        </p:txBody>
      </p:sp>
      <p:pic>
        <p:nvPicPr>
          <p:cNvPr id="3" name="Picture 2" descr="A black background with blue text&#10;&#10;Description automatically generated">
            <a:extLst>
              <a:ext uri="{FF2B5EF4-FFF2-40B4-BE49-F238E27FC236}">
                <a16:creationId xmlns:a16="http://schemas.microsoft.com/office/drawing/2014/main" id="{3840F75D-1C5B-926D-658B-91997DABDA42}"/>
              </a:ext>
            </a:extLst>
          </p:cNvPr>
          <p:cNvPicPr>
            <a:picLocks noChangeAspect="1"/>
          </p:cNvPicPr>
          <p:nvPr/>
        </p:nvPicPr>
        <p:blipFill>
          <a:blip r:embed="rId3"/>
          <a:stretch>
            <a:fillRect/>
          </a:stretch>
        </p:blipFill>
        <p:spPr>
          <a:xfrm>
            <a:off x="3988193" y="457199"/>
            <a:ext cx="4556874" cy="5777803"/>
          </a:xfrm>
          <a:prstGeom prst="rect">
            <a:avLst/>
          </a:prstGeom>
        </p:spPr>
      </p:pic>
    </p:spTree>
  </p:cSld>
  <p:clrMapOvr>
    <a:masterClrMapping/>
  </p:clrMapOvr>
</p:sld>
</file>

<file path=ppt/theme/theme1.xml><?xml version="1.0" encoding="utf-8"?>
<a:theme xmlns:a="http://schemas.openxmlformats.org/drawingml/2006/main" name="Office Theme">
  <a:themeElements>
    <a:clrScheme name="CMP">
      <a:dk1>
        <a:srgbClr val="000000"/>
      </a:dk1>
      <a:lt1>
        <a:srgbClr val="FFFFFF"/>
      </a:lt1>
      <a:dk2>
        <a:srgbClr val="000000"/>
      </a:dk2>
      <a:lt2>
        <a:srgbClr val="F0F4FD"/>
      </a:lt2>
      <a:accent1>
        <a:srgbClr val="0E4062"/>
      </a:accent1>
      <a:accent2>
        <a:srgbClr val="4B86FA"/>
      </a:accent2>
      <a:accent3>
        <a:srgbClr val="B8CFFD"/>
      </a:accent3>
      <a:accent4>
        <a:srgbClr val="1EBC91"/>
      </a:accent4>
      <a:accent5>
        <a:srgbClr val="085B29"/>
      </a:accent5>
      <a:accent6>
        <a:srgbClr val="082B1A"/>
      </a:accent6>
      <a:hlink>
        <a:srgbClr val="4B86F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MP">
      <a:dk1>
        <a:srgbClr val="000000"/>
      </a:dk1>
      <a:lt1>
        <a:srgbClr val="FFFFFF"/>
      </a:lt1>
      <a:dk2>
        <a:srgbClr val="000000"/>
      </a:dk2>
      <a:lt2>
        <a:srgbClr val="F0F4FD"/>
      </a:lt2>
      <a:accent1>
        <a:srgbClr val="0E4062"/>
      </a:accent1>
      <a:accent2>
        <a:srgbClr val="4B86FA"/>
      </a:accent2>
      <a:accent3>
        <a:srgbClr val="B8CFFD"/>
      </a:accent3>
      <a:accent4>
        <a:srgbClr val="1EBC91"/>
      </a:accent4>
      <a:accent5>
        <a:srgbClr val="085B29"/>
      </a:accent5>
      <a:accent6>
        <a:srgbClr val="082B1A"/>
      </a:accent6>
      <a:hlink>
        <a:srgbClr val="4B86F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10</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1_Office Theme</vt:lpstr>
      <vt:lpstr>2_Office Theme</vt:lpstr>
      <vt:lpstr>HACK4   TEAM "TRIPLE T"  </vt:lpstr>
      <vt:lpstr> HACKING FOR MOD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Journey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 DECK FOR  STUDENT TEAMS</dc:title>
  <dc:creator/>
  <cp:revision>3</cp:revision>
  <dcterms:created xsi:type="dcterms:W3CDTF">2024-02-08T12:12:00Z</dcterms:created>
  <dcterms:modified xsi:type="dcterms:W3CDTF">2024-03-19T11:22:11Z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D8BD8C2D00B846679B061A4899EBA40D</vt:lpwstr>
  </property>
  <property fmtid="{D5CDD505-2E9C-101B-9397-08002B2CF9AE}" pid="3" name="KSOProductBuildVer">
    <vt:lpwstr>1033-11.2.0.11225</vt:lpwstr>
  </property>
</Properties>
</file>