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92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90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73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20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65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64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73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76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80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11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102F1-57E6-4165-9394-6C9F8661D8A8}" type="datetimeFigureOut">
              <a:rPr lang="en-CA" smtClean="0"/>
              <a:t>2015-06-30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ChinookMast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Frédéric Chassé</a:t>
            </a:r>
          </a:p>
          <a:p>
            <a:r>
              <a:rPr lang="fr-CA" dirty="0" smtClean="0"/>
              <a:t>30 juin 2015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4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22" y="0"/>
            <a:ext cx="623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17" y="1090766"/>
            <a:ext cx="984885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33" y="3406570"/>
            <a:ext cx="7896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6" y="117987"/>
            <a:ext cx="11761308" cy="596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Skadi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tools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Known</a:t>
            </a:r>
            <a:r>
              <a:rPr lang="fr-CA" dirty="0" smtClean="0"/>
              <a:t> bugs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000" dirty="0" smtClean="0"/>
              <a:t>Le bouton pour le </a:t>
            </a:r>
            <a:r>
              <a:rPr lang="fr-CA" sz="2000" dirty="0" err="1" smtClean="0"/>
              <a:t>disconnect</a:t>
            </a:r>
            <a:r>
              <a:rPr lang="fr-CA" sz="2000" dirty="0" smtClean="0"/>
              <a:t> pas encore codé</a:t>
            </a:r>
            <a:r>
              <a:rPr lang="fr-CA" sz="2000" dirty="0" smtClean="0"/>
              <a:t>;</a:t>
            </a:r>
          </a:p>
          <a:p>
            <a:r>
              <a:rPr lang="fr-CA" sz="2000" dirty="0" smtClean="0"/>
              <a:t>Ce </a:t>
            </a:r>
            <a:r>
              <a:rPr lang="fr-CA" sz="2000" dirty="0" smtClean="0"/>
              <a:t>serait mieux que le changement de mode se fasse sans qu’on ne doive relâcher les boutons;</a:t>
            </a:r>
          </a:p>
          <a:p>
            <a:r>
              <a:rPr lang="fr-CA" sz="2000" dirty="0" smtClean="0"/>
              <a:t>Dans les longs trajets (-90 à 90), le mât peut s’arrêter et redémarrer. Je crois que le driver tombe en « </a:t>
            </a:r>
            <a:r>
              <a:rPr lang="fr-CA" sz="2000" dirty="0" err="1" smtClean="0"/>
              <a:t>Fault</a:t>
            </a:r>
            <a:r>
              <a:rPr lang="fr-CA" sz="2000" dirty="0" smtClean="0"/>
              <a:t> » ou en « </a:t>
            </a:r>
            <a:r>
              <a:rPr lang="fr-CA" sz="2000" dirty="0" err="1" smtClean="0"/>
              <a:t>stall</a:t>
            </a:r>
            <a:r>
              <a:rPr lang="fr-CA" sz="2000" dirty="0" smtClean="0"/>
              <a:t> », mais je n’ai pas testé. J’envoie un STATUS </a:t>
            </a:r>
            <a:r>
              <a:rPr lang="fr-CA" sz="2000" dirty="0" err="1" smtClean="0"/>
              <a:t>msg</a:t>
            </a:r>
            <a:r>
              <a:rPr lang="fr-CA" sz="2000" dirty="0" smtClean="0"/>
              <a:t> et ça va bien;</a:t>
            </a:r>
          </a:p>
          <a:p>
            <a:r>
              <a:rPr lang="fr-CA" sz="2000" dirty="0" smtClean="0"/>
              <a:t>S’il y a un power-down pendant que l’EEPROM fait une écriture interne, la valeur est erronée. Pourrait être évité avec une redondance.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6536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ChinookMast</vt:lpstr>
      <vt:lpstr>PowerPoint Presentation</vt:lpstr>
      <vt:lpstr>PowerPoint Presentation</vt:lpstr>
      <vt:lpstr>Skadi tools</vt:lpstr>
      <vt:lpstr>Known bugs</vt:lpstr>
    </vt:vector>
  </TitlesOfParts>
  <Company>ETSMTL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ChinookMast</dc:title>
  <dc:creator>amaury laine</dc:creator>
  <cp:lastModifiedBy>amaury laine</cp:lastModifiedBy>
  <cp:revision>11</cp:revision>
  <dcterms:created xsi:type="dcterms:W3CDTF">2015-06-30T21:32:15Z</dcterms:created>
  <dcterms:modified xsi:type="dcterms:W3CDTF">2015-07-01T03:56:37Z</dcterms:modified>
</cp:coreProperties>
</file>