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38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774102F1-57E6-4165-9394-6C9F8661D8A8}" type="datetimeFigureOut">
              <a:rPr lang="en-CA" smtClean="0"/>
              <a:t>2015-06-30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4DDAFE-943E-46E9-A6A9-2491F87F2A60}" type="slidenum">
              <a:rPr lang="en-CA" smtClean="0"/>
              <a:t>‹#›</a:t>
            </a:fld>
            <a:endParaRPr lang="en-CA"/>
          </a:p>
        </p:txBody>
      </p:sp>
    </p:spTree>
    <p:extLst>
      <p:ext uri="{BB962C8B-B14F-4D97-AF65-F5344CB8AC3E}">
        <p14:creationId xmlns:p14="http://schemas.microsoft.com/office/powerpoint/2010/main" val="156392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74102F1-57E6-4165-9394-6C9F8661D8A8}" type="datetimeFigureOut">
              <a:rPr lang="en-CA" smtClean="0"/>
              <a:t>2015-06-30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4DDAFE-943E-46E9-A6A9-2491F87F2A60}" type="slidenum">
              <a:rPr lang="en-CA" smtClean="0"/>
              <a:t>‹#›</a:t>
            </a:fld>
            <a:endParaRPr lang="en-CA"/>
          </a:p>
        </p:txBody>
      </p:sp>
    </p:spTree>
    <p:extLst>
      <p:ext uri="{BB962C8B-B14F-4D97-AF65-F5344CB8AC3E}">
        <p14:creationId xmlns:p14="http://schemas.microsoft.com/office/powerpoint/2010/main" val="2860908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74102F1-57E6-4165-9394-6C9F8661D8A8}" type="datetimeFigureOut">
              <a:rPr lang="en-CA" smtClean="0"/>
              <a:t>2015-06-30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4DDAFE-943E-46E9-A6A9-2491F87F2A60}" type="slidenum">
              <a:rPr lang="en-CA" smtClean="0"/>
              <a:t>‹#›</a:t>
            </a:fld>
            <a:endParaRPr lang="en-CA"/>
          </a:p>
        </p:txBody>
      </p:sp>
    </p:spTree>
    <p:extLst>
      <p:ext uri="{BB962C8B-B14F-4D97-AF65-F5344CB8AC3E}">
        <p14:creationId xmlns:p14="http://schemas.microsoft.com/office/powerpoint/2010/main" val="18484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74102F1-57E6-4165-9394-6C9F8661D8A8}" type="datetimeFigureOut">
              <a:rPr lang="en-CA" smtClean="0"/>
              <a:t>2015-06-30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4DDAFE-943E-46E9-A6A9-2491F87F2A60}" type="slidenum">
              <a:rPr lang="en-CA" smtClean="0"/>
              <a:t>‹#›</a:t>
            </a:fld>
            <a:endParaRPr lang="en-CA"/>
          </a:p>
        </p:txBody>
      </p:sp>
    </p:spTree>
    <p:extLst>
      <p:ext uri="{BB962C8B-B14F-4D97-AF65-F5344CB8AC3E}">
        <p14:creationId xmlns:p14="http://schemas.microsoft.com/office/powerpoint/2010/main" val="354673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4102F1-57E6-4165-9394-6C9F8661D8A8}" type="datetimeFigureOut">
              <a:rPr lang="en-CA" smtClean="0"/>
              <a:t>2015-06-30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4DDAFE-943E-46E9-A6A9-2491F87F2A60}" type="slidenum">
              <a:rPr lang="en-CA" smtClean="0"/>
              <a:t>‹#›</a:t>
            </a:fld>
            <a:endParaRPr lang="en-CA"/>
          </a:p>
        </p:txBody>
      </p:sp>
    </p:spTree>
    <p:extLst>
      <p:ext uri="{BB962C8B-B14F-4D97-AF65-F5344CB8AC3E}">
        <p14:creationId xmlns:p14="http://schemas.microsoft.com/office/powerpoint/2010/main" val="49920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774102F1-57E6-4165-9394-6C9F8661D8A8}" type="datetimeFigureOut">
              <a:rPr lang="en-CA" smtClean="0"/>
              <a:t>2015-06-30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14DDAFE-943E-46E9-A6A9-2491F87F2A60}" type="slidenum">
              <a:rPr lang="en-CA" smtClean="0"/>
              <a:t>‹#›</a:t>
            </a:fld>
            <a:endParaRPr lang="en-CA"/>
          </a:p>
        </p:txBody>
      </p:sp>
    </p:spTree>
    <p:extLst>
      <p:ext uri="{BB962C8B-B14F-4D97-AF65-F5344CB8AC3E}">
        <p14:creationId xmlns:p14="http://schemas.microsoft.com/office/powerpoint/2010/main" val="61365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774102F1-57E6-4165-9394-6C9F8661D8A8}" type="datetimeFigureOut">
              <a:rPr lang="en-CA" smtClean="0"/>
              <a:t>2015-06-30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14DDAFE-943E-46E9-A6A9-2491F87F2A60}" type="slidenum">
              <a:rPr lang="en-CA" smtClean="0"/>
              <a:t>‹#›</a:t>
            </a:fld>
            <a:endParaRPr lang="en-CA"/>
          </a:p>
        </p:txBody>
      </p:sp>
    </p:spTree>
    <p:extLst>
      <p:ext uri="{BB962C8B-B14F-4D97-AF65-F5344CB8AC3E}">
        <p14:creationId xmlns:p14="http://schemas.microsoft.com/office/powerpoint/2010/main" val="3527649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774102F1-57E6-4165-9394-6C9F8661D8A8}" type="datetimeFigureOut">
              <a:rPr lang="en-CA" smtClean="0"/>
              <a:t>2015-06-30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14DDAFE-943E-46E9-A6A9-2491F87F2A60}" type="slidenum">
              <a:rPr lang="en-CA" smtClean="0"/>
              <a:t>‹#›</a:t>
            </a:fld>
            <a:endParaRPr lang="en-CA"/>
          </a:p>
        </p:txBody>
      </p:sp>
    </p:spTree>
    <p:extLst>
      <p:ext uri="{BB962C8B-B14F-4D97-AF65-F5344CB8AC3E}">
        <p14:creationId xmlns:p14="http://schemas.microsoft.com/office/powerpoint/2010/main" val="641732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4102F1-57E6-4165-9394-6C9F8661D8A8}" type="datetimeFigureOut">
              <a:rPr lang="en-CA" smtClean="0"/>
              <a:t>2015-06-30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14DDAFE-943E-46E9-A6A9-2491F87F2A60}" type="slidenum">
              <a:rPr lang="en-CA" smtClean="0"/>
              <a:t>‹#›</a:t>
            </a:fld>
            <a:endParaRPr lang="en-CA"/>
          </a:p>
        </p:txBody>
      </p:sp>
    </p:spTree>
    <p:extLst>
      <p:ext uri="{BB962C8B-B14F-4D97-AF65-F5344CB8AC3E}">
        <p14:creationId xmlns:p14="http://schemas.microsoft.com/office/powerpoint/2010/main" val="216676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4102F1-57E6-4165-9394-6C9F8661D8A8}" type="datetimeFigureOut">
              <a:rPr lang="en-CA" smtClean="0"/>
              <a:t>2015-06-30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14DDAFE-943E-46E9-A6A9-2491F87F2A60}" type="slidenum">
              <a:rPr lang="en-CA" smtClean="0"/>
              <a:t>‹#›</a:t>
            </a:fld>
            <a:endParaRPr lang="en-CA"/>
          </a:p>
        </p:txBody>
      </p:sp>
    </p:spTree>
    <p:extLst>
      <p:ext uri="{BB962C8B-B14F-4D97-AF65-F5344CB8AC3E}">
        <p14:creationId xmlns:p14="http://schemas.microsoft.com/office/powerpoint/2010/main" val="3728808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4102F1-57E6-4165-9394-6C9F8661D8A8}" type="datetimeFigureOut">
              <a:rPr lang="en-CA" smtClean="0"/>
              <a:t>2015-06-30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14DDAFE-943E-46E9-A6A9-2491F87F2A60}" type="slidenum">
              <a:rPr lang="en-CA" smtClean="0"/>
              <a:t>‹#›</a:t>
            </a:fld>
            <a:endParaRPr lang="en-CA"/>
          </a:p>
        </p:txBody>
      </p:sp>
    </p:spTree>
    <p:extLst>
      <p:ext uri="{BB962C8B-B14F-4D97-AF65-F5344CB8AC3E}">
        <p14:creationId xmlns:p14="http://schemas.microsoft.com/office/powerpoint/2010/main" val="49311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102F1-57E6-4165-9394-6C9F8661D8A8}" type="datetimeFigureOut">
              <a:rPr lang="en-CA" smtClean="0"/>
              <a:t>2015-06-30</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DDAFE-943E-46E9-A6A9-2491F87F2A60}" type="slidenum">
              <a:rPr lang="en-CA" smtClean="0"/>
              <a:t>‹#›</a:t>
            </a:fld>
            <a:endParaRPr lang="en-CA"/>
          </a:p>
        </p:txBody>
      </p:sp>
    </p:spTree>
    <p:extLst>
      <p:ext uri="{BB962C8B-B14F-4D97-AF65-F5344CB8AC3E}">
        <p14:creationId xmlns:p14="http://schemas.microsoft.com/office/powerpoint/2010/main" val="77182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err="1" smtClean="0"/>
              <a:t>ChinookMast</a:t>
            </a:r>
            <a:endParaRPr lang="en-CA" dirty="0"/>
          </a:p>
        </p:txBody>
      </p:sp>
      <p:sp>
        <p:nvSpPr>
          <p:cNvPr id="3" name="Subtitle 2"/>
          <p:cNvSpPr>
            <a:spLocks noGrp="1"/>
          </p:cNvSpPr>
          <p:nvPr>
            <p:ph type="subTitle" idx="1"/>
          </p:nvPr>
        </p:nvSpPr>
        <p:spPr/>
        <p:txBody>
          <a:bodyPr/>
          <a:lstStyle/>
          <a:p>
            <a:r>
              <a:rPr lang="fr-CA" dirty="0" smtClean="0"/>
              <a:t>Frédéric Chassé</a:t>
            </a:r>
          </a:p>
          <a:p>
            <a:r>
              <a:rPr lang="fr-CA" dirty="0" smtClean="0"/>
              <a:t>30 juin 2015</a:t>
            </a:r>
            <a:endParaRPr lang="en-CA" dirty="0"/>
          </a:p>
        </p:txBody>
      </p:sp>
    </p:spTree>
    <p:extLst>
      <p:ext uri="{BB962C8B-B14F-4D97-AF65-F5344CB8AC3E}">
        <p14:creationId xmlns:p14="http://schemas.microsoft.com/office/powerpoint/2010/main" val="1472479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0922" y="0"/>
            <a:ext cx="6230155" cy="6858000"/>
          </a:xfrm>
          <a:prstGeom prst="rect">
            <a:avLst/>
          </a:prstGeom>
        </p:spPr>
      </p:pic>
    </p:spTree>
    <p:extLst>
      <p:ext uri="{BB962C8B-B14F-4D97-AF65-F5344CB8AC3E}">
        <p14:creationId xmlns:p14="http://schemas.microsoft.com/office/powerpoint/2010/main" val="642442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92917" y="1090766"/>
            <a:ext cx="9848850" cy="1943100"/>
          </a:xfrm>
          <a:prstGeom prst="rect">
            <a:avLst/>
          </a:prstGeom>
        </p:spPr>
      </p:pic>
      <p:pic>
        <p:nvPicPr>
          <p:cNvPr id="6" name="Picture 5"/>
          <p:cNvPicPr>
            <a:picLocks noChangeAspect="1"/>
          </p:cNvPicPr>
          <p:nvPr/>
        </p:nvPicPr>
        <p:blipFill>
          <a:blip r:embed="rId3"/>
          <a:stretch>
            <a:fillRect/>
          </a:stretch>
        </p:blipFill>
        <p:spPr>
          <a:xfrm>
            <a:off x="1125333" y="3406570"/>
            <a:ext cx="7896225" cy="2876550"/>
          </a:xfrm>
          <a:prstGeom prst="rect">
            <a:avLst/>
          </a:prstGeom>
        </p:spPr>
      </p:pic>
    </p:spTree>
    <p:extLst>
      <p:ext uri="{BB962C8B-B14F-4D97-AF65-F5344CB8AC3E}">
        <p14:creationId xmlns:p14="http://schemas.microsoft.com/office/powerpoint/2010/main" val="3197289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5346" y="117987"/>
            <a:ext cx="11761308" cy="5964186"/>
          </a:xfrm>
          <a:prstGeom prst="rect">
            <a:avLst/>
          </a:prstGeom>
        </p:spPr>
      </p:pic>
      <p:sp>
        <p:nvSpPr>
          <p:cNvPr id="2" name="Title 1"/>
          <p:cNvSpPr>
            <a:spLocks noGrp="1"/>
          </p:cNvSpPr>
          <p:nvPr>
            <p:ph type="title"/>
          </p:nvPr>
        </p:nvSpPr>
        <p:spPr/>
        <p:txBody>
          <a:bodyPr/>
          <a:lstStyle/>
          <a:p>
            <a:r>
              <a:rPr lang="fr-CA" dirty="0" err="1" smtClean="0">
                <a:solidFill>
                  <a:schemeClr val="bg1"/>
                </a:solidFill>
              </a:rPr>
              <a:t>Skadi</a:t>
            </a:r>
            <a:r>
              <a:rPr lang="fr-CA" dirty="0" smtClean="0">
                <a:solidFill>
                  <a:schemeClr val="bg1"/>
                </a:solidFill>
              </a:rPr>
              <a:t> </a:t>
            </a:r>
            <a:r>
              <a:rPr lang="fr-CA" dirty="0" err="1" smtClean="0">
                <a:solidFill>
                  <a:schemeClr val="bg1"/>
                </a:solidFill>
              </a:rPr>
              <a:t>tools</a:t>
            </a:r>
            <a:endParaRPr lang="en-CA" dirty="0">
              <a:solidFill>
                <a:schemeClr val="bg1"/>
              </a:solidFill>
            </a:endParaRPr>
          </a:p>
        </p:txBody>
      </p:sp>
    </p:spTree>
    <p:extLst>
      <p:ext uri="{BB962C8B-B14F-4D97-AF65-F5344CB8AC3E}">
        <p14:creationId xmlns:p14="http://schemas.microsoft.com/office/powerpoint/2010/main" val="2239746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err="1" smtClean="0"/>
              <a:t>Known</a:t>
            </a:r>
            <a:r>
              <a:rPr lang="fr-CA" dirty="0" smtClean="0"/>
              <a:t> bugs</a:t>
            </a:r>
            <a:endParaRPr lang="en-CA" dirty="0"/>
          </a:p>
        </p:txBody>
      </p:sp>
      <p:sp>
        <p:nvSpPr>
          <p:cNvPr id="3" name="Content Placeholder 2"/>
          <p:cNvSpPr>
            <a:spLocks noGrp="1"/>
          </p:cNvSpPr>
          <p:nvPr>
            <p:ph idx="1"/>
          </p:nvPr>
        </p:nvSpPr>
        <p:spPr/>
        <p:txBody>
          <a:bodyPr>
            <a:normAutofit/>
          </a:bodyPr>
          <a:lstStyle/>
          <a:p>
            <a:r>
              <a:rPr lang="fr-CA" sz="2000" dirty="0" smtClean="0"/>
              <a:t>Le bouton pour le </a:t>
            </a:r>
            <a:r>
              <a:rPr lang="fr-CA" sz="2000" dirty="0" err="1" smtClean="0"/>
              <a:t>disconnect</a:t>
            </a:r>
            <a:r>
              <a:rPr lang="fr-CA" sz="2000" dirty="0" smtClean="0"/>
              <a:t> pas encore codé;</a:t>
            </a:r>
          </a:p>
          <a:p>
            <a:r>
              <a:rPr lang="fr-CA" sz="2000" dirty="0" smtClean="0"/>
              <a:t>Le stop tourne du mauvais sens si on ne pèse pas assez longtemps. Pourrait être réglé en ajoutant les flags </a:t>
            </a:r>
            <a:r>
              <a:rPr lang="fr-CA" sz="2000" dirty="0" err="1" smtClean="0"/>
              <a:t>oManualLeft</a:t>
            </a:r>
            <a:r>
              <a:rPr lang="fr-CA" sz="2000" dirty="0" smtClean="0"/>
              <a:t> et </a:t>
            </a:r>
            <a:r>
              <a:rPr lang="fr-CA" sz="2000" dirty="0" err="1" smtClean="0"/>
              <a:t>oManualRight</a:t>
            </a:r>
            <a:r>
              <a:rPr lang="fr-CA" sz="2000" dirty="0" smtClean="0"/>
              <a:t> dans la routine;</a:t>
            </a:r>
          </a:p>
          <a:p>
            <a:r>
              <a:rPr lang="fr-CA" sz="2000" dirty="0" smtClean="0"/>
              <a:t>Si le mât s’arrête trop vite en régulation, il reste une vitesse résiduelle. Jouer sur PWM MIN et ERROR. Si le mât arrête trop vite si l’erreur est haute et PWM MIN aussi.</a:t>
            </a:r>
          </a:p>
          <a:p>
            <a:r>
              <a:rPr lang="fr-CA" sz="2000" dirty="0" smtClean="0"/>
              <a:t>Ce serait mieux que le changement de mode se fasse sans qu’on ne doive relâcher les boutons;</a:t>
            </a:r>
          </a:p>
          <a:p>
            <a:r>
              <a:rPr lang="fr-CA" sz="2000" dirty="0" smtClean="0"/>
              <a:t>Dans les longs trajets (-90 à 90), le mât peut s’arrêter et redémarrer. Je crois que le driver tombe en « </a:t>
            </a:r>
            <a:r>
              <a:rPr lang="fr-CA" sz="2000" dirty="0" err="1" smtClean="0"/>
              <a:t>Fault</a:t>
            </a:r>
            <a:r>
              <a:rPr lang="fr-CA" sz="2000" dirty="0" smtClean="0"/>
              <a:t> » ou en « </a:t>
            </a:r>
            <a:r>
              <a:rPr lang="fr-CA" sz="2000" dirty="0" err="1" smtClean="0"/>
              <a:t>stall</a:t>
            </a:r>
            <a:r>
              <a:rPr lang="fr-CA" sz="2000" dirty="0" smtClean="0"/>
              <a:t> », mais je n’ai pas testé. J’envoie un STATUS </a:t>
            </a:r>
            <a:r>
              <a:rPr lang="fr-CA" sz="2000" dirty="0" err="1" smtClean="0"/>
              <a:t>msg</a:t>
            </a:r>
            <a:r>
              <a:rPr lang="fr-CA" sz="2000" dirty="0" smtClean="0"/>
              <a:t> et ça va </a:t>
            </a:r>
            <a:r>
              <a:rPr lang="fr-CA" sz="2000" dirty="0" smtClean="0"/>
              <a:t>bien;</a:t>
            </a:r>
          </a:p>
          <a:p>
            <a:r>
              <a:rPr lang="fr-CA" sz="2000" dirty="0" smtClean="0"/>
              <a:t>S’il y a un power-down pendant que l’EEPROM fait une écriture interne, la valeur est erronée. Pourrait être évité avec </a:t>
            </a:r>
            <a:r>
              <a:rPr lang="fr-CA" sz="2000" smtClean="0"/>
              <a:t>une redondance.</a:t>
            </a:r>
            <a:endParaRPr lang="en-CA" sz="2000" dirty="0"/>
          </a:p>
        </p:txBody>
      </p:sp>
    </p:spTree>
    <p:extLst>
      <p:ext uri="{BB962C8B-B14F-4D97-AF65-F5344CB8AC3E}">
        <p14:creationId xmlns:p14="http://schemas.microsoft.com/office/powerpoint/2010/main" val="653675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126</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ChinookMast</vt:lpstr>
      <vt:lpstr>PowerPoint Presentation</vt:lpstr>
      <vt:lpstr>PowerPoint Presentation</vt:lpstr>
      <vt:lpstr>Skadi tools</vt:lpstr>
      <vt:lpstr>Known bugs</vt:lpstr>
    </vt:vector>
  </TitlesOfParts>
  <Company>ETSMTL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ChinookMast</dc:title>
  <dc:creator>amaury laine</dc:creator>
  <cp:lastModifiedBy>amaury laine</cp:lastModifiedBy>
  <cp:revision>4</cp:revision>
  <dcterms:created xsi:type="dcterms:W3CDTF">2015-06-30T21:32:15Z</dcterms:created>
  <dcterms:modified xsi:type="dcterms:W3CDTF">2015-06-30T21:52:19Z</dcterms:modified>
</cp:coreProperties>
</file>