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otyan mofumofu" initials="cm" lastIdx="1" clrIdx="0">
    <p:extLst>
      <p:ext uri="{19B8F6BF-5375-455C-9EA6-DF929625EA0E}">
        <p15:presenceInfo xmlns:p15="http://schemas.microsoft.com/office/powerpoint/2012/main" userId="7cde8a538b67d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95509-083D-4BC2-A665-A6D40D29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29726B7-86D1-4C67-B858-5072408D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C03FE-582F-4DEC-9FAF-11C9B314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DD9A5-7902-4733-8488-DB636A9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9ED5A-86B1-45C7-B84C-18A1291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3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1346C-0DEF-455E-A967-A50D0B9B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4F321F-216F-42D2-98AE-5ADF90ED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AE632-ABE3-44C2-A073-9C0DEAD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B6D8D-FE05-4E2E-A145-DBB3588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47B938-EB17-444E-B532-21A31C7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4705FA-21BF-4941-ABD9-356986A0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7F90A-492B-4A38-8740-84C6C2CE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41C32-9B06-4487-AFB7-9EE1EC3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479A9-2479-4F24-ADF2-1A6D3E7E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334D85-ADB8-4FD6-8A3B-566D5C1D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4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BDF18-67D8-48E5-A32D-F96242D4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796537-2317-423E-99E4-DCDB265B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FC4A6-FCCA-4117-BD18-3833D27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F0D92-CC7B-4E29-9ACB-8AB45DE2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26934-EB30-43ED-9A7D-E93D226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9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84DE3-892E-425C-B9FF-E35BCD68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3B192-0FA5-40C3-B353-2D7010FA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73F37-22A3-4035-AD43-A4C74D69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1B0C8-3394-45C8-9E46-F868970D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429C5-E093-46D8-918B-8ABE2EAD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0F4F3-42DB-4CEC-947C-993F7364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70FAE-97C2-4AF0-BD16-780B93556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B1717-1B9C-4031-A22F-4F6420F4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13CFB1-67E8-4DF5-9E6F-97A56D31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9A11C7-3719-40B5-8700-B618B2C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16B6-6919-4055-9C02-0A71C035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427B-56D6-402A-9C79-6E108C07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B1586-AC9B-47D8-94DC-4BFEB7D2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13BCC-FDC1-40FE-98D8-E99E3DE8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1B3B27-F8FD-43D5-A8CE-FE5023D8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2EDE40-0E5F-40C1-B099-6D53FA53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ED770-A1BC-46AB-A168-60F6243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C90470-1D98-476D-9E67-230DB795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7AE0A4-3F31-4F63-A35A-87DE93D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F8A27-4231-43EB-B373-720227C1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548A38-BEA1-4F50-888B-E455D731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EAFB13-3491-46CB-8B92-770D272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F973B5-71A0-40A7-AB90-DBC242A1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2C9CD0-20EA-4314-97F5-DEAC1E4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8E1E17-4427-4582-9F97-3C67FC6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51572-C16D-4D2B-8FE6-5849924B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64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D806D-6100-425E-8F9A-D0F8F906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AE5AF-CC05-4416-AC07-C2D603C0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650C2E-E486-4CB2-88A3-BD3F08BB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FF46E2-806B-4F08-B6FA-BFCADCEC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3060F-F1A3-43B2-838A-DA98076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58BF0-B693-4287-B0C1-59E693B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3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AF04A-77DB-4D0D-96EB-7626F2F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4E858E-6935-45A8-B9E1-CC693197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86006-8119-4164-BECF-52E4B87A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02494-67F7-49C5-94EC-8E42CD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3C377-D39A-47E8-B66B-E9D0747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AC5F6-CB0E-4BC5-8A30-9484F88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8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279A2-6FC0-4073-B7D5-F039761B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BAFEA-24F2-437B-AC00-F8B1B737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B1318-3C68-4B13-B10C-1048FD81A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11A9-89D3-4441-80FF-CB5124A5232C}" type="datetimeFigureOut">
              <a:rPr kumimoji="1" lang="ja-JP" altLang="en-US" smtClean="0"/>
              <a:t>2017/7/2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68696A-A9D9-4903-9D67-66D2105F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B2A9-E266-4C3F-BEC2-B58F1847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FF3888-51CD-4D88-A4C9-E0424DA9B56E}"/>
              </a:ext>
            </a:extLst>
          </p:cNvPr>
          <p:cNvSpPr/>
          <p:nvPr/>
        </p:nvSpPr>
        <p:spPr>
          <a:xfrm>
            <a:off x="4781725" y="2718033"/>
            <a:ext cx="2030136" cy="104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BB22B46A-E8C0-4746-83F6-F803D186AEC0}"/>
              </a:ext>
            </a:extLst>
          </p:cNvPr>
          <p:cNvSpPr/>
          <p:nvPr/>
        </p:nvSpPr>
        <p:spPr>
          <a:xfrm>
            <a:off x="6811861" y="2994660"/>
            <a:ext cx="1471079" cy="416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1A29914E-59C4-4A65-ADF9-C21B9ED81E19}"/>
              </a:ext>
            </a:extLst>
          </p:cNvPr>
          <p:cNvSpPr/>
          <p:nvPr/>
        </p:nvSpPr>
        <p:spPr>
          <a:xfrm rot="5400000">
            <a:off x="4964439" y="4382304"/>
            <a:ext cx="1674792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9E27698-5163-4381-BA3F-36C169D03FF5}"/>
              </a:ext>
            </a:extLst>
          </p:cNvPr>
          <p:cNvSpPr/>
          <p:nvPr/>
        </p:nvSpPr>
        <p:spPr>
          <a:xfrm rot="5400000">
            <a:off x="4954549" y="1665204"/>
            <a:ext cx="1673960" cy="416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D5E32D-842A-4F3A-AF14-3A6AE479896F}"/>
              </a:ext>
            </a:extLst>
          </p:cNvPr>
          <p:cNvSpPr txBox="1"/>
          <p:nvPr/>
        </p:nvSpPr>
        <p:spPr>
          <a:xfrm>
            <a:off x="7602436" y="2918110"/>
            <a:ext cx="1661160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0EC760-485E-470E-978B-E603F39CDE98}"/>
              </a:ext>
            </a:extLst>
          </p:cNvPr>
          <p:cNvSpPr txBox="1"/>
          <p:nvPr/>
        </p:nvSpPr>
        <p:spPr>
          <a:xfrm>
            <a:off x="8282939" y="2744808"/>
            <a:ext cx="184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温度</a:t>
            </a:r>
            <a:endParaRPr kumimoji="1" lang="en-US" altLang="ja-JP" dirty="0"/>
          </a:p>
          <a:p>
            <a:r>
              <a:rPr lang="ja-JP" altLang="en-US" dirty="0"/>
              <a:t>湿度　センサー</a:t>
            </a:r>
            <a:endParaRPr lang="en-US" altLang="ja-JP" dirty="0"/>
          </a:p>
          <a:p>
            <a:r>
              <a:rPr kumimoji="1" lang="ja-JP" altLang="en-US" dirty="0"/>
              <a:t>照度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B57F1E-C701-4E6F-8F3B-332DE26DDC81}"/>
              </a:ext>
            </a:extLst>
          </p:cNvPr>
          <p:cNvSpPr txBox="1"/>
          <p:nvPr/>
        </p:nvSpPr>
        <p:spPr>
          <a:xfrm>
            <a:off x="5347212" y="543306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E952A7-3FC8-4387-99A3-0628262508A7}"/>
              </a:ext>
            </a:extLst>
          </p:cNvPr>
          <p:cNvSpPr txBox="1"/>
          <p:nvPr/>
        </p:nvSpPr>
        <p:spPr>
          <a:xfrm>
            <a:off x="6004889" y="4015740"/>
            <a:ext cx="25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気温湿度データ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BE08A1-4FE5-4C2F-A19D-BFCB71EC6369}"/>
              </a:ext>
            </a:extLst>
          </p:cNvPr>
          <p:cNvSpPr txBox="1"/>
          <p:nvPr/>
        </p:nvSpPr>
        <p:spPr>
          <a:xfrm>
            <a:off x="3048000" y="4015740"/>
            <a:ext cx="253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照明 エアコン操作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3C2910-C553-4067-9EE8-2DF9C4892FBE}"/>
              </a:ext>
            </a:extLst>
          </p:cNvPr>
          <p:cNvSpPr txBox="1"/>
          <p:nvPr/>
        </p:nvSpPr>
        <p:spPr>
          <a:xfrm>
            <a:off x="5999626" y="1554934"/>
            <a:ext cx="279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照明</a:t>
            </a:r>
            <a:endParaRPr kumimoji="1" lang="en-US" altLang="ja-JP" dirty="0"/>
          </a:p>
          <a:p>
            <a:r>
              <a:rPr kumimoji="1" lang="ja-JP" altLang="en-US" dirty="0"/>
              <a:t>エアコン等コントロール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C83504-7AE1-4C35-A0AF-1D1202652A5B}"/>
              </a:ext>
            </a:extLst>
          </p:cNvPr>
          <p:cNvSpPr txBox="1"/>
          <p:nvPr/>
        </p:nvSpPr>
        <p:spPr>
          <a:xfrm>
            <a:off x="4130369" y="628713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エアコン 照明等 家電製品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9EE8B1-3D18-4145-AB48-FC992BD2E5E1}"/>
              </a:ext>
            </a:extLst>
          </p:cNvPr>
          <p:cNvSpPr txBox="1"/>
          <p:nvPr/>
        </p:nvSpPr>
        <p:spPr>
          <a:xfrm>
            <a:off x="121920" y="198120"/>
            <a:ext cx="4008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部屋の温度・湿度・明るさに応じて</a:t>
            </a:r>
            <a:endParaRPr kumimoji="1" lang="en-US" altLang="ja-JP" dirty="0"/>
          </a:p>
          <a:p>
            <a:r>
              <a:rPr lang="ja-JP" altLang="en-US" dirty="0"/>
              <a:t>自動で照明</a:t>
            </a:r>
            <a:r>
              <a:rPr lang="en-US" altLang="ja-JP" dirty="0"/>
              <a:t>ON/OFF</a:t>
            </a:r>
            <a:r>
              <a:rPr lang="ja-JP" altLang="en-US" dirty="0"/>
              <a:t>・エアコンの</a:t>
            </a:r>
            <a:r>
              <a:rPr lang="en-US" altLang="ja-JP" dirty="0"/>
              <a:t>ON/OFF</a:t>
            </a:r>
            <a:r>
              <a:rPr lang="ja-JP" altLang="en-US" dirty="0"/>
              <a:t>・冷暖房・風力などをコントロール。</a:t>
            </a:r>
            <a:endParaRPr lang="en-US" altLang="ja-JP" dirty="0"/>
          </a:p>
          <a:p>
            <a:r>
              <a:rPr kumimoji="1" lang="ja-JP" altLang="en-US" dirty="0"/>
              <a:t>スマホにリアルタイムの部屋の温度・湿度・エアコンの状態を表示。</a:t>
            </a:r>
            <a:endParaRPr kumimoji="1" lang="en-US" altLang="ja-JP" dirty="0"/>
          </a:p>
          <a:p>
            <a:r>
              <a:rPr lang="ja-JP" altLang="en-US" dirty="0"/>
              <a:t>手動モードにすればスマホから手動で操作できる。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DC4FDD-CAF8-44BA-A10D-42B422A2E026}"/>
              </a:ext>
            </a:extLst>
          </p:cNvPr>
          <p:cNvSpPr txBox="1"/>
          <p:nvPr/>
        </p:nvSpPr>
        <p:spPr>
          <a:xfrm>
            <a:off x="5236447" y="3017409"/>
            <a:ext cx="113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デバイス</a:t>
            </a:r>
          </a:p>
        </p:txBody>
      </p:sp>
    </p:spTree>
    <p:extLst>
      <p:ext uri="{BB962C8B-B14F-4D97-AF65-F5344CB8AC3E}">
        <p14:creationId xmlns:p14="http://schemas.microsoft.com/office/powerpoint/2010/main" val="2343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75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kouya kamada</dc:creator>
  <cp:lastModifiedBy>kouya kamada</cp:lastModifiedBy>
  <cp:revision>4</cp:revision>
  <dcterms:created xsi:type="dcterms:W3CDTF">2017-07-02T01:32:45Z</dcterms:created>
  <dcterms:modified xsi:type="dcterms:W3CDTF">2017-07-02T13:17:23Z</dcterms:modified>
</cp:coreProperties>
</file>