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inotyan mofumofu" initials="cm" lastIdx="1" clrIdx="0">
    <p:extLst>
      <p:ext uri="{19B8F6BF-5375-455C-9EA6-DF929625EA0E}">
        <p15:presenceInfo xmlns:p15="http://schemas.microsoft.com/office/powerpoint/2012/main" userId="7cde8a538b67d01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739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A95509-083D-4BC2-A665-A6D40D292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129726B7-86D1-4C67-B858-5072408D2D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0C03FE-582F-4DEC-9FAF-11C9B314B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611A9-89D3-4441-80FF-CB5124A5232C}" type="datetimeFigureOut">
              <a:rPr kumimoji="1" lang="ja-JP" altLang="en-US" smtClean="0"/>
              <a:t>2017/7/4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0DD9A5-7902-4733-8488-DB636A91C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E9ED5A-86B1-45C7-B84C-18A1291A5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C866B-61F2-4516-A09B-FCEC8FE986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1380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31346C-0DEF-455E-A967-A50D0B9BE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74F321F-216F-42D2-98AE-5ADF90EDC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BAE632-ABE3-44C2-A073-9C0DEAD68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611A9-89D3-4441-80FF-CB5124A5232C}" type="datetimeFigureOut">
              <a:rPr kumimoji="1" lang="ja-JP" altLang="en-US" smtClean="0"/>
              <a:t>2017/7/4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2B6D8D-FE05-4E2E-A145-DBB358838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47B938-EB17-444E-B532-21A31C7B6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C866B-61F2-4516-A09B-FCEC8FE986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9031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54705FA-21BF-4941-ABD9-356986A084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B97F90A-492B-4A38-8740-84C6C2CE0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F41C32-9B06-4487-AFB7-9EE1EC399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611A9-89D3-4441-80FF-CB5124A5232C}" type="datetimeFigureOut">
              <a:rPr kumimoji="1" lang="ja-JP" altLang="en-US" smtClean="0"/>
              <a:t>2017/7/4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5479A9-2479-4F24-ADF2-1A6D3E7E7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334D85-ADB8-4FD6-8A3B-566D5C1D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C866B-61F2-4516-A09B-FCEC8FE986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1415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2BDF18-67D8-48E5-A32D-F96242D48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796537-2317-423E-99E4-DCDB265B9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1FC4A6-FCCA-4117-BD18-3833D277F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611A9-89D3-4441-80FF-CB5124A5232C}" type="datetimeFigureOut">
              <a:rPr kumimoji="1" lang="ja-JP" altLang="en-US" smtClean="0"/>
              <a:t>2017/7/4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6F0D92-CC7B-4E29-9ACB-8AB45DE22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626934-EB30-43ED-9A7D-E93D226BC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C866B-61F2-4516-A09B-FCEC8FE986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8973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184DE3-892E-425C-B9FF-E35BCD680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563B192-0FA5-40C3-B353-2D7010FA7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373F37-22A3-4035-AD43-A4C74D69A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611A9-89D3-4441-80FF-CB5124A5232C}" type="datetimeFigureOut">
              <a:rPr kumimoji="1" lang="ja-JP" altLang="en-US" smtClean="0"/>
              <a:t>2017/7/4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51B0C8-3394-45C8-9E46-F868970DA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F429C5-E093-46D8-918B-8ABE2EAD1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C866B-61F2-4516-A09B-FCEC8FE986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044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D0F4F3-42DB-4CEC-947C-993F7364D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170FAE-97C2-4AF0-BD16-780B935562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2EB1717-1B9C-4031-A22F-4F6420F42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113CFB1-67E8-4DF5-9E6F-97A56D318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611A9-89D3-4441-80FF-CB5124A5232C}" type="datetimeFigureOut">
              <a:rPr kumimoji="1" lang="ja-JP" altLang="en-US" smtClean="0"/>
              <a:t>2017/7/4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D9A11C7-3719-40B5-8700-B618B2C0B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8DD16B6-6919-4055-9C02-0A71C0352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C866B-61F2-4516-A09B-FCEC8FE986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4353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6B427B-56D6-402A-9C79-6E108C07D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CDB1586-AC9B-47D8-94DC-4BFEB7D28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E313BCC-FDC1-40FE-98D8-E99E3DE8B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21B3B27-F8FD-43D5-A8CE-FE5023D80E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A2EDE40-0E5F-40C1-B099-6D53FA534D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6EED770-A1BC-46AB-A168-60F62432A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611A9-89D3-4441-80FF-CB5124A5232C}" type="datetimeFigureOut">
              <a:rPr kumimoji="1" lang="ja-JP" altLang="en-US" smtClean="0"/>
              <a:t>2017/7/4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1C90470-1D98-476D-9E67-230DB7957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C7AE0A4-3F31-4F63-A35A-87DE93DF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C866B-61F2-4516-A09B-FCEC8FE986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3562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AF8A27-4231-43EB-B373-720227C13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7548A38-BEA1-4F50-888B-E455D731E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611A9-89D3-4441-80FF-CB5124A5232C}" type="datetimeFigureOut">
              <a:rPr kumimoji="1" lang="ja-JP" altLang="en-US" smtClean="0"/>
              <a:t>2017/7/4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0EAFB13-3491-46CB-8B92-770D27296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EF973B5-71A0-40A7-AB90-DBC242A1A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C866B-61F2-4516-A09B-FCEC8FE986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2421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02C9CD0-20EA-4314-97F5-DEAC1E487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611A9-89D3-4441-80FF-CB5124A5232C}" type="datetimeFigureOut">
              <a:rPr kumimoji="1" lang="ja-JP" altLang="en-US" smtClean="0"/>
              <a:t>2017/7/4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08E1E17-4427-4582-9F97-3C67FC6C8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2351572-C16D-4D2B-8FE6-5849924B5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C866B-61F2-4516-A09B-FCEC8FE986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2647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DD806D-6100-425E-8F9A-D0F8F9065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CAE5AF-CC05-4416-AC07-C2D603C0E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2650C2E-E486-4CB2-88A3-BD3F08BB5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9FF46E2-806B-4F08-B6FA-BFCADCEC9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611A9-89D3-4441-80FF-CB5124A5232C}" type="datetimeFigureOut">
              <a:rPr kumimoji="1" lang="ja-JP" altLang="en-US" smtClean="0"/>
              <a:t>2017/7/4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BC3060F-F1A3-43B2-838A-DA980767A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C258BF0-B693-4287-B0C1-59E693B99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C866B-61F2-4516-A09B-FCEC8FE986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403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1AF04A-77DB-4D0D-96EB-7626F2FBD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44E858E-6935-45A8-B9E1-CC6931973A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4486006-8119-4164-BECF-52E4B87AF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D702494-67F7-49C5-94EC-8E42CD1A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611A9-89D3-4441-80FF-CB5124A5232C}" type="datetimeFigureOut">
              <a:rPr kumimoji="1" lang="ja-JP" altLang="en-US" smtClean="0"/>
              <a:t>2017/7/4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0F3C377-D39A-47E8-B66B-E9D0747C8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7AAC5F6-CB0E-4BC5-8A30-9484F888B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C866B-61F2-4516-A09B-FCEC8FE986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8897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7E279A2-6FC0-4073-B7D5-F039761BE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36BAFEA-24F2-437B-AC00-F8B1B737F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9B1318-3C68-4B13-B10C-1048FD81A2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611A9-89D3-4441-80FF-CB5124A5232C}" type="datetimeFigureOut">
              <a:rPr kumimoji="1" lang="ja-JP" altLang="en-US" smtClean="0"/>
              <a:t>2017/7/4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68696A-A9D9-4903-9D67-66D2105F1D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54B2A9-E266-4C3F-BEC2-B58F1847E1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C866B-61F2-4516-A09B-FCEC8FE986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5394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1EFF3888-51CD-4D88-A4C9-E0424DA9B56E}"/>
              </a:ext>
            </a:extLst>
          </p:cNvPr>
          <p:cNvSpPr/>
          <p:nvPr/>
        </p:nvSpPr>
        <p:spPr>
          <a:xfrm>
            <a:off x="4776461" y="2718033"/>
            <a:ext cx="2030136" cy="10402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/>
          </a:p>
          <a:p>
            <a:pPr algn="ctr"/>
            <a:r>
              <a:rPr kumimoji="1" lang="ja-JP" altLang="en-US" dirty="0"/>
              <a:t>ラズパイ</a:t>
            </a:r>
            <a:endParaRPr kumimoji="1" lang="en-US" altLang="ja-JP" dirty="0"/>
          </a:p>
          <a:p>
            <a:pPr algn="ctr"/>
            <a:endParaRPr kumimoji="1" lang="ja-JP" altLang="en-US" dirty="0"/>
          </a:p>
        </p:txBody>
      </p:sp>
      <p:sp>
        <p:nvSpPr>
          <p:cNvPr id="10" name="矢印: 左 9">
            <a:extLst>
              <a:ext uri="{FF2B5EF4-FFF2-40B4-BE49-F238E27FC236}">
                <a16:creationId xmlns:a16="http://schemas.microsoft.com/office/drawing/2014/main" id="{BB22B46A-E8C0-4746-83F6-F803D186AEC0}"/>
              </a:ext>
            </a:extLst>
          </p:cNvPr>
          <p:cNvSpPr/>
          <p:nvPr/>
        </p:nvSpPr>
        <p:spPr>
          <a:xfrm>
            <a:off x="6811861" y="2994660"/>
            <a:ext cx="1471079" cy="41619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左右 11">
            <a:extLst>
              <a:ext uri="{FF2B5EF4-FFF2-40B4-BE49-F238E27FC236}">
                <a16:creationId xmlns:a16="http://schemas.microsoft.com/office/drawing/2014/main" id="{1A29914E-59C4-4A65-ADF9-C21B9ED81E19}"/>
              </a:ext>
            </a:extLst>
          </p:cNvPr>
          <p:cNvSpPr/>
          <p:nvPr/>
        </p:nvSpPr>
        <p:spPr>
          <a:xfrm rot="5400000">
            <a:off x="4964439" y="4382304"/>
            <a:ext cx="1674792" cy="42672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左 12">
            <a:extLst>
              <a:ext uri="{FF2B5EF4-FFF2-40B4-BE49-F238E27FC236}">
                <a16:creationId xmlns:a16="http://schemas.microsoft.com/office/drawing/2014/main" id="{D9E27698-5163-4381-BA3F-36C169D03FF5}"/>
              </a:ext>
            </a:extLst>
          </p:cNvPr>
          <p:cNvSpPr/>
          <p:nvPr/>
        </p:nvSpPr>
        <p:spPr>
          <a:xfrm rot="5400000">
            <a:off x="4954549" y="1665204"/>
            <a:ext cx="1673960" cy="41619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DD5E32D-842A-4F3A-AF14-3A6AE479896F}"/>
              </a:ext>
            </a:extLst>
          </p:cNvPr>
          <p:cNvSpPr txBox="1"/>
          <p:nvPr/>
        </p:nvSpPr>
        <p:spPr>
          <a:xfrm>
            <a:off x="7602436" y="2918110"/>
            <a:ext cx="1661160" cy="79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sz="9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00EC760-485E-470E-978B-E603F39CDE98}"/>
              </a:ext>
            </a:extLst>
          </p:cNvPr>
          <p:cNvSpPr txBox="1"/>
          <p:nvPr/>
        </p:nvSpPr>
        <p:spPr>
          <a:xfrm>
            <a:off x="8282939" y="2744808"/>
            <a:ext cx="18475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温度</a:t>
            </a:r>
            <a:endParaRPr kumimoji="1" lang="en-US" altLang="ja-JP" dirty="0"/>
          </a:p>
          <a:p>
            <a:r>
              <a:rPr lang="ja-JP" altLang="en-US" dirty="0"/>
              <a:t>湿度　センサー</a:t>
            </a:r>
            <a:endParaRPr lang="en-US" altLang="ja-JP" dirty="0"/>
          </a:p>
          <a:p>
            <a:r>
              <a:rPr kumimoji="1" lang="ja-JP" altLang="en-US" dirty="0"/>
              <a:t>照度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5B57F1E-C701-4E6F-8F3B-332DE26DDC81}"/>
              </a:ext>
            </a:extLst>
          </p:cNvPr>
          <p:cNvSpPr txBox="1"/>
          <p:nvPr/>
        </p:nvSpPr>
        <p:spPr>
          <a:xfrm>
            <a:off x="5347212" y="5433060"/>
            <a:ext cx="899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スマホ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7E952A7-3FC8-4387-99A3-0628262508A7}"/>
              </a:ext>
            </a:extLst>
          </p:cNvPr>
          <p:cNvSpPr txBox="1"/>
          <p:nvPr/>
        </p:nvSpPr>
        <p:spPr>
          <a:xfrm>
            <a:off x="6004889" y="4044315"/>
            <a:ext cx="2521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気温湿度データ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6BE08A1-4FE5-4C2F-A19D-BFCB71EC6369}"/>
              </a:ext>
            </a:extLst>
          </p:cNvPr>
          <p:cNvSpPr txBox="1"/>
          <p:nvPr/>
        </p:nvSpPr>
        <p:spPr>
          <a:xfrm>
            <a:off x="3048000" y="4015740"/>
            <a:ext cx="2535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dirty="0"/>
              <a:t>照明 エアコン操作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93C2910-C553-4067-9EE8-2DF9C4892FBE}"/>
              </a:ext>
            </a:extLst>
          </p:cNvPr>
          <p:cNvSpPr txBox="1"/>
          <p:nvPr/>
        </p:nvSpPr>
        <p:spPr>
          <a:xfrm>
            <a:off x="5999626" y="1554934"/>
            <a:ext cx="2793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照明</a:t>
            </a:r>
            <a:endParaRPr kumimoji="1" lang="en-US" altLang="ja-JP" dirty="0"/>
          </a:p>
          <a:p>
            <a:r>
              <a:rPr kumimoji="1" lang="ja-JP" altLang="en-US" dirty="0"/>
              <a:t>エアコン等コントロール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3C83504-7AE1-4C35-A0AF-1D1202652A5B}"/>
              </a:ext>
            </a:extLst>
          </p:cNvPr>
          <p:cNvSpPr txBox="1"/>
          <p:nvPr/>
        </p:nvSpPr>
        <p:spPr>
          <a:xfrm>
            <a:off x="4130369" y="628713"/>
            <a:ext cx="332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エアコン 照明等 家電製品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09EE8B1-3D18-4145-AB48-FC992BD2E5E1}"/>
              </a:ext>
            </a:extLst>
          </p:cNvPr>
          <p:cNvSpPr txBox="1"/>
          <p:nvPr/>
        </p:nvSpPr>
        <p:spPr>
          <a:xfrm>
            <a:off x="121920" y="198120"/>
            <a:ext cx="40084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部屋の温度・湿度・明るさに応じて</a:t>
            </a:r>
            <a:endParaRPr kumimoji="1" lang="en-US" altLang="ja-JP" dirty="0"/>
          </a:p>
          <a:p>
            <a:r>
              <a:rPr lang="ja-JP" altLang="en-US" dirty="0"/>
              <a:t>自動で照明</a:t>
            </a:r>
            <a:r>
              <a:rPr lang="en-US" altLang="ja-JP" dirty="0"/>
              <a:t>ON/OFF</a:t>
            </a:r>
            <a:r>
              <a:rPr lang="ja-JP" altLang="en-US" dirty="0"/>
              <a:t>・エアコンの</a:t>
            </a:r>
            <a:r>
              <a:rPr lang="en-US" altLang="ja-JP" dirty="0"/>
              <a:t>ON/OFF</a:t>
            </a:r>
            <a:r>
              <a:rPr lang="ja-JP" altLang="en-US" dirty="0"/>
              <a:t>・冷暖房・風力などをコントロール。</a:t>
            </a:r>
            <a:endParaRPr lang="en-US" altLang="ja-JP" dirty="0"/>
          </a:p>
          <a:p>
            <a:r>
              <a:rPr kumimoji="1" lang="ja-JP" altLang="en-US" dirty="0"/>
              <a:t>スマホにリアルタイムの部屋の温度・湿度・エアコンの状態を表示。</a:t>
            </a:r>
            <a:endParaRPr kumimoji="1" lang="en-US" altLang="ja-JP" dirty="0"/>
          </a:p>
          <a:p>
            <a:r>
              <a:rPr lang="ja-JP" altLang="en-US" dirty="0"/>
              <a:t>手動モードにすればスマホから手動で操作できる。</a:t>
            </a:r>
            <a:endParaRPr lang="en-US" altLang="ja-JP" dirty="0"/>
          </a:p>
          <a:p>
            <a:r>
              <a:rPr kumimoji="1" lang="ja-JP" altLang="en-US" dirty="0"/>
              <a:t>帰宅時間に合わせて自動でエアコン・照明を</a:t>
            </a:r>
            <a:r>
              <a:rPr kumimoji="1" lang="en-US" altLang="ja-JP" dirty="0"/>
              <a:t>ON</a:t>
            </a:r>
            <a:r>
              <a:rPr lang="ja-JP" altLang="en-US" dirty="0"/>
              <a:t>し</a:t>
            </a:r>
            <a:endParaRPr kumimoji="1" lang="en-US" altLang="ja-JP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8DC4FDD-CAF8-44BA-A10D-42B422A2E026}"/>
              </a:ext>
            </a:extLst>
          </p:cNvPr>
          <p:cNvSpPr txBox="1"/>
          <p:nvPr/>
        </p:nvSpPr>
        <p:spPr>
          <a:xfrm>
            <a:off x="4771197" y="2933617"/>
            <a:ext cx="203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デバイス</a:t>
            </a:r>
            <a:endParaRPr kumimoji="1" lang="en-US" altLang="ja-JP" dirty="0"/>
          </a:p>
          <a:p>
            <a:pPr algn="ctr"/>
            <a:r>
              <a:rPr lang="ja-JP" altLang="en-US" dirty="0"/>
              <a:t>（ラズパイ）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306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3741</TotalTime>
  <Words>90</Words>
  <Application>Microsoft Office PowerPoint</Application>
  <PresentationFormat>ワイド画面</PresentationFormat>
  <Paragraphs>18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kouya kamada</dc:creator>
  <cp:lastModifiedBy>chinotyan mofumofu</cp:lastModifiedBy>
  <cp:revision>7</cp:revision>
  <dcterms:created xsi:type="dcterms:W3CDTF">2017-07-02T01:32:45Z</dcterms:created>
  <dcterms:modified xsi:type="dcterms:W3CDTF">2017-07-06T05:04:13Z</dcterms:modified>
</cp:coreProperties>
</file>