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4" r:id="rId2"/>
    <p:sldId id="325" r:id="rId3"/>
    <p:sldId id="326" r:id="rId4"/>
    <p:sldId id="332" r:id="rId5"/>
    <p:sldId id="327" r:id="rId6"/>
    <p:sldId id="328" r:id="rId7"/>
    <p:sldId id="329" r:id="rId8"/>
    <p:sldId id="331" r:id="rId9"/>
    <p:sldId id="334" r:id="rId10"/>
    <p:sldId id="333" r:id="rId11"/>
  </p:sldIdLst>
  <p:sldSz cx="9144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D1B2F1-68F8-43FF-8C77-CB69E7E693B7}">
          <p14:sldIdLst>
            <p14:sldId id="324"/>
            <p14:sldId id="325"/>
            <p14:sldId id="326"/>
            <p14:sldId id="332"/>
            <p14:sldId id="327"/>
            <p14:sldId id="328"/>
            <p14:sldId id="329"/>
            <p14:sldId id="331"/>
            <p14:sldId id="334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>
    <p:extLst/>
  </p:cmAuthor>
  <p:cmAuthor id="2" name="Karan Kaul" initials="KK" lastIdx="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168"/>
    <a:srgbClr val="00B0F0"/>
    <a:srgbClr val="007CD0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90" autoAdjust="0"/>
  </p:normalViewPr>
  <p:slideViewPr>
    <p:cSldViewPr>
      <p:cViewPr varScale="1">
        <p:scale>
          <a:sx n="85" d="100"/>
          <a:sy n="85" d="100"/>
        </p:scale>
        <p:origin x="-924" y="18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Naik" userId="S::uday.naik@talentica.com::4183c5a0-3181-4421-bddf-1dbfe3fd56fe" providerId="AD" clId="Web-{04BEE62A-3C46-40FC-9D2A-C417ADF3D5DA}"/>
    <pc:docChg chg="addSld modSld modSection">
      <pc:chgData name="Uday Naik" userId="S::uday.naik@talentica.com::4183c5a0-3181-4421-bddf-1dbfe3fd56fe" providerId="AD" clId="Web-{04BEE62A-3C46-40FC-9D2A-C417ADF3D5DA}" dt="2018-04-30T09:54:38.387" v="880"/>
      <pc:docMkLst>
        <pc:docMk/>
      </pc:docMkLst>
      <pc:sldChg chg="modSp">
        <pc:chgData name="Uday Naik" userId="S::uday.naik@talentica.com::4183c5a0-3181-4421-bddf-1dbfe3fd56fe" providerId="AD" clId="Web-{04BEE62A-3C46-40FC-9D2A-C417ADF3D5DA}" dt="2018-04-30T09:54:38.387" v="879"/>
        <pc:sldMkLst>
          <pc:docMk/>
          <pc:sldMk cId="3015619257" sldId="325"/>
        </pc:sldMkLst>
        <pc:spChg chg="mod">
          <ac:chgData name="Uday Naik" userId="S::uday.naik@talentica.com::4183c5a0-3181-4421-bddf-1dbfe3fd56fe" providerId="AD" clId="Web-{04BEE62A-3C46-40FC-9D2A-C417ADF3D5DA}" dt="2018-04-30T09:54:38.387" v="879"/>
          <ac:spMkLst>
            <pc:docMk/>
            <pc:sldMk cId="3015619257" sldId="325"/>
            <ac:spMk id="3" creationId="{2F3D3D1F-1501-4774-913C-84B19269CA7B}"/>
          </ac:spMkLst>
        </pc:spChg>
      </pc:sldChg>
      <pc:sldChg chg="modSp">
        <pc:chgData name="Uday Naik" userId="S::uday.naik@talentica.com::4183c5a0-3181-4421-bddf-1dbfe3fd56fe" providerId="AD" clId="Web-{04BEE62A-3C46-40FC-9D2A-C417ADF3D5DA}" dt="2018-04-30T09:14:40.639" v="94"/>
        <pc:sldMkLst>
          <pc:docMk/>
          <pc:sldMk cId="2553223312" sldId="326"/>
        </pc:sldMkLst>
        <pc:spChg chg="mod">
          <ac:chgData name="Uday Naik" userId="S::uday.naik@talentica.com::4183c5a0-3181-4421-bddf-1dbfe3fd56fe" providerId="AD" clId="Web-{04BEE62A-3C46-40FC-9D2A-C417ADF3D5DA}" dt="2018-04-30T09:14:40.639" v="94"/>
          <ac:spMkLst>
            <pc:docMk/>
            <pc:sldMk cId="2553223312" sldId="326"/>
            <ac:spMk id="3" creationId="{639FEFD3-946E-4F03-BFCD-5A69E0A1BA5F}"/>
          </ac:spMkLst>
        </pc:spChg>
      </pc:sldChg>
      <pc:sldChg chg="modSp new">
        <pc:chgData name="Uday Naik" userId="S::uday.naik@talentica.com::4183c5a0-3181-4421-bddf-1dbfe3fd56fe" providerId="AD" clId="Web-{04BEE62A-3C46-40FC-9D2A-C417ADF3D5DA}" dt="2018-04-30T09:49:31.382" v="686"/>
        <pc:sldMkLst>
          <pc:docMk/>
          <pc:sldMk cId="820849417" sldId="327"/>
        </pc:sldMkLst>
        <pc:spChg chg="mod">
          <ac:chgData name="Uday Naik" userId="S::uday.naik@talentica.com::4183c5a0-3181-4421-bddf-1dbfe3fd56fe" providerId="AD" clId="Web-{04BEE62A-3C46-40FC-9D2A-C417ADF3D5DA}" dt="2018-04-30T09:15:14.765" v="100"/>
          <ac:spMkLst>
            <pc:docMk/>
            <pc:sldMk cId="820849417" sldId="327"/>
            <ac:spMk id="2" creationId="{B429FD5F-BD25-48AB-83B6-EBC267CE4193}"/>
          </ac:spMkLst>
        </pc:spChg>
        <pc:spChg chg="mod">
          <ac:chgData name="Uday Naik" userId="S::uday.naik@talentica.com::4183c5a0-3181-4421-bddf-1dbfe3fd56fe" providerId="AD" clId="Web-{04BEE62A-3C46-40FC-9D2A-C417ADF3D5DA}" dt="2018-04-30T09:49:31.382" v="686"/>
          <ac:spMkLst>
            <pc:docMk/>
            <pc:sldMk cId="820849417" sldId="327"/>
            <ac:spMk id="3" creationId="{A09E7BC9-AF6F-4A7D-80D6-9396B77D449A}"/>
          </ac:spMkLst>
        </pc:spChg>
      </pc:sldChg>
      <pc:sldChg chg="modSp new">
        <pc:chgData name="Uday Naik" userId="S::uday.naik@talentica.com::4183c5a0-3181-4421-bddf-1dbfe3fd56fe" providerId="AD" clId="Web-{04BEE62A-3C46-40FC-9D2A-C417ADF3D5DA}" dt="2018-04-30T09:46:11.796" v="602"/>
        <pc:sldMkLst>
          <pc:docMk/>
          <pc:sldMk cId="3021173165" sldId="328"/>
        </pc:sldMkLst>
        <pc:spChg chg="mod">
          <ac:chgData name="Uday Naik" userId="S::uday.naik@talentica.com::4183c5a0-3181-4421-bddf-1dbfe3fd56fe" providerId="AD" clId="Web-{04BEE62A-3C46-40FC-9D2A-C417ADF3D5DA}" dt="2018-04-30T09:46:11.796" v="602"/>
          <ac:spMkLst>
            <pc:docMk/>
            <pc:sldMk cId="3021173165" sldId="328"/>
            <ac:spMk id="3" creationId="{8A00A0D1-EA3B-431E-8DE6-D2F3993A6490}"/>
          </ac:spMkLst>
        </pc:spChg>
      </pc:sldChg>
      <pc:sldChg chg="modSp new">
        <pc:chgData name="Uday Naik" userId="S::uday.naik@talentica.com::4183c5a0-3181-4421-bddf-1dbfe3fd56fe" providerId="AD" clId="Web-{04BEE62A-3C46-40FC-9D2A-C417ADF3D5DA}" dt="2018-04-30T09:48:48.693" v="660"/>
        <pc:sldMkLst>
          <pc:docMk/>
          <pc:sldMk cId="3480812327" sldId="329"/>
        </pc:sldMkLst>
        <pc:spChg chg="mod">
          <ac:chgData name="Uday Naik" userId="S::uday.naik@talentica.com::4183c5a0-3181-4421-bddf-1dbfe3fd56fe" providerId="AD" clId="Web-{04BEE62A-3C46-40FC-9D2A-C417ADF3D5DA}" dt="2018-04-30T09:40:22.016" v="464"/>
          <ac:spMkLst>
            <pc:docMk/>
            <pc:sldMk cId="3480812327" sldId="329"/>
            <ac:spMk id="2" creationId="{058180C7-BFC4-4FC4-BA4D-80BAFF8B6130}"/>
          </ac:spMkLst>
        </pc:spChg>
        <pc:spChg chg="mod">
          <ac:chgData name="Uday Naik" userId="S::uday.naik@talentica.com::4183c5a0-3181-4421-bddf-1dbfe3fd56fe" providerId="AD" clId="Web-{04BEE62A-3C46-40FC-9D2A-C417ADF3D5DA}" dt="2018-04-30T09:48:48.693" v="660"/>
          <ac:spMkLst>
            <pc:docMk/>
            <pc:sldMk cId="3480812327" sldId="329"/>
            <ac:spMk id="3" creationId="{1416DC4D-033B-4B43-B718-9A61CBCCB7F8}"/>
          </ac:spMkLst>
        </pc:spChg>
      </pc:sldChg>
      <pc:sldChg chg="modSp new">
        <pc:chgData name="Uday Naik" userId="S::uday.naik@talentica.com::4183c5a0-3181-4421-bddf-1dbfe3fd56fe" providerId="AD" clId="Web-{04BEE62A-3C46-40FC-9D2A-C417ADF3D5DA}" dt="2018-04-30T09:40:46.345" v="474"/>
        <pc:sldMkLst>
          <pc:docMk/>
          <pc:sldMk cId="2500020821" sldId="330"/>
        </pc:sldMkLst>
        <pc:spChg chg="mod">
          <ac:chgData name="Uday Naik" userId="S::uday.naik@talentica.com::4183c5a0-3181-4421-bddf-1dbfe3fd56fe" providerId="AD" clId="Web-{04BEE62A-3C46-40FC-9D2A-C417ADF3D5DA}" dt="2018-04-30T09:40:46.345" v="474"/>
          <ac:spMkLst>
            <pc:docMk/>
            <pc:sldMk cId="2500020821" sldId="330"/>
            <ac:spMk id="2" creationId="{284A351B-B4AF-427A-831F-9408CE0CBCEB}"/>
          </ac:spMkLst>
        </pc:spChg>
      </pc:sldChg>
      <pc:sldChg chg="modSp new">
        <pc:chgData name="Uday Naik" userId="S::uday.naik@talentica.com::4183c5a0-3181-4421-bddf-1dbfe3fd56fe" providerId="AD" clId="Web-{04BEE62A-3C46-40FC-9D2A-C417ADF3D5DA}" dt="2018-04-30T09:52:54.742" v="842"/>
        <pc:sldMkLst>
          <pc:docMk/>
          <pc:sldMk cId="2918982705" sldId="331"/>
        </pc:sldMkLst>
        <pc:spChg chg="mod">
          <ac:chgData name="Uday Naik" userId="S::uday.naik@talentica.com::4183c5a0-3181-4421-bddf-1dbfe3fd56fe" providerId="AD" clId="Web-{04BEE62A-3C46-40FC-9D2A-C417ADF3D5DA}" dt="2018-04-30T09:41:27.425" v="493"/>
          <ac:spMkLst>
            <pc:docMk/>
            <pc:sldMk cId="2918982705" sldId="331"/>
            <ac:spMk id="2" creationId="{61C8ACD5-7FE0-4C7C-A2CA-66E7DC0C7106}"/>
          </ac:spMkLst>
        </pc:spChg>
        <pc:spChg chg="mod">
          <ac:chgData name="Uday Naik" userId="S::uday.naik@talentica.com::4183c5a0-3181-4421-bddf-1dbfe3fd56fe" providerId="AD" clId="Web-{04BEE62A-3C46-40FC-9D2A-C417ADF3D5DA}" dt="2018-04-30T09:52:54.742" v="842"/>
          <ac:spMkLst>
            <pc:docMk/>
            <pc:sldMk cId="2918982705" sldId="331"/>
            <ac:spMk id="3" creationId="{D3D099F2-80F4-4BBF-A593-63A26F4D9058}"/>
          </ac:spMkLst>
        </pc:spChg>
      </pc:sldChg>
    </pc:docChg>
  </pc:docChgLst>
  <pc:docChgLst>
    <pc:chgData name="Uday Naik" userId="S::uday.naik@talentica.com::4183c5a0-3181-4421-bddf-1dbfe3fd56fe" providerId="AD" clId="Web-{4E78A8C8-CB7B-432B-A135-7D55F9EA73D4}"/>
    <pc:docChg chg="addSld delSld modSld sldOrd modSection">
      <pc:chgData name="Uday Naik" userId="S::uday.naik@talentica.com::4183c5a0-3181-4421-bddf-1dbfe3fd56fe" providerId="AD" clId="Web-{4E78A8C8-CB7B-432B-A135-7D55F9EA73D4}" dt="2018-03-21T18:57:20.024" v="154"/>
      <pc:docMkLst>
        <pc:docMk/>
      </pc:docMkLst>
      <pc:sldChg chg="modSp del">
        <pc:chgData name="Uday Naik" userId="S::uday.naik@talentica.com::4183c5a0-3181-4421-bddf-1dbfe3fd56fe" providerId="AD" clId="Web-{4E78A8C8-CB7B-432B-A135-7D55F9EA73D4}" dt="2018-03-21T18:52:57.764" v="19"/>
        <pc:sldMkLst>
          <pc:docMk/>
          <pc:sldMk cId="2190959037" sldId="274"/>
        </pc:sldMkLst>
        <pc:spChg chg="mod">
          <ac:chgData name="Uday Naik" userId="S::uday.naik@talentica.com::4183c5a0-3181-4421-bddf-1dbfe3fd56fe" providerId="AD" clId="Web-{4E78A8C8-CB7B-432B-A135-7D55F9EA73D4}" dt="2018-03-21T18:52:15.980" v="10"/>
          <ac:spMkLst>
            <pc:docMk/>
            <pc:sldMk cId="2190959037" sldId="274"/>
            <ac:spMk id="2" creationId="{00000000-0000-0000-0000-000000000000}"/>
          </ac:spMkLst>
        </pc:spChg>
      </pc:sldChg>
      <pc:sldChg chg="modSp new ord">
        <pc:chgData name="Uday Naik" userId="S::uday.naik@talentica.com::4183c5a0-3181-4421-bddf-1dbfe3fd56fe" providerId="AD" clId="Web-{4E78A8C8-CB7B-432B-A135-7D55F9EA73D4}" dt="2018-03-21T18:54:37.288" v="90"/>
        <pc:sldMkLst>
          <pc:docMk/>
          <pc:sldMk cId="2836284912" sldId="324"/>
        </pc:sldMkLst>
        <pc:spChg chg="mod">
          <ac:chgData name="Uday Naik" userId="S::uday.naik@talentica.com::4183c5a0-3181-4421-bddf-1dbfe3fd56fe" providerId="AD" clId="Web-{4E78A8C8-CB7B-432B-A135-7D55F9EA73D4}" dt="2018-03-21T18:52:54.467" v="18"/>
          <ac:spMkLst>
            <pc:docMk/>
            <pc:sldMk cId="2836284912" sldId="324"/>
            <ac:spMk id="2" creationId="{84DED6B7-0341-4AD8-98D0-F1D83BFE15FB}"/>
          </ac:spMkLst>
        </pc:spChg>
        <pc:spChg chg="mod">
          <ac:chgData name="Uday Naik" userId="S::uday.naik@talentica.com::4183c5a0-3181-4421-bddf-1dbfe3fd56fe" providerId="AD" clId="Web-{4E78A8C8-CB7B-432B-A135-7D55F9EA73D4}" dt="2018-03-21T18:54:37.288" v="90"/>
          <ac:spMkLst>
            <pc:docMk/>
            <pc:sldMk cId="2836284912" sldId="324"/>
            <ac:spMk id="3" creationId="{1FE98B1D-A206-4A91-9EC3-E38DAF4E2D95}"/>
          </ac:spMkLst>
        </pc:spChg>
      </pc:sldChg>
      <pc:sldChg chg="modSp new ord">
        <pc:chgData name="Uday Naik" userId="S::uday.naik@talentica.com::4183c5a0-3181-4421-bddf-1dbfe3fd56fe" providerId="AD" clId="Web-{4E78A8C8-CB7B-432B-A135-7D55F9EA73D4}" dt="2018-03-21T18:57:09.007" v="151"/>
        <pc:sldMkLst>
          <pc:docMk/>
          <pc:sldMk cId="3015619257" sldId="325"/>
        </pc:sldMkLst>
        <pc:spChg chg="mod">
          <ac:chgData name="Uday Naik" userId="S::uday.naik@talentica.com::4183c5a0-3181-4421-bddf-1dbfe3fd56fe" providerId="AD" clId="Web-{4E78A8C8-CB7B-432B-A135-7D55F9EA73D4}" dt="2018-03-21T18:53:31.566" v="36"/>
          <ac:spMkLst>
            <pc:docMk/>
            <pc:sldMk cId="3015619257" sldId="325"/>
            <ac:spMk id="2" creationId="{50DAA667-11EC-4B0A-AB36-9D7761C9ABE3}"/>
          </ac:spMkLst>
        </pc:spChg>
        <pc:spChg chg="mod">
          <ac:chgData name="Uday Naik" userId="S::uday.naik@talentica.com::4183c5a0-3181-4421-bddf-1dbfe3fd56fe" providerId="AD" clId="Web-{4E78A8C8-CB7B-432B-A135-7D55F9EA73D4}" dt="2018-03-21T18:57:09.007" v="151"/>
          <ac:spMkLst>
            <pc:docMk/>
            <pc:sldMk cId="3015619257" sldId="325"/>
            <ac:spMk id="3" creationId="{2F3D3D1F-1501-4774-913C-84B19269CA7B}"/>
          </ac:spMkLst>
        </pc:spChg>
      </pc:sldChg>
      <pc:sldChg chg="new del">
        <pc:chgData name="Uday Naik" userId="S::uday.naik@talentica.com::4183c5a0-3181-4421-bddf-1dbfe3fd56fe" providerId="AD" clId="Web-{4E78A8C8-CB7B-432B-A135-7D55F9EA73D4}" dt="2018-03-21T18:57:20.024" v="154"/>
        <pc:sldMkLst>
          <pc:docMk/>
          <pc:sldMk cId="3143829462" sldId="326"/>
        </pc:sldMkLst>
      </pc:sldChg>
    </pc:docChg>
  </pc:docChgLst>
  <pc:docChgLst>
    <pc:chgData name="Uday Naik" userId="S::uday.naik@talentica.com::4183c5a0-3181-4421-bddf-1dbfe3fd56fe" providerId="AD" clId="Web-{4F8D97B4-9801-4DAF-B9F9-93B6B14ADE44}"/>
    <pc:docChg chg="addSld modSld modSection">
      <pc:chgData name="Uday Naik" userId="S::uday.naik@talentica.com::4183c5a0-3181-4421-bddf-1dbfe3fd56fe" providerId="AD" clId="Web-{4F8D97B4-9801-4DAF-B9F9-93B6B14ADE44}" dt="2018-03-23T09:28:14.409" v="25"/>
      <pc:docMkLst>
        <pc:docMk/>
      </pc:docMkLst>
      <pc:sldChg chg="modSp new">
        <pc:chgData name="Uday Naik" userId="S::uday.naik@talentica.com::4183c5a0-3181-4421-bddf-1dbfe3fd56fe" providerId="AD" clId="Web-{4F8D97B4-9801-4DAF-B9F9-93B6B14ADE44}" dt="2018-03-23T09:28:14.393" v="24"/>
        <pc:sldMkLst>
          <pc:docMk/>
          <pc:sldMk cId="2553223312" sldId="326"/>
        </pc:sldMkLst>
        <pc:spChg chg="mod">
          <ac:chgData name="Uday Naik" userId="S::uday.naik@talentica.com::4183c5a0-3181-4421-bddf-1dbfe3fd56fe" providerId="AD" clId="Web-{4F8D97B4-9801-4DAF-B9F9-93B6B14ADE44}" dt="2018-03-23T09:11:10.833" v="3"/>
          <ac:spMkLst>
            <pc:docMk/>
            <pc:sldMk cId="2553223312" sldId="326"/>
            <ac:spMk id="2" creationId="{AF878FB2-0DC0-4D34-BCAB-D3857A065183}"/>
          </ac:spMkLst>
        </pc:spChg>
        <pc:spChg chg="mod">
          <ac:chgData name="Uday Naik" userId="S::uday.naik@talentica.com::4183c5a0-3181-4421-bddf-1dbfe3fd56fe" providerId="AD" clId="Web-{4F8D97B4-9801-4DAF-B9F9-93B6B14ADE44}" dt="2018-03-23T09:28:14.393" v="24"/>
          <ac:spMkLst>
            <pc:docMk/>
            <pc:sldMk cId="2553223312" sldId="326"/>
            <ac:spMk id="3" creationId="{639FEFD3-946E-4F03-BFCD-5A69E0A1BA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portan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065004" y="5769462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 2016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065004" y="5769462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 2016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065004" y="5769462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 2016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 dirty="0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6065004" y="5791200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 2016 Talentica Software (I) Pvt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065004" y="5769462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 2016 Talentica Software (I) Pvt Ltd. 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065004" y="5769462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 Talentica Software (I) Pvt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065004" y="5769462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 2016 Talentica Software (I) Pvt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065004" y="5769462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065004" y="5769462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65004" y="5791200"/>
            <a:ext cx="262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 2016 Talentica Software (I) Pvt Ltd.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eness.com/resources/html/ajax/simple.php#page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D6B7-0341-4AD8-98D0-F1D83BFE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Object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E98B1D-A206-4A91-9EC3-E38DAF4E2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</a:t>
            </a:r>
            <a:r>
              <a:rPr lang="en-US" dirty="0" smtClean="0"/>
              <a:t>Chintamani Manjare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33401"/>
            <a:ext cx="8229600" cy="3276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5400" dirty="0">
                <a:latin typeface="Monotype Corsiva" panose="03010101010201010101" pitchFamily="66" charset="0"/>
              </a:rPr>
              <a:t>Thank You</a:t>
            </a:r>
          </a:p>
          <a:p>
            <a:pPr marL="0" indent="0" algn="ctr">
              <a:buNone/>
            </a:pPr>
            <a:endParaRPr lang="en-IN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AA667-11EC-4B0A-AB36-9D7761C9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D3D1F-1501-4774-913C-84B19269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What, Why and How?</a:t>
            </a:r>
            <a:endParaRPr lang="en-US" dirty="0"/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Demo for a simple application</a:t>
            </a:r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015C7C-9F4A-439F-A20C-990D00885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878FB2-0DC0-4D34-BCAB-D3857A06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Page object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9FEFD3-946E-4F03-BFCD-5A69E0A1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Class for </a:t>
            </a:r>
            <a:r>
              <a:rPr lang="en-US" dirty="0"/>
              <a:t>every </a:t>
            </a:r>
            <a:r>
              <a:rPr lang="en-US" dirty="0" smtClean="0"/>
              <a:t>webpage</a:t>
            </a:r>
          </a:p>
          <a:p>
            <a:r>
              <a:rPr lang="en-US" dirty="0" smtClean="0"/>
              <a:t>Web elements as variables</a:t>
            </a:r>
          </a:p>
          <a:p>
            <a:r>
              <a:rPr lang="en-US" dirty="0" smtClean="0"/>
              <a:t>Actions as Methods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B52459-19C7-46A2-9F4F-9C9598EE1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878FB2-0DC0-4D34-BCAB-D3857A06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Page object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40" y="1295400"/>
            <a:ext cx="7664160" cy="42821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B52459-19C7-46A2-9F4F-9C9598EE1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9FD5F-BD25-48AB-83B6-EBC267CE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 object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E7BC9-AF6F-4A7D-80D6-9396B77D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Clean</a:t>
            </a:r>
          </a:p>
          <a:p>
            <a:r>
              <a:rPr lang="en-US" dirty="0" smtClean="0"/>
              <a:t>Maintainable</a:t>
            </a:r>
          </a:p>
          <a:p>
            <a:r>
              <a:rPr lang="en-US" smtClean="0"/>
              <a:t>Speed</a:t>
            </a:r>
            <a:endParaRPr lang="en-US" dirty="0" smtClean="0"/>
          </a:p>
          <a:p>
            <a:r>
              <a:rPr lang="en-US" dirty="0" smtClean="0"/>
              <a:t>Independent test execution</a:t>
            </a:r>
          </a:p>
          <a:p>
            <a:r>
              <a:rPr lang="en-US" dirty="0" smtClean="0"/>
              <a:t>Avoid code duplication/ Reusability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36B6D3-A281-46A8-B3A9-29E9DE42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F5DA4-8FE8-4A95-A7CD-7436213E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0A0D1-EA3B-431E-8DE6-D2F3993A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Test base</a:t>
            </a:r>
            <a:endParaRPr lang="en-US" dirty="0" smtClean="0"/>
          </a:p>
          <a:p>
            <a:r>
              <a:rPr lang="en-US" dirty="0" smtClean="0"/>
              <a:t>Classes for pages</a:t>
            </a:r>
          </a:p>
          <a:p>
            <a:pPr lvl="1"/>
            <a:r>
              <a:rPr lang="en-US" dirty="0" smtClean="0"/>
              <a:t>Page factory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smtClean="0"/>
              <a:t>Test cases </a:t>
            </a:r>
            <a:r>
              <a:rPr lang="en-US" dirty="0" smtClean="0"/>
              <a:t>for every class</a:t>
            </a:r>
          </a:p>
          <a:p>
            <a:r>
              <a:rPr lang="en-US" dirty="0" smtClean="0"/>
              <a:t>Utility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Test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61D582-5A45-41F3-8D38-E587E7863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180C7-BFC4-4FC4-BA4D-80BAFF8B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1"/>
            <a:ext cx="8623750" cy="4419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180C24-4676-48A3-BE8B-F5BDE5A2D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8ACD5-7FE0-4C7C-A2CA-66E7DC0C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D099F2-80F4-4BBF-A593-63A26F4D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Demo </a:t>
            </a:r>
            <a:r>
              <a:rPr lang="en-US" dirty="0"/>
              <a:t>site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www.queness.com/resources/html/ajax/simple.php#page1</a:t>
            </a:r>
            <a:endParaRPr lang="en-US" dirty="0"/>
          </a:p>
          <a:p>
            <a:r>
              <a:rPr lang="en-US" dirty="0" smtClean="0"/>
              <a:t>Selenium</a:t>
            </a:r>
          </a:p>
          <a:p>
            <a:r>
              <a:rPr lang="en-US" dirty="0" err="1" smtClean="0"/>
              <a:t>TestNG</a:t>
            </a:r>
            <a:endParaRPr lang="en-US" dirty="0" smtClean="0"/>
          </a:p>
          <a:p>
            <a:r>
              <a:rPr lang="en-US" dirty="0" smtClean="0"/>
              <a:t>Page object model</a:t>
            </a:r>
          </a:p>
          <a:p>
            <a:r>
              <a:rPr lang="en-US" dirty="0" smtClean="0"/>
              <a:t>Java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F8DB65-A9D5-49CC-9F98-AF2F7B8B3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F5DA4-8FE8-4A95-A7CD-7436213E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0A0D1-EA3B-431E-8DE6-D2F3993A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 err="1" smtClean="0"/>
              <a:t>testcase</a:t>
            </a:r>
            <a:r>
              <a:rPr lang="en-US" dirty="0" smtClean="0"/>
              <a:t> should be independent.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assertion in every test case.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Assertion should be at last inside the test method.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Start new browser for every test and clean after the test.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61D582-5A45-41F3-8D38-E587E7863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17158</TotalTime>
  <Words>136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Page Object Model</vt:lpstr>
      <vt:lpstr>Agenda</vt:lpstr>
      <vt:lpstr>What is Page object Model</vt:lpstr>
      <vt:lpstr>What is Page object Model</vt:lpstr>
      <vt:lpstr>Why Page object model</vt:lpstr>
      <vt:lpstr>Architecture</vt:lpstr>
      <vt:lpstr>Architecture</vt:lpstr>
      <vt:lpstr>Demo</vt:lpstr>
      <vt:lpstr>Some tips…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parul.yto</dc:creator>
  <cp:lastModifiedBy>Chintamani Manjare</cp:lastModifiedBy>
  <cp:revision>434</cp:revision>
  <dcterms:created xsi:type="dcterms:W3CDTF">2015-09-24T01:30:39Z</dcterms:created>
  <dcterms:modified xsi:type="dcterms:W3CDTF">2018-09-10T07:26:14Z</dcterms:modified>
</cp:coreProperties>
</file>