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97B2-23B5-413E-8F52-F65504115724}" type="datetimeFigureOut">
              <a:rPr lang="en-US" smtClean="0"/>
              <a:t>02-Oct-24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89CA-BC7C-435A-849C-56E031961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397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97B2-23B5-413E-8F52-F65504115724}" type="datetimeFigureOut">
              <a:rPr lang="en-US" smtClean="0"/>
              <a:t>02-Oct-24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89CA-BC7C-435A-849C-56E031961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34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97B2-23B5-413E-8F52-F65504115724}" type="datetimeFigureOut">
              <a:rPr lang="en-US" smtClean="0"/>
              <a:t>02-Oct-24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89CA-BC7C-435A-849C-56E031961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99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97B2-23B5-413E-8F52-F65504115724}" type="datetimeFigureOut">
              <a:rPr lang="en-US" smtClean="0"/>
              <a:t>02-Oct-24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89CA-BC7C-435A-849C-56E031961A7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13562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97B2-23B5-413E-8F52-F65504115724}" type="datetimeFigureOut">
              <a:rPr lang="en-US" smtClean="0"/>
              <a:t>02-Oct-24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89CA-BC7C-435A-849C-56E031961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029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97B2-23B5-413E-8F52-F65504115724}" type="datetimeFigureOut">
              <a:rPr lang="en-US" smtClean="0"/>
              <a:t>02-Oct-24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89CA-BC7C-435A-849C-56E031961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530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97B2-23B5-413E-8F52-F65504115724}" type="datetimeFigureOut">
              <a:rPr lang="en-US" smtClean="0"/>
              <a:t>02-Oct-24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89CA-BC7C-435A-849C-56E031961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8052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97B2-23B5-413E-8F52-F65504115724}" type="datetimeFigureOut">
              <a:rPr lang="en-US" smtClean="0"/>
              <a:t>02-Oct-24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89CA-BC7C-435A-849C-56E031961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5754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97B2-23B5-413E-8F52-F65504115724}" type="datetimeFigureOut">
              <a:rPr lang="en-US" smtClean="0"/>
              <a:t>02-Oct-24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89CA-BC7C-435A-849C-56E031961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99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97B2-23B5-413E-8F52-F65504115724}" type="datetimeFigureOut">
              <a:rPr lang="en-US" smtClean="0"/>
              <a:t>02-Oct-24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89CA-BC7C-435A-849C-56E031961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875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97B2-23B5-413E-8F52-F65504115724}" type="datetimeFigureOut">
              <a:rPr lang="en-US" smtClean="0"/>
              <a:t>02-Oct-24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89CA-BC7C-435A-849C-56E031961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941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97B2-23B5-413E-8F52-F65504115724}" type="datetimeFigureOut">
              <a:rPr lang="en-US" smtClean="0"/>
              <a:t>02-Oct-24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89CA-BC7C-435A-849C-56E031961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329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97B2-23B5-413E-8F52-F65504115724}" type="datetimeFigureOut">
              <a:rPr lang="en-US" smtClean="0"/>
              <a:t>02-Oct-24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89CA-BC7C-435A-849C-56E031961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95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97B2-23B5-413E-8F52-F65504115724}" type="datetimeFigureOut">
              <a:rPr lang="en-US" smtClean="0"/>
              <a:t>02-Oct-24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89CA-BC7C-435A-849C-56E031961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53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97B2-23B5-413E-8F52-F65504115724}" type="datetimeFigureOut">
              <a:rPr lang="en-US" smtClean="0"/>
              <a:t>02-Oct-24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89CA-BC7C-435A-849C-56E031961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382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97B2-23B5-413E-8F52-F65504115724}" type="datetimeFigureOut">
              <a:rPr lang="en-US" smtClean="0"/>
              <a:t>02-Oct-24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89CA-BC7C-435A-849C-56E031961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489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297B2-23B5-413E-8F52-F65504115724}" type="datetimeFigureOut">
              <a:rPr lang="en-US" smtClean="0"/>
              <a:t>02-Oct-24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0F89CA-BC7C-435A-849C-56E031961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164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EF297B2-23B5-413E-8F52-F65504115724}" type="datetimeFigureOut">
              <a:rPr lang="en-US" smtClean="0"/>
              <a:t>02-Oct-24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0F89CA-BC7C-435A-849C-56E031961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7343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5107DF9-D703-4667-A54C-8BD096ED2D38}"/>
              </a:ext>
            </a:extLst>
          </p:cNvPr>
          <p:cNvSpPr txBox="1"/>
          <p:nvPr/>
        </p:nvSpPr>
        <p:spPr>
          <a:xfrm>
            <a:off x="901148" y="1461051"/>
            <a:ext cx="10866782" cy="646331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Telecom Company X has been seeking a solution to raise its value and competitiveness with a potential solution of introducing a new product line , handset leasing.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35D9B7D-E520-4407-8A6B-1118841814D0}"/>
              </a:ext>
            </a:extLst>
          </p:cNvPr>
          <p:cNvSpPr txBox="1"/>
          <p:nvPr/>
        </p:nvSpPr>
        <p:spPr>
          <a:xfrm>
            <a:off x="901148" y="2769704"/>
            <a:ext cx="10866782" cy="646331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Decline in the ARPU and its market share has caused a decline in its profits as current users see no value in its plans.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A23C15-3FA6-47BA-85E7-69386518715A}"/>
              </a:ext>
            </a:extLst>
          </p:cNvPr>
          <p:cNvSpPr txBox="1"/>
          <p:nvPr/>
        </p:nvSpPr>
        <p:spPr>
          <a:xfrm>
            <a:off x="901148" y="4078357"/>
            <a:ext cx="10866782" cy="646331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Implementation of handset leasing could increase customer retention increasing revenues between 2.3% to 4.3% and its competitiveness. Assuming it will mimic comparable markets.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5ECA09-7116-40C2-AD7E-BA42B525745E}"/>
              </a:ext>
            </a:extLst>
          </p:cNvPr>
          <p:cNvSpPr txBox="1"/>
          <p:nvPr/>
        </p:nvSpPr>
        <p:spPr>
          <a:xfrm>
            <a:off x="901148" y="5387010"/>
            <a:ext cx="10866782" cy="646331"/>
          </a:xfrm>
          <a:prstGeom prst="rect">
            <a:avLst/>
          </a:prstGeom>
          <a:noFill/>
          <a:ln w="57150"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The company has been seeking a solution to raise its value and competitiveness in the industry and is contemplating a potential solution to introduce a new product line.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9C3C4E-6BE6-40B9-9B5E-E138DDD49506}"/>
              </a:ext>
            </a:extLst>
          </p:cNvPr>
          <p:cNvSpPr txBox="1"/>
          <p:nvPr/>
        </p:nvSpPr>
        <p:spPr>
          <a:xfrm>
            <a:off x="291548" y="225526"/>
            <a:ext cx="3750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Executive Summary</a:t>
            </a:r>
          </a:p>
        </p:txBody>
      </p:sp>
      <p:sp>
        <p:nvSpPr>
          <p:cNvPr id="12" name="Half Frame 11">
            <a:extLst>
              <a:ext uri="{FF2B5EF4-FFF2-40B4-BE49-F238E27FC236}">
                <a16:creationId xmlns:a16="http://schemas.microsoft.com/office/drawing/2014/main" id="{2C6600A8-BFCB-4F93-AD08-BB1D8B7244BA}"/>
              </a:ext>
            </a:extLst>
          </p:cNvPr>
          <p:cNvSpPr/>
          <p:nvPr/>
        </p:nvSpPr>
        <p:spPr>
          <a:xfrm rot="13573135">
            <a:off x="5900387" y="2160535"/>
            <a:ext cx="384017" cy="357809"/>
          </a:xfrm>
          <a:prstGeom prst="halfFram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Half Frame 12">
            <a:extLst>
              <a:ext uri="{FF2B5EF4-FFF2-40B4-BE49-F238E27FC236}">
                <a16:creationId xmlns:a16="http://schemas.microsoft.com/office/drawing/2014/main" id="{F059F8CF-A5B2-406A-8622-96A62253ACBF}"/>
              </a:ext>
            </a:extLst>
          </p:cNvPr>
          <p:cNvSpPr/>
          <p:nvPr/>
        </p:nvSpPr>
        <p:spPr>
          <a:xfrm rot="13573135">
            <a:off x="5900388" y="3484366"/>
            <a:ext cx="384017" cy="357809"/>
          </a:xfrm>
          <a:prstGeom prst="halfFram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Half Frame 13">
            <a:extLst>
              <a:ext uri="{FF2B5EF4-FFF2-40B4-BE49-F238E27FC236}">
                <a16:creationId xmlns:a16="http://schemas.microsoft.com/office/drawing/2014/main" id="{78CED2C2-7D25-4783-9AD8-303749E72F61}"/>
              </a:ext>
            </a:extLst>
          </p:cNvPr>
          <p:cNvSpPr/>
          <p:nvPr/>
        </p:nvSpPr>
        <p:spPr>
          <a:xfrm rot="13573135">
            <a:off x="5900389" y="4777841"/>
            <a:ext cx="384016" cy="357809"/>
          </a:xfrm>
          <a:prstGeom prst="halfFrame">
            <a:avLst/>
          </a:prstGeom>
          <a:solidFill>
            <a:schemeClr val="bg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93767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14</TotalTime>
  <Words>111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chira</dc:creator>
  <cp:lastModifiedBy>chira</cp:lastModifiedBy>
  <cp:revision>2</cp:revision>
  <dcterms:created xsi:type="dcterms:W3CDTF">2024-10-03T01:45:20Z</dcterms:created>
  <dcterms:modified xsi:type="dcterms:W3CDTF">2024-10-03T01:59:39Z</dcterms:modified>
</cp:coreProperties>
</file>