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55" r:id="rId2"/>
    <p:sldMasterId id="2147483767" r:id="rId3"/>
    <p:sldMasterId id="2147483779" r:id="rId4"/>
    <p:sldMasterId id="2147483851" r:id="rId5"/>
  </p:sldMasterIdLst>
  <p:sldIdLst>
    <p:sldId id="256" r:id="rId6"/>
    <p:sldId id="263" r:id="rId7"/>
    <p:sldId id="264" r:id="rId8"/>
    <p:sldId id="258" r:id="rId9"/>
    <p:sldId id="265" r:id="rId10"/>
    <p:sldId id="280" r:id="rId11"/>
    <p:sldId id="268" r:id="rId12"/>
    <p:sldId id="269" r:id="rId13"/>
    <p:sldId id="270" r:id="rId14"/>
    <p:sldId id="271" r:id="rId15"/>
    <p:sldId id="273" r:id="rId16"/>
    <p:sldId id="276" r:id="rId17"/>
    <p:sldId id="277" r:id="rId18"/>
    <p:sldId id="279" r:id="rId19"/>
    <p:sldId id="261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1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39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38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44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66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29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951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66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93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149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9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654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542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24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26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38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80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30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621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381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84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5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67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691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76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770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337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285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484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111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624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529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333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136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728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7346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7124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2289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460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913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63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806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1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72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479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971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4700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041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883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3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2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6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4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8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9A51ED-2275-4371-BFCE-591BA7FDD9AA}" type="datetimeFigureOut">
              <a:rPr lang="en-IN" smtClean="0"/>
              <a:t>12-04-2015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4460EB-81F4-409B-BA1C-44161E676F3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52466" y="4969238"/>
            <a:ext cx="3648075" cy="706438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/>
              <a:t>A pocket travel assistant</a:t>
            </a:r>
            <a:endParaRPr lang="en-IN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72" y="1621111"/>
            <a:ext cx="4757865" cy="33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14" y="299803"/>
            <a:ext cx="2879320" cy="54099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91" y="299803"/>
            <a:ext cx="2999241" cy="54099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1916" y="5568769"/>
            <a:ext cx="6366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Ordering places and selecting travel mode</a:t>
            </a:r>
          </a:p>
        </p:txBody>
      </p:sp>
    </p:spTree>
    <p:extLst>
      <p:ext uri="{BB962C8B-B14F-4D97-AF65-F5344CB8AC3E}">
        <p14:creationId xmlns:p14="http://schemas.microsoft.com/office/powerpoint/2010/main" val="421428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66" y="269811"/>
            <a:ext cx="2833141" cy="5323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77" y="272166"/>
            <a:ext cx="2831887" cy="53208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2873" y="5592979"/>
            <a:ext cx="5992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Completing the plan and inviting friends</a:t>
            </a:r>
          </a:p>
        </p:txBody>
      </p:sp>
    </p:spTree>
    <p:extLst>
      <p:ext uri="{BB962C8B-B14F-4D97-AF65-F5344CB8AC3E}">
        <p14:creationId xmlns:p14="http://schemas.microsoft.com/office/powerpoint/2010/main" val="40078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01" y="376269"/>
            <a:ext cx="2775604" cy="52150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8" y="376268"/>
            <a:ext cx="2809556" cy="52788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62" y="376267"/>
            <a:ext cx="2775605" cy="5215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712" y="5591331"/>
            <a:ext cx="45869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Viewing current &amp; past trips</a:t>
            </a:r>
          </a:p>
          <a:p>
            <a:endParaRPr lang="en-IN" sz="2800" dirty="0" smtClean="0"/>
          </a:p>
          <a:p>
            <a:endParaRPr lang="en-IN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94123" y="5591331"/>
            <a:ext cx="30115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C</a:t>
            </a:r>
            <a:r>
              <a:rPr lang="en-IN" sz="2800" dirty="0" smtClean="0"/>
              <a:t>urrent trip status</a:t>
            </a:r>
          </a:p>
          <a:p>
            <a:endParaRPr lang="en-IN" sz="2800" dirty="0" smtClean="0"/>
          </a:p>
          <a:p>
            <a:endParaRPr lang="en-IN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559043" y="5591331"/>
            <a:ext cx="32044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Expense Calculator</a:t>
            </a:r>
          </a:p>
          <a:p>
            <a:endParaRPr lang="en-IN" sz="2800" dirty="0" smtClean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8795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03" y="285030"/>
            <a:ext cx="3045989" cy="54861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75" y="285030"/>
            <a:ext cx="2919902" cy="5486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6831" y="5583759"/>
            <a:ext cx="60371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Sharing personal experiences and pics</a:t>
            </a:r>
          </a:p>
          <a:p>
            <a:endParaRPr lang="en-IN" sz="2800" dirty="0" smtClean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7340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297" y="344057"/>
            <a:ext cx="3955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Scope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130" y="1919223"/>
            <a:ext cx="105195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 smtClean="0"/>
              <a:t>Ticket Booking (Train/Air/Bus)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 smtClean="0"/>
              <a:t>Cab Booking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 smtClean="0"/>
              <a:t>Car Renting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 smtClean="0"/>
              <a:t>Accommodation </a:t>
            </a:r>
            <a:r>
              <a:rPr lang="en-IN" sz="2800" dirty="0"/>
              <a:t>Booking</a:t>
            </a:r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89540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5680" y="2667531"/>
            <a:ext cx="3390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393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6207" y="2667531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0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0297" y="2128605"/>
            <a:ext cx="243989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sz="2800" dirty="0" smtClean="0"/>
              <a:t>Krishna Patel</a:t>
            </a:r>
          </a:p>
          <a:p>
            <a:pPr algn="ctr">
              <a:spcAft>
                <a:spcPts val="600"/>
              </a:spcAft>
            </a:pPr>
            <a:r>
              <a:rPr lang="en-IN" sz="2800" dirty="0" smtClean="0"/>
              <a:t>Chintan Tundia</a:t>
            </a:r>
          </a:p>
          <a:p>
            <a:pPr algn="ctr">
              <a:spcAft>
                <a:spcPts val="600"/>
              </a:spcAft>
            </a:pPr>
            <a:r>
              <a:rPr lang="en-IN" sz="2800" dirty="0" err="1" smtClean="0"/>
              <a:t>Mithil</a:t>
            </a:r>
            <a:r>
              <a:rPr lang="en-IN" sz="2800" dirty="0" smtClean="0"/>
              <a:t> Dave</a:t>
            </a:r>
          </a:p>
          <a:p>
            <a:pPr algn="ctr">
              <a:spcAft>
                <a:spcPts val="600"/>
              </a:spcAft>
            </a:pPr>
            <a:r>
              <a:rPr lang="en-IN" sz="2800" dirty="0" err="1" smtClean="0"/>
              <a:t>Karnav</a:t>
            </a:r>
            <a:r>
              <a:rPr lang="en-IN" sz="2800" dirty="0" smtClean="0"/>
              <a:t> </a:t>
            </a:r>
            <a:r>
              <a:rPr lang="en-IN" sz="2800" dirty="0" err="1" smtClean="0"/>
              <a:t>Kikani</a:t>
            </a:r>
            <a:endParaRPr lang="en-IN" sz="2800" dirty="0" smtClean="0"/>
          </a:p>
          <a:p>
            <a:pPr algn="ctr">
              <a:spcAft>
                <a:spcPts val="600"/>
              </a:spcAft>
            </a:pPr>
            <a:r>
              <a:rPr lang="en-IN" sz="2800" dirty="0" err="1" smtClean="0"/>
              <a:t>Saprem</a:t>
            </a:r>
            <a:r>
              <a:rPr lang="en-IN" sz="2800" dirty="0" smtClean="0"/>
              <a:t> Shah</a:t>
            </a:r>
          </a:p>
          <a:p>
            <a:endParaRPr lang="en-IN" dirty="0" smtClean="0"/>
          </a:p>
        </p:txBody>
      </p:sp>
      <p:sp>
        <p:nvSpPr>
          <p:cNvPr id="5" name="Rectangle 4"/>
          <p:cNvSpPr/>
          <p:nvPr/>
        </p:nvSpPr>
        <p:spPr>
          <a:xfrm>
            <a:off x="3987316" y="389028"/>
            <a:ext cx="4637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2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848" y="2076667"/>
            <a:ext cx="44935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 smtClean="0"/>
              <a:t>Introduction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 smtClean="0"/>
              <a:t>Features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 smtClean="0"/>
              <a:t>Wireframes (User story)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 smtClean="0"/>
              <a:t>Future Scope</a:t>
            </a:r>
          </a:p>
          <a:p>
            <a:pPr>
              <a:lnSpc>
                <a:spcPct val="150000"/>
              </a:lnSpc>
            </a:pPr>
            <a:endParaRPr lang="en-IN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07848" y="1029382"/>
            <a:ext cx="22538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Outline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65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2874" y="1063584"/>
            <a:ext cx="3728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2874" y="2458387"/>
            <a:ext cx="105195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/>
              <a:t>“A journey is a person in itself; no two are alike. And all plans, safeguards, policing, and coercion are fruitless. We find that after years of struggle that we do not take a trip; a trip takes us</a:t>
            </a:r>
            <a:r>
              <a:rPr lang="en-IN" sz="2000" b="1" i="1" dirty="0" smtClean="0"/>
              <a:t>.”</a:t>
            </a:r>
            <a:endParaRPr lang="en-IN" sz="2000" b="0" dirty="0" smtClean="0">
              <a:effectLst/>
            </a:endParaRPr>
          </a:p>
          <a:p>
            <a:pPr algn="r"/>
            <a:endParaRPr lang="en-IN" sz="2000" dirty="0" smtClean="0"/>
          </a:p>
          <a:p>
            <a:pPr algn="r"/>
            <a:r>
              <a:rPr lang="en-IN" sz="2000" dirty="0" smtClean="0"/>
              <a:t>-</a:t>
            </a:r>
            <a:r>
              <a:rPr lang="en-IN" sz="2000" b="1" dirty="0" smtClean="0"/>
              <a:t>John Steinbeck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1200" dirty="0" smtClean="0"/>
          </a:p>
        </p:txBody>
      </p:sp>
    </p:spTree>
    <p:extLst>
      <p:ext uri="{BB962C8B-B14F-4D97-AF65-F5344CB8AC3E}">
        <p14:creationId xmlns:p14="http://schemas.microsoft.com/office/powerpoint/2010/main" val="42032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2197" y="973643"/>
            <a:ext cx="2675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2197" y="2169411"/>
            <a:ext cx="1051959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 smtClean="0"/>
              <a:t>Discover new places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 smtClean="0"/>
              <a:t>Plan a Trip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 smtClean="0"/>
              <a:t>Ask a friend/family to join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/>
              <a:t>Suggestions of </a:t>
            </a:r>
            <a:r>
              <a:rPr lang="en-IN" sz="2800" dirty="0" smtClean="0"/>
              <a:t> Transportation</a:t>
            </a:r>
            <a:endParaRPr lang="en-IN" sz="2800" dirty="0"/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/>
              <a:t>Travel </a:t>
            </a:r>
            <a:r>
              <a:rPr lang="en-IN" sz="2800" dirty="0" smtClean="0"/>
              <a:t>Companion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/>
              <a:t>Make and Share your </a:t>
            </a:r>
            <a:r>
              <a:rPr lang="en-IN" sz="2800" dirty="0" smtClean="0"/>
              <a:t>Story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800" dirty="0"/>
              <a:t>Trip Expense </a:t>
            </a:r>
            <a:r>
              <a:rPr lang="en-IN" sz="2800" dirty="0" smtClean="0"/>
              <a:t>Calculator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93960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9157" y="2667531"/>
            <a:ext cx="35237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Wireframes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526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156338"/>
              </p:ext>
            </p:extLst>
          </p:nvPr>
        </p:nvGraphicFramePr>
        <p:xfrm>
          <a:off x="2790169" y="179882"/>
          <a:ext cx="2893454" cy="5403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3" imgW="3656880" imgH="6831720" progId="Photoshop.Image.15">
                  <p:embed/>
                </p:oleObj>
              </mc:Choice>
              <mc:Fallback>
                <p:oleObj name="Image" r:id="rId3" imgW="3656880" imgH="683172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0169" y="179882"/>
                        <a:ext cx="2893454" cy="5403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92" y="173827"/>
            <a:ext cx="2879319" cy="5409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6831" y="5583759"/>
            <a:ext cx="20801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Start Screen</a:t>
            </a:r>
          </a:p>
          <a:p>
            <a:endParaRPr lang="en-IN" sz="2800" dirty="0" smtClean="0"/>
          </a:p>
          <a:p>
            <a:endParaRPr lang="en-IN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95987" y="5583759"/>
            <a:ext cx="23129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Home Screen</a:t>
            </a:r>
          </a:p>
          <a:p>
            <a:endParaRPr lang="en-IN" sz="2800" dirty="0" smtClean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752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70" y="224520"/>
            <a:ext cx="2738218" cy="5231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13" y="224905"/>
            <a:ext cx="2728209" cy="5212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8470" y="5583759"/>
            <a:ext cx="1619417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Discover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3345" y="5583759"/>
            <a:ext cx="313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Description of Place</a:t>
            </a:r>
          </a:p>
        </p:txBody>
      </p:sp>
    </p:spTree>
    <p:extLst>
      <p:ext uri="{BB962C8B-B14F-4D97-AF65-F5344CB8AC3E}">
        <p14:creationId xmlns:p14="http://schemas.microsoft.com/office/powerpoint/2010/main" val="10794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850" y="269824"/>
            <a:ext cx="2768432" cy="52015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90" y="269824"/>
            <a:ext cx="2781282" cy="5225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5425" y="5471410"/>
            <a:ext cx="33428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Planning Trip begins</a:t>
            </a:r>
          </a:p>
          <a:p>
            <a:endParaRPr lang="en-IN" sz="2800" dirty="0" smtClean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30836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211</TotalTime>
  <Words>158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Calibri</vt:lpstr>
      <vt:lpstr>Calibri Light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Retrospect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Chintan Tundia</dc:creator>
  <cp:lastModifiedBy>Chintan Tundia</cp:lastModifiedBy>
  <cp:revision>17</cp:revision>
  <dcterms:created xsi:type="dcterms:W3CDTF">2015-04-11T11:39:28Z</dcterms:created>
  <dcterms:modified xsi:type="dcterms:W3CDTF">2015-04-12T05:08:25Z</dcterms:modified>
</cp:coreProperties>
</file>