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3"/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slide" Target="slides/slide16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2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34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256" name="Google Shape;25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8" name="Google Shape;26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81" name="Google Shape;281;p42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6" name="Google Shape;286;p4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1" name="Google Shape;291;p4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⚫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0" name="Google Shape;30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46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313" name="Google Shape;31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4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319" name="Google Shape;31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0" name="Google Shape;32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331" name="Google Shape;33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5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337" name="Google Shape;33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50" name="Google Shape;25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5pPr>
            <a:lvl6pPr indent="-3175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325" name="Google Shape;32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6" name="Google Shape;32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7" name="Google Shape;327;p4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idx="4294967295" type="subTitle"/>
          </p:nvPr>
        </p:nvSpPr>
        <p:spPr>
          <a:xfrm>
            <a:off x="4252466" y="4969238"/>
            <a:ext cx="3648075" cy="70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IN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pocket travel assistant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572" y="1621111"/>
            <a:ext cx="4757865" cy="334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914" y="299803"/>
            <a:ext cx="2879320" cy="540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591" y="299803"/>
            <a:ext cx="2999241" cy="540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2"/>
          <p:cNvSpPr txBox="1"/>
          <p:nvPr/>
        </p:nvSpPr>
        <p:spPr>
          <a:xfrm>
            <a:off x="2961916" y="5568769"/>
            <a:ext cx="63668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places and selecting travel mode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866" y="269811"/>
            <a:ext cx="2833141" cy="532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877" y="272166"/>
            <a:ext cx="2831887" cy="532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3382873" y="5592979"/>
            <a:ext cx="59921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Completing the plan and inviting friends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801" y="376269"/>
            <a:ext cx="2775604" cy="521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88" y="376268"/>
            <a:ext cx="2809556" cy="527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1662" y="376267"/>
            <a:ext cx="2775605" cy="521506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4"/>
          <p:cNvSpPr txBox="1"/>
          <p:nvPr/>
        </p:nvSpPr>
        <p:spPr>
          <a:xfrm>
            <a:off x="434712" y="5591331"/>
            <a:ext cx="458698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current &amp; past trips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4"/>
          <p:cNvSpPr txBox="1"/>
          <p:nvPr/>
        </p:nvSpPr>
        <p:spPr>
          <a:xfrm>
            <a:off x="4894123" y="5591331"/>
            <a:ext cx="301159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trip status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8559043" y="5591331"/>
            <a:ext cx="320447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 Calculator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003" y="285030"/>
            <a:ext cx="3045989" cy="548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575" y="285030"/>
            <a:ext cx="2919902" cy="548618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5"/>
          <p:cNvSpPr txBox="1"/>
          <p:nvPr/>
        </p:nvSpPr>
        <p:spPr>
          <a:xfrm>
            <a:off x="3196831" y="5583759"/>
            <a:ext cx="603711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personal experiences and 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/>
          <p:nvPr/>
        </p:nvSpPr>
        <p:spPr>
          <a:xfrm>
            <a:off x="257297" y="344057"/>
            <a:ext cx="39556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6"/>
          <p:cNvSpPr txBox="1"/>
          <p:nvPr/>
        </p:nvSpPr>
        <p:spPr>
          <a:xfrm>
            <a:off x="573130" y="1919223"/>
            <a:ext cx="1051959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Booking (Train/Air/Bus)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 Booking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Renting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Accommodation Booking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/>
          <p:nvPr/>
        </p:nvSpPr>
        <p:spPr>
          <a:xfrm>
            <a:off x="4385680" y="2667531"/>
            <a:ext cx="33906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/>
          <p:nvPr/>
        </p:nvSpPr>
        <p:spPr>
          <a:xfrm>
            <a:off x="4546207" y="2667531"/>
            <a:ext cx="3069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/>
        </p:nvSpPr>
        <p:spPr>
          <a:xfrm>
            <a:off x="4890297" y="2128605"/>
            <a:ext cx="2439894" cy="290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Krishna Patel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Chintan Tundia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Mithil Dave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Karnav Kikani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Saprem Shah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4"/>
          <p:cNvSpPr/>
          <p:nvPr/>
        </p:nvSpPr>
        <p:spPr>
          <a:xfrm>
            <a:off x="3987316" y="389028"/>
            <a:ext cx="46371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/>
        </p:nvSpPr>
        <p:spPr>
          <a:xfrm>
            <a:off x="1007848" y="2076667"/>
            <a:ext cx="449354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Wireframes (User story)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5"/>
          <p:cNvSpPr/>
          <p:nvPr/>
        </p:nvSpPr>
        <p:spPr>
          <a:xfrm>
            <a:off x="1007848" y="1029382"/>
            <a:ext cx="22538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/>
          <p:nvPr/>
        </p:nvSpPr>
        <p:spPr>
          <a:xfrm>
            <a:off x="962874" y="1063584"/>
            <a:ext cx="3728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962874" y="2458387"/>
            <a:ext cx="10519591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journey is a person in itself; no two are alike. And all plans, safeguards, policing, and coercion are fruitless. We find that after years of struggle that we do not take a trip; a trip takes us.”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Steinbeck</a:t>
            </a:r>
            <a:b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/>
          <p:nvPr/>
        </p:nvSpPr>
        <p:spPr>
          <a:xfrm>
            <a:off x="972197" y="973643"/>
            <a:ext cx="26757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972197" y="2169411"/>
            <a:ext cx="10519591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 new places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a Trip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a friend/family to join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 of  Transportation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 Companion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and Share your Story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Noto Symbol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 Expense Calculator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/>
          <p:nvPr/>
        </p:nvSpPr>
        <p:spPr>
          <a:xfrm>
            <a:off x="4319157" y="2667531"/>
            <a:ext cx="35237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169" y="179882"/>
            <a:ext cx="2893454" cy="540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392" y="173827"/>
            <a:ext cx="2879319" cy="540993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9"/>
          <p:cNvSpPr txBox="1"/>
          <p:nvPr/>
        </p:nvSpPr>
        <p:spPr>
          <a:xfrm>
            <a:off x="3196831" y="5583759"/>
            <a:ext cx="208012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9"/>
          <p:cNvSpPr txBox="1"/>
          <p:nvPr/>
        </p:nvSpPr>
        <p:spPr>
          <a:xfrm>
            <a:off x="6995987" y="5583759"/>
            <a:ext cx="231290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070" y="224520"/>
            <a:ext cx="2738218" cy="52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713" y="224905"/>
            <a:ext cx="2728209" cy="52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0"/>
          <p:cNvSpPr txBox="1"/>
          <p:nvPr/>
        </p:nvSpPr>
        <p:spPr>
          <a:xfrm>
            <a:off x="3498470" y="5583759"/>
            <a:ext cx="1619417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/>
          </a:p>
        </p:txBody>
      </p:sp>
      <p:sp>
        <p:nvSpPr>
          <p:cNvPr id="396" name="Google Shape;396;p60"/>
          <p:cNvSpPr txBox="1"/>
          <p:nvPr/>
        </p:nvSpPr>
        <p:spPr>
          <a:xfrm>
            <a:off x="6333345" y="5583759"/>
            <a:ext cx="313294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Place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850" y="269824"/>
            <a:ext cx="2768432" cy="520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7590" y="269824"/>
            <a:ext cx="2781282" cy="522573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1"/>
          <p:cNvSpPr txBox="1"/>
          <p:nvPr/>
        </p:nvSpPr>
        <p:spPr>
          <a:xfrm>
            <a:off x="4605425" y="5471410"/>
            <a:ext cx="334280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Trip begins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