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448E-3E5E-4F4E-96EF-BA7E5101535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90D-9A62-4A7D-8D12-165A64F26C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448E-3E5E-4F4E-96EF-BA7E5101535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90D-9A62-4A7D-8D12-165A64F2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448E-3E5E-4F4E-96EF-BA7E5101535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90D-9A62-4A7D-8D12-165A64F2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448E-3E5E-4F4E-96EF-BA7E5101535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90D-9A62-4A7D-8D12-165A64F2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448E-3E5E-4F4E-96EF-BA7E5101535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9DE790D-9A62-4A7D-8D12-165A64F26C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448E-3E5E-4F4E-96EF-BA7E5101535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90D-9A62-4A7D-8D12-165A64F2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448E-3E5E-4F4E-96EF-BA7E5101535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90D-9A62-4A7D-8D12-165A64F2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448E-3E5E-4F4E-96EF-BA7E5101535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90D-9A62-4A7D-8D12-165A64F2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448E-3E5E-4F4E-96EF-BA7E5101535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90D-9A62-4A7D-8D12-165A64F2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448E-3E5E-4F4E-96EF-BA7E5101535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90D-9A62-4A7D-8D12-165A64F2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448E-3E5E-4F4E-96EF-BA7E5101535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790D-9A62-4A7D-8D12-165A64F26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7F0448E-3E5E-4F4E-96EF-BA7E5101535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9DE790D-9A62-4A7D-8D12-165A64F26CA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07228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Welcome To My Website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Subject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Bike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made like gun goes </a:t>
            </a:r>
            <a:r>
              <a:rPr lang="en-US" dirty="0" smtClean="0"/>
              <a:t>like splendor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 created the website of bike splendor because it’s bullet, </a:t>
            </a:r>
            <a:r>
              <a:rPr lang="en-US" dirty="0" err="1" smtClean="0"/>
              <a:t>harly</a:t>
            </a:r>
            <a:r>
              <a:rPr lang="en-US" dirty="0" smtClean="0"/>
              <a:t> and R15 for every middle class boy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POSION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I used to html,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bootstrp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r>
              <a:rPr lang="en-US" dirty="0" smtClean="0"/>
              <a:t> in my website.</a:t>
            </a:r>
          </a:p>
          <a:p>
            <a:pPr>
              <a:buNone/>
            </a:pPr>
            <a:r>
              <a:rPr lang="en-US" dirty="0" smtClean="0"/>
              <a:t>            First I used html and </a:t>
            </a:r>
            <a:r>
              <a:rPr lang="en-US" dirty="0" err="1" smtClean="0"/>
              <a:t>css</a:t>
            </a:r>
            <a:r>
              <a:rPr lang="en-US" dirty="0" smtClean="0"/>
              <a:t>, Second I used </a:t>
            </a:r>
            <a:r>
              <a:rPr lang="en-US" dirty="0" err="1" smtClean="0"/>
              <a:t>bootstrap,And</a:t>
            </a:r>
            <a:r>
              <a:rPr lang="en-US" dirty="0" smtClean="0"/>
              <a:t> third I used </a:t>
            </a:r>
            <a:r>
              <a:rPr lang="en-US" dirty="0" err="1" smtClean="0"/>
              <a:t>javascrip</a:t>
            </a:r>
            <a:r>
              <a:rPr lang="en-US" dirty="0" smtClean="0"/>
              <a:t> and j query.</a:t>
            </a:r>
          </a:p>
          <a:p>
            <a:pPr>
              <a:buNone/>
            </a:pPr>
            <a:r>
              <a:rPr lang="en-US" dirty="0" smtClean="0"/>
              <a:t>            Html, </a:t>
            </a:r>
            <a:r>
              <a:rPr lang="en-US" dirty="0" err="1" smtClean="0"/>
              <a:t>css</a:t>
            </a:r>
            <a:r>
              <a:rPr lang="en-US" dirty="0" smtClean="0"/>
              <a:t> , </a:t>
            </a:r>
            <a:r>
              <a:rPr lang="en-US" dirty="0" err="1" smtClean="0"/>
              <a:t>bootstrp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ues</a:t>
            </a:r>
            <a:r>
              <a:rPr lang="en-US" dirty="0" smtClean="0"/>
              <a:t> in my website.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</a:t>
            </a:r>
            <a:r>
              <a:rPr lang="en-US" dirty="0" err="1" smtClean="0"/>
              <a:t>Ribadiya</a:t>
            </a:r>
            <a:r>
              <a:rPr lang="en-US" dirty="0" smtClean="0"/>
              <a:t> </a:t>
            </a:r>
            <a:r>
              <a:rPr lang="en-US" dirty="0" err="1" smtClean="0"/>
              <a:t>Chintan</a:t>
            </a:r>
            <a:endParaRPr lang="en-US" dirty="0" smtClean="0"/>
          </a:p>
          <a:p>
            <a:r>
              <a:rPr lang="en-US" dirty="0" smtClean="0"/>
              <a:t>EN NO.: 2204030102496</a:t>
            </a:r>
          </a:p>
          <a:p>
            <a:r>
              <a:rPr lang="en-US" dirty="0" smtClean="0"/>
              <a:t>Subject: internship </a:t>
            </a:r>
            <a:r>
              <a:rPr lang="en-US" smtClean="0"/>
              <a:t>ojt 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</TotalTime>
  <Words>94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Slide 1</vt:lpstr>
      <vt:lpstr>website</vt:lpstr>
      <vt:lpstr>HTML POSION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Student</cp:lastModifiedBy>
  <cp:revision>3</cp:revision>
  <dcterms:created xsi:type="dcterms:W3CDTF">2023-03-09T04:56:39Z</dcterms:created>
  <dcterms:modified xsi:type="dcterms:W3CDTF">2023-03-09T05:21:42Z</dcterms:modified>
</cp:coreProperties>
</file>