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Oswald" panose="00000500000000000000" pitchFamily="2" charset="0"/>
      <p:regular r:id="rId17"/>
      <p:bold r:id="rId18"/>
    </p:embeddedFont>
    <p:embeddedFont>
      <p:font typeface="Oswald Bold" panose="00000800000000000000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7" y="4039041"/>
            <a:ext cx="9815307" cy="242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32-BIT MIPS PROCESSOR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8180" y="-672721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82842" y="-540211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3019549" y="-411531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946636" y="2413379"/>
            <a:ext cx="12058369" cy="7373658"/>
          </a:xfrm>
          <a:custGeom>
            <a:avLst/>
            <a:gdLst/>
            <a:ahLst/>
            <a:cxnLst/>
            <a:rect l="l" t="t" r="r" b="b"/>
            <a:pathLst>
              <a:path w="12058369" h="7373658">
                <a:moveTo>
                  <a:pt x="0" y="0"/>
                </a:moveTo>
                <a:lnTo>
                  <a:pt x="12058368" y="0"/>
                </a:lnTo>
                <a:lnTo>
                  <a:pt x="12058368" y="7373658"/>
                </a:lnTo>
                <a:lnTo>
                  <a:pt x="0" y="7373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22800" y="559565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SIMULATION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7053779"/>
            <a:chOff x="0" y="0"/>
            <a:chExt cx="368852" cy="18577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57785"/>
            </a:xfrm>
            <a:custGeom>
              <a:avLst/>
              <a:gdLst/>
              <a:ahLst/>
              <a:cxnLst/>
              <a:rect l="l" t="t" r="r" b="b"/>
              <a:pathLst>
                <a:path w="368852" h="1857785">
                  <a:moveTo>
                    <a:pt x="0" y="0"/>
                  </a:moveTo>
                  <a:lnTo>
                    <a:pt x="368852" y="0"/>
                  </a:lnTo>
                  <a:lnTo>
                    <a:pt x="368852" y="1857785"/>
                  </a:lnTo>
                  <a:lnTo>
                    <a:pt x="0" y="1857785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876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INTRODUCTION TO MIPS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BLOCK DIAGRAM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INSTRUCTION USED IN CODE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6828069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RTL VIEW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762891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TTL VIEW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8421290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SIMULATION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926567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CONCLUSION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9743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5837469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EXPLANATION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70848" y="1162050"/>
            <a:ext cx="14346305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INTRODUCTION TO MIPS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0848" y="3186969"/>
            <a:ext cx="14346305" cy="5411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5036" lvl="1" indent="-382518">
              <a:lnSpc>
                <a:spcPts val="4889"/>
              </a:lnSpc>
              <a:buFont typeface="Arial"/>
              <a:buChar char="•"/>
            </a:pPr>
            <a:r>
              <a:rPr lang="en-US" sz="3543" spc="347">
                <a:solidFill>
                  <a:srgbClr val="231F20"/>
                </a:solidFill>
                <a:latin typeface="DM Sans"/>
              </a:rPr>
              <a:t>The MIPS (Microprocessor without Interlocked Pipeline Stages) processor is a type of reduced instruction set computer (RISC) architecture developed by MIPS Computer Systems (now MIPS Technologies).</a:t>
            </a:r>
          </a:p>
          <a:p>
            <a:pPr marL="765036" lvl="1" indent="-382518">
              <a:lnSpc>
                <a:spcPts val="4889"/>
              </a:lnSpc>
              <a:buFont typeface="Arial"/>
              <a:buChar char="•"/>
            </a:pPr>
            <a:r>
              <a:rPr lang="en-US" sz="3543" spc="347">
                <a:solidFill>
                  <a:srgbClr val="231F20"/>
                </a:solidFill>
                <a:latin typeface="DM Sans"/>
              </a:rPr>
              <a:t>The single cycle Datapath of MIPS consist of PC (Program Counter), instruction memory, register, ALU, data memory, next address.</a:t>
            </a:r>
          </a:p>
          <a:p>
            <a:pPr>
              <a:lnSpc>
                <a:spcPts val="4889"/>
              </a:lnSpc>
            </a:pPr>
            <a:endParaRPr lang="en-US" sz="3543" spc="34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95" y="-728781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86917" y="-545817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15473" y="-417137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26875" y="503505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BLOCK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2B73E-807B-44AF-1696-5F2FE95FE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43" y="2552700"/>
            <a:ext cx="9486900" cy="7115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70848" y="1162050"/>
            <a:ext cx="14346305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INSTRUCTION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0848" y="3177444"/>
            <a:ext cx="13359169" cy="422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Mem[0] &lt;= 32'h00221820; // add: R3, R1, R2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Mem[1] &lt;= 32'hAC010000; //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sw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: R1, 0(R0)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Mem[2] &lt;= 32'h8C240000; //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lw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 R4, 0(R1)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Mem[3] &lt;= 32'h10210001; //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beq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 R1, R1, +8 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Mem[4] &lt;= 32'h00001820; // add R3, R0, R0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Mem[5] &lt;= 32'h00411822; // sub R3, R2, R1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70848" y="1162050"/>
            <a:ext cx="14346305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EXPLANATION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0848" y="3177444"/>
            <a:ext cx="14346305" cy="499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We have created sub-module of every block of the single cycle MIPS processor and all are connected to the main MIPS CPU module.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We have given a instruction set which is being called from instruction module and every instruction is having different data path according to its type.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970848" y="1162050"/>
            <a:ext cx="14346305" cy="1303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3"/>
              </a:lnSpc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CONTINUE..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0848" y="3177444"/>
            <a:ext cx="14346305" cy="2841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In instructions we have taken add ,sub,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lw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sw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beq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 out of which-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>
                <a:solidFill>
                  <a:srgbClr val="231F20"/>
                </a:solidFill>
                <a:latin typeface="DM Sans"/>
              </a:rPr>
              <a:t>add sub are R - Type instruction </a:t>
            </a:r>
          </a:p>
          <a:p>
            <a:pPr marL="873198" lvl="1" indent="-436599">
              <a:lnSpc>
                <a:spcPts val="5581"/>
              </a:lnSpc>
              <a:buFont typeface="Arial"/>
              <a:buChar char="•"/>
            </a:pP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lw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 ,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sw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, </a:t>
            </a:r>
            <a:r>
              <a:rPr lang="en-US" sz="4044" spc="396" dirty="0" err="1">
                <a:solidFill>
                  <a:srgbClr val="231F20"/>
                </a:solidFill>
                <a:latin typeface="DM Sans"/>
              </a:rPr>
              <a:t>beq</a:t>
            </a:r>
            <a:r>
              <a:rPr lang="en-US" sz="4044" spc="396" dirty="0">
                <a:solidFill>
                  <a:srgbClr val="231F20"/>
                </a:solidFill>
                <a:latin typeface="DM Sans"/>
              </a:rPr>
              <a:t>  are I - Type instruction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95" y="-728781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86917" y="-545817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15473" y="-417137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18480" y="2357319"/>
            <a:ext cx="14451040" cy="7666054"/>
          </a:xfrm>
          <a:custGeom>
            <a:avLst/>
            <a:gdLst/>
            <a:ahLst/>
            <a:cxnLst/>
            <a:rect l="l" t="t" r="r" b="b"/>
            <a:pathLst>
              <a:path w="14451040" h="7666054">
                <a:moveTo>
                  <a:pt x="0" y="0"/>
                </a:moveTo>
                <a:lnTo>
                  <a:pt x="14451040" y="0"/>
                </a:lnTo>
                <a:lnTo>
                  <a:pt x="14451040" y="7666055"/>
                </a:lnTo>
                <a:lnTo>
                  <a:pt x="0" y="7666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26875" y="503505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RTL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95" y="-812871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486917" y="-554226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815473" y="-425546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1" y="0"/>
                </a:lnTo>
                <a:lnTo>
                  <a:pt x="6709931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51735" y="2629725"/>
            <a:ext cx="13456320" cy="7117335"/>
          </a:xfrm>
          <a:custGeom>
            <a:avLst/>
            <a:gdLst/>
            <a:ahLst/>
            <a:cxnLst/>
            <a:rect l="l" t="t" r="r" b="b"/>
            <a:pathLst>
              <a:path w="13456320" h="7117335">
                <a:moveTo>
                  <a:pt x="0" y="0"/>
                </a:moveTo>
                <a:lnTo>
                  <a:pt x="13456320" y="0"/>
                </a:lnTo>
                <a:lnTo>
                  <a:pt x="13456320" y="7117334"/>
                </a:lnTo>
                <a:lnTo>
                  <a:pt x="0" y="7117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26875" y="419415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TTL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276</Words>
  <Application>Microsoft Office PowerPoint</Application>
  <PresentationFormat>Custom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DM Sans</vt:lpstr>
      <vt:lpstr>Oswald</vt:lpstr>
      <vt:lpstr>Oswald Bold</vt:lpstr>
      <vt:lpstr>Calibri</vt:lpstr>
      <vt:lpstr>Arial</vt:lpstr>
      <vt:lpstr>Oswald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Chintan Trivedi</dc:creator>
  <cp:lastModifiedBy>Chintan Trivedi</cp:lastModifiedBy>
  <cp:revision>8</cp:revision>
  <dcterms:created xsi:type="dcterms:W3CDTF">2006-08-16T00:00:00Z</dcterms:created>
  <dcterms:modified xsi:type="dcterms:W3CDTF">2024-04-22T17:55:08Z</dcterms:modified>
  <dc:identifier>DAGDDrZARcM</dc:identifier>
</cp:coreProperties>
</file>