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Order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Food Order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 is use for ordering food in less time.</a:t>
            </a:r>
          </a:p>
          <a:p>
            <a:r>
              <a:rPr lang="en-US" dirty="0" smtClean="0"/>
              <a:t>This system is more useful for collage students and employees who have  a very less time to lunch.</a:t>
            </a:r>
          </a:p>
          <a:p>
            <a:r>
              <a:rPr lang="en-US" dirty="0" smtClean="0"/>
              <a:t>Food order system is also use in mobile application in different restores.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Topic covered in Food Order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</a:p>
          <a:p>
            <a:r>
              <a:rPr lang="en-US" dirty="0" smtClean="0"/>
              <a:t>Choice Based Statements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(a) If Else Statement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	(b) Switch Case Statement</a:t>
            </a:r>
          </a:p>
        </p:txBody>
      </p:sp>
    </p:spTree>
    <p:extLst>
      <p:ext uri="{BB962C8B-B14F-4D97-AF65-F5344CB8AC3E}">
        <p14:creationId xmlns:p14="http://schemas.microsoft.com/office/powerpoint/2010/main" val="429006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86347" y="2526889"/>
            <a:ext cx="961594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222222"/>
                </a:solidFill>
                <a:latin typeface="-apple-system"/>
              </a:rPr>
              <a:t>This function is for the main </a:t>
            </a:r>
            <a:r>
              <a:rPr lang="en-US" sz="2400" dirty="0" smtClean="0">
                <a:solidFill>
                  <a:srgbClr val="222222"/>
                </a:solidFill>
                <a:latin typeface="-apple-system"/>
              </a:rPr>
              <a:t>menu.</a:t>
            </a:r>
          </a:p>
          <a:p>
            <a:endParaRPr lang="en-US" sz="2400" dirty="0">
              <a:solidFill>
                <a:srgbClr val="22222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-apple-system"/>
              </a:rPr>
              <a:t>ii.	In </a:t>
            </a:r>
            <a:r>
              <a:rPr lang="en-US" sz="2400" dirty="0">
                <a:solidFill>
                  <a:srgbClr val="222222"/>
                </a:solidFill>
                <a:latin typeface="-apple-system"/>
              </a:rPr>
              <a:t>the code given below, which is for the function for the main menu. </a:t>
            </a:r>
            <a:endParaRPr lang="en-US" sz="2400" dirty="0" smtClean="0">
              <a:solidFill>
                <a:srgbClr val="222222"/>
              </a:solidFill>
              <a:latin typeface="-apple-system"/>
            </a:endParaRPr>
          </a:p>
          <a:p>
            <a:endParaRPr lang="en-US" sz="2400" dirty="0">
              <a:solidFill>
                <a:srgbClr val="222222"/>
              </a:solidFill>
              <a:latin typeface="-apple-system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-apple-system"/>
              </a:rPr>
              <a:t>iii.	Which </a:t>
            </a:r>
            <a:r>
              <a:rPr lang="en-US" sz="2400" dirty="0">
                <a:solidFill>
                  <a:srgbClr val="222222"/>
                </a:solidFill>
                <a:latin typeface="-apple-system"/>
              </a:rPr>
              <a:t>is you have five choices to choose in the fast food menu such as choice 1 Pizzas, choice 2 burgers, choice 3 sandwich, choice 4 </a:t>
            </a:r>
            <a:r>
              <a:rPr lang="en-US" sz="2400" dirty="0" smtClean="0">
                <a:solidFill>
                  <a:srgbClr val="222222"/>
                </a:solidFill>
                <a:latin typeface="-apple-system"/>
              </a:rPr>
              <a:t>cold drinks </a:t>
            </a:r>
            <a:r>
              <a:rPr lang="en-US" sz="2400" dirty="0">
                <a:solidFill>
                  <a:srgbClr val="222222"/>
                </a:solidFill>
                <a:latin typeface="-apple-system"/>
              </a:rPr>
              <a:t>and choice 5 fried</a:t>
            </a:r>
            <a:endParaRPr lang="en-US" sz="2400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60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hoice For </a:t>
            </a:r>
            <a:r>
              <a:rPr lang="en-US" dirty="0"/>
              <a:t>P</a:t>
            </a:r>
            <a:r>
              <a:rPr lang="en-US" dirty="0" smtClean="0"/>
              <a:t>izza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function for choosing the pizza.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code you will choose what kind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of </a:t>
            </a:r>
            <a:r>
              <a:rPr lang="en-US" dirty="0"/>
              <a:t>pizza you want to order and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calculation </a:t>
            </a:r>
            <a:r>
              <a:rPr lang="en-US" dirty="0"/>
              <a:t>of total cost of your order.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7" y="2572905"/>
            <a:ext cx="4377810" cy="32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hoice </a:t>
            </a:r>
            <a:r>
              <a:rPr lang="en-US" dirty="0"/>
              <a:t>for </a:t>
            </a:r>
            <a:r>
              <a:rPr lang="en-US" dirty="0"/>
              <a:t>S</a:t>
            </a:r>
            <a:r>
              <a:rPr lang="en-US" dirty="0" smtClean="0"/>
              <a:t>andwich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function for choosing the sandwich.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code you will choose what kind </a:t>
            </a:r>
            <a:r>
              <a:rPr lang="en-US" dirty="0" smtClean="0"/>
              <a:t>of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sandwich </a:t>
            </a:r>
            <a:r>
              <a:rPr lang="en-US" dirty="0"/>
              <a:t>you want to order and also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calculation </a:t>
            </a:r>
            <a:r>
              <a:rPr lang="en-US" dirty="0"/>
              <a:t>of total cost of your order </a:t>
            </a:r>
            <a:r>
              <a:rPr lang="en-US" dirty="0" smtClean="0"/>
              <a:t>for </a:t>
            </a:r>
            <a:r>
              <a:rPr lang="en-US" dirty="0"/>
              <a:t>sandwich.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16" y="2736917"/>
            <a:ext cx="3601883" cy="295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</a:t>
            </a:r>
            <a:r>
              <a:rPr lang="en-US" dirty="0"/>
              <a:t>for D</a:t>
            </a:r>
            <a:r>
              <a:rPr lang="en-US" dirty="0" smtClean="0"/>
              <a:t>rinks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function for choosing the drinks.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code you will choose what kind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of </a:t>
            </a:r>
            <a:r>
              <a:rPr lang="en-US" dirty="0"/>
              <a:t>drinks you want to order and </a:t>
            </a:r>
            <a:r>
              <a:rPr lang="en-US" dirty="0" smtClean="0"/>
              <a:t>also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calculation of total cost of your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order </a:t>
            </a:r>
            <a:r>
              <a:rPr lang="en-US" dirty="0"/>
              <a:t>for drinks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54" y="2556932"/>
            <a:ext cx="4104507" cy="30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</a:t>
            </a:r>
            <a:r>
              <a:rPr lang="en-US" dirty="0"/>
              <a:t>for F</a:t>
            </a:r>
            <a:r>
              <a:rPr lang="en-US" dirty="0" smtClean="0"/>
              <a:t>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function for choosing the fried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code you will choose what kind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of </a:t>
            </a:r>
            <a:r>
              <a:rPr lang="en-US" dirty="0"/>
              <a:t>fried you want to order and also the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calculation </a:t>
            </a:r>
            <a:r>
              <a:rPr lang="en-US" dirty="0"/>
              <a:t>of total cost of your order for fried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34" y="2644878"/>
            <a:ext cx="3814918" cy="28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1" y="2635046"/>
            <a:ext cx="484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Thank You 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618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232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Garamond</vt:lpstr>
      <vt:lpstr>Organic</vt:lpstr>
      <vt:lpstr>Food Order System</vt:lpstr>
      <vt:lpstr>Use of Food Order System</vt:lpstr>
      <vt:lpstr> Topic covered in Food Order system</vt:lpstr>
      <vt:lpstr>About Project</vt:lpstr>
      <vt:lpstr>Choice For Pizza</vt:lpstr>
      <vt:lpstr>Choice for Sandwich</vt:lpstr>
      <vt:lpstr>Choice for Drinks</vt:lpstr>
      <vt:lpstr>Choice for Fried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 System</dc:title>
  <dc:creator>DELL</dc:creator>
  <cp:lastModifiedBy>DELL</cp:lastModifiedBy>
  <cp:revision>5</cp:revision>
  <dcterms:created xsi:type="dcterms:W3CDTF">2022-06-30T14:48:11Z</dcterms:created>
  <dcterms:modified xsi:type="dcterms:W3CDTF">2022-06-30T17:38:06Z</dcterms:modified>
</cp:coreProperties>
</file>