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9"/>
  </p:notesMasterIdLst>
  <p:sldIdLst>
    <p:sldId id="256" r:id="rId2"/>
    <p:sldId id="258" r:id="rId3"/>
    <p:sldId id="257" r:id="rId4"/>
    <p:sldId id="259" r:id="rId5"/>
    <p:sldId id="260" r:id="rId6"/>
    <p:sldId id="261" r:id="rId7"/>
    <p:sldId id="262" r:id="rId8"/>
    <p:sldId id="263" r:id="rId9"/>
    <p:sldId id="295" r:id="rId10"/>
    <p:sldId id="264" r:id="rId11"/>
    <p:sldId id="265" r:id="rId12"/>
    <p:sldId id="296" r:id="rId13"/>
    <p:sldId id="297" r:id="rId14"/>
    <p:sldId id="298" r:id="rId15"/>
    <p:sldId id="299" r:id="rId16"/>
    <p:sldId id="300" r:id="rId17"/>
    <p:sldId id="266" r:id="rId18"/>
    <p:sldId id="267" r:id="rId19"/>
    <p:sldId id="301" r:id="rId20"/>
    <p:sldId id="302" r:id="rId21"/>
    <p:sldId id="303" r:id="rId22"/>
    <p:sldId id="272" r:id="rId23"/>
    <p:sldId id="304" r:id="rId24"/>
    <p:sldId id="307" r:id="rId25"/>
    <p:sldId id="306" r:id="rId26"/>
    <p:sldId id="308" r:id="rId27"/>
    <p:sldId id="294" r:id="rId28"/>
  </p:sldIdLst>
  <p:sldSz cx="9144000" cy="5143500" type="screen16x9"/>
  <p:notesSz cx="6858000" cy="9144000"/>
  <p:embeddedFontLst>
    <p:embeddedFont>
      <p:font typeface="Barlow" panose="000005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8E7EF0-30BA-47A9-9E73-536E6FB35545}">
  <a:tblStyle styleId="{918E7EF0-30BA-47A9-9E73-536E6FB3554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FAFD12A-2A65-4255-B111-476A2ECDBF9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p:cViewPr varScale="1">
        <p:scale>
          <a:sx n="104" d="100"/>
          <a:sy n="104" d="100"/>
        </p:scale>
        <p:origin x="850" y="2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6"/>
        <p:cNvGrpSpPr/>
        <p:nvPr/>
      </p:nvGrpSpPr>
      <p:grpSpPr>
        <a:xfrm>
          <a:off x="0" y="0"/>
          <a:ext cx="0" cy="0"/>
          <a:chOff x="0" y="0"/>
          <a:chExt cx="0" cy="0"/>
        </a:xfrm>
      </p:grpSpPr>
      <p:sp>
        <p:nvSpPr>
          <p:cNvPr id="1477" name="Google Shape;1477;g6252e72ea7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8" name="Google Shape;1478;g6252e72ea7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872900" y="-75"/>
            <a:ext cx="1271100" cy="5143500"/>
          </a:xfrm>
          <a:prstGeom prst="rect">
            <a:avLst/>
          </a:prstGeom>
          <a:solidFill>
            <a:schemeClr val="lt1"/>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241225" y="1310875"/>
            <a:ext cx="6509100" cy="25218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2710225" y="1310850"/>
            <a:ext cx="5476800" cy="2521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ull background image">
  <p:cSld name="BLANK_1_1">
    <p:spTree>
      <p:nvGrpSpPr>
        <p:cNvPr id="1" name="Shape 83"/>
        <p:cNvGrpSpPr/>
        <p:nvPr/>
      </p:nvGrpSpPr>
      <p:grpSpPr>
        <a:xfrm>
          <a:off x="0" y="0"/>
          <a:ext cx="0" cy="0"/>
          <a:chOff x="0" y="0"/>
          <a:chExt cx="0" cy="0"/>
        </a:xfrm>
      </p:grpSpPr>
      <p:sp>
        <p:nvSpPr>
          <p:cNvPr id="84" name="Google Shape;84;p13"/>
          <p:cNvSpPr/>
          <p:nvPr/>
        </p:nvSpPr>
        <p:spPr>
          <a:xfrm>
            <a:off x="7872900" y="-75"/>
            <a:ext cx="12711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3047925" y="-75"/>
            <a:ext cx="6096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2241225" y="1770000"/>
            <a:ext cx="6509100" cy="16035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ctrTitle"/>
          </p:nvPr>
        </p:nvSpPr>
        <p:spPr>
          <a:xfrm>
            <a:off x="2935400" y="1846200"/>
            <a:ext cx="5814900" cy="910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7" name="Google Shape;17;p3"/>
          <p:cNvSpPr txBox="1">
            <a:spLocks noGrp="1"/>
          </p:cNvSpPr>
          <p:nvPr>
            <p:ph type="subTitle" idx="1"/>
          </p:nvPr>
        </p:nvSpPr>
        <p:spPr>
          <a:xfrm>
            <a:off x="2935400" y="2604625"/>
            <a:ext cx="5814900" cy="451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8"/>
        <p:cNvGrpSpPr/>
        <p:nvPr/>
      </p:nvGrpSpPr>
      <p:grpSpPr>
        <a:xfrm>
          <a:off x="0" y="0"/>
          <a:ext cx="0" cy="0"/>
          <a:chOff x="0" y="0"/>
          <a:chExt cx="0" cy="0"/>
        </a:xfrm>
      </p:grpSpPr>
      <p:sp>
        <p:nvSpPr>
          <p:cNvPr id="19" name="Google Shape;19;p4"/>
          <p:cNvSpPr/>
          <p:nvPr/>
        </p:nvSpPr>
        <p:spPr>
          <a:xfrm>
            <a:off x="3047925" y="-75"/>
            <a:ext cx="6096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2645075" y="393425"/>
            <a:ext cx="8067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3731575" y="393525"/>
            <a:ext cx="4713000" cy="4356000"/>
          </a:xfrm>
          <a:prstGeom prst="rect">
            <a:avLst/>
          </a:prstGeom>
        </p:spPr>
        <p:txBody>
          <a:bodyPr spcFirstLastPara="1" wrap="square" lIns="91425" tIns="91425" rIns="91425" bIns="91425" anchor="t" anchorCtr="0">
            <a:noAutofit/>
          </a:bodyPr>
          <a:lstStyle>
            <a:lvl1pPr marL="457200" lvl="0" indent="-457200" rtl="0">
              <a:lnSpc>
                <a:spcPct val="100000"/>
              </a:lnSpc>
              <a:spcBef>
                <a:spcPts val="600"/>
              </a:spcBef>
              <a:spcAft>
                <a:spcPts val="0"/>
              </a:spcAft>
              <a:buSzPts val="3600"/>
              <a:buChar char="▪"/>
              <a:defRPr sz="3600" b="1"/>
            </a:lvl1pPr>
            <a:lvl2pPr marL="914400" lvl="1" indent="-457200" rtl="0">
              <a:lnSpc>
                <a:spcPct val="100000"/>
              </a:lnSpc>
              <a:spcBef>
                <a:spcPts val="0"/>
              </a:spcBef>
              <a:spcAft>
                <a:spcPts val="0"/>
              </a:spcAft>
              <a:buSzPts val="3600"/>
              <a:buChar char="▫"/>
              <a:defRPr sz="3600" b="1"/>
            </a:lvl2pPr>
            <a:lvl3pPr marL="1371600" lvl="2" indent="-457200" rtl="0">
              <a:lnSpc>
                <a:spcPct val="100000"/>
              </a:lnSpc>
              <a:spcBef>
                <a:spcPts val="0"/>
              </a:spcBef>
              <a:spcAft>
                <a:spcPts val="0"/>
              </a:spcAft>
              <a:buSzPts val="3600"/>
              <a:buChar char="▫"/>
              <a:defRPr sz="3600" b="1"/>
            </a:lvl3pPr>
            <a:lvl4pPr marL="1828800" lvl="3" indent="-457200" rtl="0">
              <a:lnSpc>
                <a:spcPct val="100000"/>
              </a:lnSpc>
              <a:spcBef>
                <a:spcPts val="0"/>
              </a:spcBef>
              <a:spcAft>
                <a:spcPts val="0"/>
              </a:spcAft>
              <a:buSzPts val="3600"/>
              <a:buChar char="▫"/>
              <a:defRPr sz="3600" b="1"/>
            </a:lvl4pPr>
            <a:lvl5pPr marL="2286000" lvl="4" indent="-457200" rtl="0">
              <a:lnSpc>
                <a:spcPct val="100000"/>
              </a:lnSpc>
              <a:spcBef>
                <a:spcPts val="0"/>
              </a:spcBef>
              <a:spcAft>
                <a:spcPts val="0"/>
              </a:spcAft>
              <a:buSzPts val="3600"/>
              <a:buChar char="○"/>
              <a:defRPr sz="3600" b="1"/>
            </a:lvl5pPr>
            <a:lvl6pPr marL="2743200" lvl="5" indent="-457200" rtl="0">
              <a:lnSpc>
                <a:spcPct val="100000"/>
              </a:lnSpc>
              <a:spcBef>
                <a:spcPts val="0"/>
              </a:spcBef>
              <a:spcAft>
                <a:spcPts val="0"/>
              </a:spcAft>
              <a:buSzPts val="3600"/>
              <a:buChar char="■"/>
              <a:defRPr sz="3600" b="1"/>
            </a:lvl6pPr>
            <a:lvl7pPr marL="3200400" lvl="6" indent="-457200" rtl="0">
              <a:lnSpc>
                <a:spcPct val="100000"/>
              </a:lnSpc>
              <a:spcBef>
                <a:spcPts val="0"/>
              </a:spcBef>
              <a:spcAft>
                <a:spcPts val="0"/>
              </a:spcAft>
              <a:buSzPts val="3600"/>
              <a:buChar char="●"/>
              <a:defRPr sz="3600" b="1"/>
            </a:lvl7pPr>
            <a:lvl8pPr marL="3657600" lvl="7" indent="-457200" rtl="0">
              <a:lnSpc>
                <a:spcPct val="100000"/>
              </a:lnSpc>
              <a:spcBef>
                <a:spcPts val="0"/>
              </a:spcBef>
              <a:spcAft>
                <a:spcPts val="0"/>
              </a:spcAft>
              <a:buSzPts val="3600"/>
              <a:buChar char="○"/>
              <a:defRPr sz="3600" b="1"/>
            </a:lvl8pPr>
            <a:lvl9pPr marL="4114800" lvl="8" indent="-457200">
              <a:lnSpc>
                <a:spcPct val="100000"/>
              </a:lnSpc>
              <a:spcBef>
                <a:spcPts val="0"/>
              </a:spcBef>
              <a:spcAft>
                <a:spcPts val="0"/>
              </a:spcAft>
              <a:buSzPts val="3600"/>
              <a:buChar char="■"/>
              <a:defRPr sz="3600" b="1"/>
            </a:lvl9pPr>
          </a:lstStyle>
          <a:p>
            <a:endParaRPr/>
          </a:p>
        </p:txBody>
      </p:sp>
      <p:sp>
        <p:nvSpPr>
          <p:cNvPr id="23" name="Google Shape;23;p4"/>
          <p:cNvSpPr txBox="1"/>
          <p:nvPr/>
        </p:nvSpPr>
        <p:spPr>
          <a:xfrm>
            <a:off x="2654717" y="337850"/>
            <a:ext cx="78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FFFF"/>
                </a:solidFill>
              </a:rPr>
              <a:t>“</a:t>
            </a:r>
            <a:endParaRPr sz="7200" b="1">
              <a:solidFill>
                <a:srgbClr val="FFFFFF"/>
              </a:solidFill>
            </a:endParaRPr>
          </a:p>
        </p:txBody>
      </p:sp>
      <p:sp>
        <p:nvSpPr>
          <p:cNvPr id="24" name="Google Shape;24;p4"/>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0" name="Google Shape;30;p5"/>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a:lvl1pPr>
            <a:lvl2pPr marL="914400" lvl="1" indent="-393700">
              <a:spcBef>
                <a:spcPts val="0"/>
              </a:spcBef>
              <a:spcAft>
                <a:spcPts val="0"/>
              </a:spcAft>
              <a:buSzPts val="2600"/>
              <a:buChar char="▫"/>
              <a:defRPr/>
            </a:lvl2pPr>
            <a:lvl3pPr marL="1371600" lvl="2" indent="-393700">
              <a:spcBef>
                <a:spcPts val="0"/>
              </a:spcBef>
              <a:spcAft>
                <a:spcPts val="0"/>
              </a:spcAft>
              <a:buSzPts val="2600"/>
              <a:buChar char="▫"/>
              <a:defRPr/>
            </a:lvl3pPr>
            <a:lvl4pPr marL="1828800" lvl="3" indent="-393700">
              <a:spcBef>
                <a:spcPts val="0"/>
              </a:spcBef>
              <a:spcAft>
                <a:spcPts val="0"/>
              </a:spcAft>
              <a:buSzPts val="2600"/>
              <a:buChar char="▫"/>
              <a:defRPr/>
            </a:lvl4pPr>
            <a:lvl5pPr marL="2286000" lvl="4" indent="-393700">
              <a:spcBef>
                <a:spcPts val="0"/>
              </a:spcBef>
              <a:spcAft>
                <a:spcPts val="0"/>
              </a:spcAft>
              <a:buSzPts val="2600"/>
              <a:buChar char="○"/>
              <a:defRPr/>
            </a:lvl5pPr>
            <a:lvl6pPr marL="2743200" lvl="5" indent="-393700">
              <a:spcBef>
                <a:spcPts val="0"/>
              </a:spcBef>
              <a:spcAft>
                <a:spcPts val="0"/>
              </a:spcAft>
              <a:buSzPts val="2600"/>
              <a:buChar char="■"/>
              <a:defRPr/>
            </a:lvl6pPr>
            <a:lvl7pPr marL="3200400" lvl="6" indent="-393700">
              <a:spcBef>
                <a:spcPts val="0"/>
              </a:spcBef>
              <a:spcAft>
                <a:spcPts val="0"/>
              </a:spcAft>
              <a:buSzPts val="2600"/>
              <a:buChar char="●"/>
              <a:defRPr/>
            </a:lvl7pPr>
            <a:lvl8pPr marL="3657600" lvl="7" indent="-393700">
              <a:spcBef>
                <a:spcPts val="0"/>
              </a:spcBef>
              <a:spcAft>
                <a:spcPts val="0"/>
              </a:spcAft>
              <a:buSzPts val="2600"/>
              <a:buChar char="○"/>
              <a:defRPr/>
            </a:lvl8pPr>
            <a:lvl9pPr marL="4114800" lvl="8" indent="-393700">
              <a:spcBef>
                <a:spcPts val="0"/>
              </a:spcBef>
              <a:spcAft>
                <a:spcPts val="0"/>
              </a:spcAft>
              <a:buSzPts val="2600"/>
              <a:buChar char="■"/>
              <a:defRPr/>
            </a:lvl9pPr>
          </a:lstStyle>
          <a:p>
            <a:endParaRPr/>
          </a:p>
        </p:txBody>
      </p:sp>
      <p:sp>
        <p:nvSpPr>
          <p:cNvPr id="31" name="Google Shape;31;p5"/>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32" name="Google Shape;32;p5"/>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half slide">
  <p:cSld name="TITLE_AND_BODY_1">
    <p:spTree>
      <p:nvGrpSpPr>
        <p:cNvPr id="1" name="Shape 33"/>
        <p:cNvGrpSpPr/>
        <p:nvPr/>
      </p:nvGrpSpPr>
      <p:grpSpPr>
        <a:xfrm>
          <a:off x="0" y="0"/>
          <a:ext cx="0" cy="0"/>
          <a:chOff x="0" y="0"/>
          <a:chExt cx="0" cy="0"/>
        </a:xfrm>
      </p:grpSpPr>
      <p:sp>
        <p:nvSpPr>
          <p:cNvPr id="34" name="Google Shape;34;p6"/>
          <p:cNvSpPr/>
          <p:nvPr/>
        </p:nvSpPr>
        <p:spPr>
          <a:xfrm>
            <a:off x="4572000" y="-75"/>
            <a:ext cx="4572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p:nvPr/>
        </p:nvSpPr>
        <p:spPr>
          <a:xfrm>
            <a:off x="4178396" y="393525"/>
            <a:ext cx="45720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txBox="1">
            <a:spLocks noGrp="1"/>
          </p:cNvSpPr>
          <p:nvPr>
            <p:ph type="title"/>
          </p:nvPr>
        </p:nvSpPr>
        <p:spPr>
          <a:xfrm>
            <a:off x="4483099" y="393475"/>
            <a:ext cx="3460800" cy="806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8" name="Google Shape;38;p6"/>
          <p:cNvSpPr txBox="1">
            <a:spLocks noGrp="1"/>
          </p:cNvSpPr>
          <p:nvPr>
            <p:ph type="body" idx="1"/>
          </p:nvPr>
        </p:nvSpPr>
        <p:spPr>
          <a:xfrm>
            <a:off x="4865550" y="1349150"/>
            <a:ext cx="3776400" cy="2938500"/>
          </a:xfrm>
          <a:prstGeom prst="rect">
            <a:avLst/>
          </a:prstGeom>
        </p:spPr>
        <p:txBody>
          <a:bodyPr spcFirstLastPara="1" wrap="square" lIns="91425" tIns="91425" rIns="91425" bIns="91425" anchor="t" anchorCtr="0">
            <a:noAutofit/>
          </a:bodyPr>
          <a:lstStyle>
            <a:lvl1pPr marL="457200" lvl="0" indent="-368300" rtl="0">
              <a:spcBef>
                <a:spcPts val="600"/>
              </a:spcBef>
              <a:spcAft>
                <a:spcPts val="0"/>
              </a:spcAft>
              <a:buSzPts val="2200"/>
              <a:buChar char="▪"/>
              <a:defRPr sz="2200"/>
            </a:lvl1pPr>
            <a:lvl2pPr marL="914400" lvl="1" indent="-368300" rtl="0">
              <a:spcBef>
                <a:spcPts val="0"/>
              </a:spcBef>
              <a:spcAft>
                <a:spcPts val="0"/>
              </a:spcAft>
              <a:buSzPts val="2200"/>
              <a:buChar char="▫"/>
              <a:defRPr sz="2200"/>
            </a:lvl2pPr>
            <a:lvl3pPr marL="1371600" lvl="2" indent="-368300" rtl="0">
              <a:spcBef>
                <a:spcPts val="0"/>
              </a:spcBef>
              <a:spcAft>
                <a:spcPts val="0"/>
              </a:spcAft>
              <a:buSzPts val="2200"/>
              <a:buChar char="▫"/>
              <a:defRPr sz="2200"/>
            </a:lvl3pPr>
            <a:lvl4pPr marL="1828800" lvl="3" indent="-368300" rtl="0">
              <a:spcBef>
                <a:spcPts val="0"/>
              </a:spcBef>
              <a:spcAft>
                <a:spcPts val="0"/>
              </a:spcAft>
              <a:buSzPts val="2200"/>
              <a:buChar char="▫"/>
              <a:defRPr sz="2200"/>
            </a:lvl4pPr>
            <a:lvl5pPr marL="2286000" lvl="4" indent="-368300" rtl="0">
              <a:spcBef>
                <a:spcPts val="0"/>
              </a:spcBef>
              <a:spcAft>
                <a:spcPts val="0"/>
              </a:spcAft>
              <a:buSzPts val="2200"/>
              <a:buChar char="○"/>
              <a:defRPr sz="2200"/>
            </a:lvl5pPr>
            <a:lvl6pPr marL="2743200" lvl="5" indent="-368300" rtl="0">
              <a:spcBef>
                <a:spcPts val="0"/>
              </a:spcBef>
              <a:spcAft>
                <a:spcPts val="0"/>
              </a:spcAft>
              <a:buSzPts val="2200"/>
              <a:buChar char="■"/>
              <a:defRPr sz="2200"/>
            </a:lvl6pPr>
            <a:lvl7pPr marL="3200400" lvl="6" indent="-368300" rtl="0">
              <a:spcBef>
                <a:spcPts val="0"/>
              </a:spcBef>
              <a:spcAft>
                <a:spcPts val="0"/>
              </a:spcAft>
              <a:buSzPts val="2200"/>
              <a:buChar char="●"/>
              <a:defRPr sz="2200"/>
            </a:lvl7pPr>
            <a:lvl8pPr marL="3657600" lvl="7" indent="-368300" rtl="0">
              <a:spcBef>
                <a:spcPts val="0"/>
              </a:spcBef>
              <a:spcAft>
                <a:spcPts val="0"/>
              </a:spcAft>
              <a:buSzPts val="2200"/>
              <a:buChar char="○"/>
              <a:defRPr sz="2200"/>
            </a:lvl8pPr>
            <a:lvl9pPr marL="4114800" lvl="8" indent="-368300" rtl="0">
              <a:spcBef>
                <a:spcPts val="0"/>
              </a:spcBef>
              <a:spcAft>
                <a:spcPts val="0"/>
              </a:spcAft>
              <a:buSzPts val="2200"/>
              <a:buChar char="■"/>
              <a:defRPr sz="2200"/>
            </a:lvl9pPr>
          </a:lstStyle>
          <a:p>
            <a:endParaRPr/>
          </a:p>
        </p:txBody>
      </p:sp>
      <p:sp>
        <p:nvSpPr>
          <p:cNvPr id="39" name="Google Shape;39;p6"/>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40" name="Google Shape;40;p6"/>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sp>
        <p:nvSpPr>
          <p:cNvPr id="42" name="Google Shape;42;p7"/>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txBox="1">
            <a:spLocks noGrp="1"/>
          </p:cNvSpPr>
          <p:nvPr>
            <p:ph type="title"/>
          </p:nvPr>
        </p:nvSpPr>
        <p:spPr>
          <a:xfrm>
            <a:off x="1182200" y="393475"/>
            <a:ext cx="6739500" cy="806700"/>
          </a:xfrm>
          <a:prstGeom prst="rect">
            <a:avLst/>
          </a:prstGeom>
          <a:noFill/>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6" name="Google Shape;46;p7"/>
          <p:cNvSpPr txBox="1">
            <a:spLocks noGrp="1"/>
          </p:cNvSpPr>
          <p:nvPr>
            <p:ph type="body" idx="1"/>
          </p:nvPr>
        </p:nvSpPr>
        <p:spPr>
          <a:xfrm>
            <a:off x="1576275" y="1367175"/>
            <a:ext cx="3482400" cy="33825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47" name="Google Shape;47;p7"/>
          <p:cNvSpPr txBox="1">
            <a:spLocks noGrp="1"/>
          </p:cNvSpPr>
          <p:nvPr>
            <p:ph type="body" idx="2"/>
          </p:nvPr>
        </p:nvSpPr>
        <p:spPr>
          <a:xfrm>
            <a:off x="5268071" y="1367175"/>
            <a:ext cx="3482400" cy="33825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48" name="Google Shape;48;p7"/>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49" name="Google Shape;49;p7"/>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0"/>
        <p:cNvGrpSpPr/>
        <p:nvPr/>
      </p:nvGrpSpPr>
      <p:grpSpPr>
        <a:xfrm>
          <a:off x="0" y="0"/>
          <a:ext cx="0" cy="0"/>
          <a:chOff x="0" y="0"/>
          <a:chExt cx="0" cy="0"/>
        </a:xfrm>
      </p:grpSpPr>
      <p:sp>
        <p:nvSpPr>
          <p:cNvPr id="51" name="Google Shape;51;p8"/>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a:off x="8750300" y="4356125"/>
            <a:ext cx="393600" cy="3936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5" name="Google Shape;55;p8"/>
          <p:cNvSpPr txBox="1">
            <a:spLocks noGrp="1"/>
          </p:cNvSpPr>
          <p:nvPr>
            <p:ph type="body" idx="1"/>
          </p:nvPr>
        </p:nvSpPr>
        <p:spPr>
          <a:xfrm>
            <a:off x="1560175" y="1375225"/>
            <a:ext cx="2317500" cy="3374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6" name="Google Shape;56;p8"/>
          <p:cNvSpPr txBox="1">
            <a:spLocks noGrp="1"/>
          </p:cNvSpPr>
          <p:nvPr>
            <p:ph type="body" idx="2"/>
          </p:nvPr>
        </p:nvSpPr>
        <p:spPr>
          <a:xfrm>
            <a:off x="3996525" y="1375225"/>
            <a:ext cx="2317500" cy="3374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7" name="Google Shape;57;p8"/>
          <p:cNvSpPr txBox="1">
            <a:spLocks noGrp="1"/>
          </p:cNvSpPr>
          <p:nvPr>
            <p:ph type="body" idx="3"/>
          </p:nvPr>
        </p:nvSpPr>
        <p:spPr>
          <a:xfrm>
            <a:off x="6432874" y="1375225"/>
            <a:ext cx="2317500" cy="3374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8" name="Google Shape;58;p8"/>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9" name="Google Shape;59;p8"/>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9"/>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5" name="Google Shape;65;p9"/>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66" name="Google Shape;66;p9"/>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11"/>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1pPr>
            <a:lvl2pPr lvl="1">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2pPr>
            <a:lvl3pPr lvl="2">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3pPr>
            <a:lvl4pPr lvl="3">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4pPr>
            <a:lvl5pPr lvl="4">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5pPr>
            <a:lvl6pPr lvl="5">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6pPr>
            <a:lvl7pPr lvl="6">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7pPr>
            <a:lvl8pPr lvl="7">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8pPr>
            <a:lvl9pPr lvl="8">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1556331" y="1349141"/>
            <a:ext cx="7085700" cy="2938500"/>
          </a:xfrm>
          <a:prstGeom prst="rect">
            <a:avLst/>
          </a:prstGeom>
          <a:noFill/>
          <a:ln>
            <a:noFill/>
          </a:ln>
        </p:spPr>
        <p:txBody>
          <a:bodyPr spcFirstLastPara="1" wrap="square" lIns="91425" tIns="91425" rIns="91425" bIns="91425" anchor="t" anchorCtr="0">
            <a:noAutofit/>
          </a:bodyPr>
          <a:lstStyle>
            <a:lvl1pPr marL="457200" lvl="0" indent="-393700">
              <a:spcBef>
                <a:spcPts val="600"/>
              </a:spcBef>
              <a:spcAft>
                <a:spcPts val="0"/>
              </a:spcAft>
              <a:buClr>
                <a:schemeClr val="dk2"/>
              </a:buClr>
              <a:buSzPts val="2600"/>
              <a:buFont typeface="Barlow"/>
              <a:buChar char="▪"/>
              <a:defRPr sz="2600">
                <a:solidFill>
                  <a:schemeClr val="dk1"/>
                </a:solidFill>
                <a:latin typeface="Barlow"/>
                <a:ea typeface="Barlow"/>
                <a:cs typeface="Barlow"/>
                <a:sym typeface="Barlow"/>
              </a:defRPr>
            </a:lvl1pPr>
            <a:lvl2pPr marL="914400" lvl="1" indent="-393700">
              <a:spcBef>
                <a:spcPts val="0"/>
              </a:spcBef>
              <a:spcAft>
                <a:spcPts val="0"/>
              </a:spcAft>
              <a:buClr>
                <a:schemeClr val="dk2"/>
              </a:buClr>
              <a:buSzPts val="2600"/>
              <a:buFont typeface="Barlow"/>
              <a:buChar char="▫"/>
              <a:defRPr sz="2600">
                <a:solidFill>
                  <a:schemeClr val="dk1"/>
                </a:solidFill>
                <a:latin typeface="Barlow"/>
                <a:ea typeface="Barlow"/>
                <a:cs typeface="Barlow"/>
                <a:sym typeface="Barlow"/>
              </a:defRPr>
            </a:lvl2pPr>
            <a:lvl3pPr marL="1371600" lvl="2" indent="-393700">
              <a:spcBef>
                <a:spcPts val="0"/>
              </a:spcBef>
              <a:spcAft>
                <a:spcPts val="0"/>
              </a:spcAft>
              <a:buClr>
                <a:schemeClr val="dk2"/>
              </a:buClr>
              <a:buSzPts val="2600"/>
              <a:buFont typeface="Barlow"/>
              <a:buChar char="▫"/>
              <a:defRPr sz="2600">
                <a:solidFill>
                  <a:schemeClr val="dk1"/>
                </a:solidFill>
                <a:latin typeface="Barlow"/>
                <a:ea typeface="Barlow"/>
                <a:cs typeface="Barlow"/>
                <a:sym typeface="Barlow"/>
              </a:defRPr>
            </a:lvl3pPr>
            <a:lvl4pPr marL="1828800" lvl="3"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4pPr>
            <a:lvl5pPr marL="2286000" lvl="4"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5pPr>
            <a:lvl6pPr marL="2743200" lvl="5"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6pPr>
            <a:lvl7pPr marL="3200400" lvl="6"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7pPr>
            <a:lvl8pPr marL="3657600" lvl="7"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8pPr>
            <a:lvl9pPr marL="4114800" lvl="8"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9pPr>
          </a:lstStyle>
          <a:p>
            <a:endParaRPr/>
          </a:p>
        </p:txBody>
      </p:sp>
      <p:sp>
        <p:nvSpPr>
          <p:cNvPr id="8" name="Google Shape;8;p1"/>
          <p:cNvSpPr txBox="1">
            <a:spLocks noGrp="1"/>
          </p:cNvSpPr>
          <p:nvPr>
            <p:ph type="sldNum" idx="12"/>
          </p:nvPr>
        </p:nvSpPr>
        <p:spPr>
          <a:xfrm>
            <a:off x="8750400" y="4356225"/>
            <a:ext cx="393600" cy="393600"/>
          </a:xfrm>
          <a:prstGeom prst="rect">
            <a:avLst/>
          </a:prstGeom>
          <a:noFill/>
          <a:ln>
            <a:noFill/>
          </a:ln>
        </p:spPr>
        <p:txBody>
          <a:bodyPr spcFirstLastPara="1" wrap="square" lIns="91425" tIns="91425" rIns="91425" bIns="91425" anchor="ctr" anchorCtr="0">
            <a:noAutofit/>
          </a:bodyPr>
          <a:lstStyle>
            <a:lvl1pPr lvl="0" algn="ctr">
              <a:buNone/>
              <a:defRPr sz="1200" b="1">
                <a:solidFill>
                  <a:schemeClr val="lt1"/>
                </a:solidFill>
                <a:latin typeface="Barlow"/>
                <a:ea typeface="Barlow"/>
                <a:cs typeface="Barlow"/>
                <a:sym typeface="Barlow"/>
              </a:defRPr>
            </a:lvl1pPr>
            <a:lvl2pPr lvl="1" algn="ctr">
              <a:buNone/>
              <a:defRPr sz="1200" b="1">
                <a:solidFill>
                  <a:schemeClr val="lt1"/>
                </a:solidFill>
                <a:latin typeface="Barlow"/>
                <a:ea typeface="Barlow"/>
                <a:cs typeface="Barlow"/>
                <a:sym typeface="Barlow"/>
              </a:defRPr>
            </a:lvl2pPr>
            <a:lvl3pPr lvl="2" algn="ctr">
              <a:buNone/>
              <a:defRPr sz="1200" b="1">
                <a:solidFill>
                  <a:schemeClr val="lt1"/>
                </a:solidFill>
                <a:latin typeface="Barlow"/>
                <a:ea typeface="Barlow"/>
                <a:cs typeface="Barlow"/>
                <a:sym typeface="Barlow"/>
              </a:defRPr>
            </a:lvl3pPr>
            <a:lvl4pPr lvl="3" algn="ctr">
              <a:buNone/>
              <a:defRPr sz="1200" b="1">
                <a:solidFill>
                  <a:schemeClr val="lt1"/>
                </a:solidFill>
                <a:latin typeface="Barlow"/>
                <a:ea typeface="Barlow"/>
                <a:cs typeface="Barlow"/>
                <a:sym typeface="Barlow"/>
              </a:defRPr>
            </a:lvl4pPr>
            <a:lvl5pPr lvl="4" algn="ctr">
              <a:buNone/>
              <a:defRPr sz="1200" b="1">
                <a:solidFill>
                  <a:schemeClr val="lt1"/>
                </a:solidFill>
                <a:latin typeface="Barlow"/>
                <a:ea typeface="Barlow"/>
                <a:cs typeface="Barlow"/>
                <a:sym typeface="Barlow"/>
              </a:defRPr>
            </a:lvl5pPr>
            <a:lvl6pPr lvl="5" algn="ctr">
              <a:buNone/>
              <a:defRPr sz="1200" b="1">
                <a:solidFill>
                  <a:schemeClr val="lt1"/>
                </a:solidFill>
                <a:latin typeface="Barlow"/>
                <a:ea typeface="Barlow"/>
                <a:cs typeface="Barlow"/>
                <a:sym typeface="Barlow"/>
              </a:defRPr>
            </a:lvl6pPr>
            <a:lvl7pPr lvl="6" algn="ctr">
              <a:buNone/>
              <a:defRPr sz="1200" b="1">
                <a:solidFill>
                  <a:schemeClr val="lt1"/>
                </a:solidFill>
                <a:latin typeface="Barlow"/>
                <a:ea typeface="Barlow"/>
                <a:cs typeface="Barlow"/>
                <a:sym typeface="Barlow"/>
              </a:defRPr>
            </a:lvl7pPr>
            <a:lvl8pPr lvl="7" algn="ctr">
              <a:buNone/>
              <a:defRPr sz="1200" b="1">
                <a:solidFill>
                  <a:schemeClr val="lt1"/>
                </a:solidFill>
                <a:latin typeface="Barlow"/>
                <a:ea typeface="Barlow"/>
                <a:cs typeface="Barlow"/>
                <a:sym typeface="Barlow"/>
              </a:defRPr>
            </a:lvl8pPr>
            <a:lvl9pPr lvl="8" algn="ctr">
              <a:buNone/>
              <a:defRPr sz="1200" b="1">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9"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phpclasses.org/" TargetMode="External"/><Relationship Id="rId2" Type="http://schemas.openxmlformats.org/officeDocument/2006/relationships/hyperlink" Target="https://www.udemy.com/course/getting-started-with-php-and-mysql-for-beginners/" TargetMode="External"/><Relationship Id="rId1" Type="http://schemas.openxmlformats.org/officeDocument/2006/relationships/slideLayout" Target="../slideLayouts/slideLayout5.xml"/><Relationship Id="rId6" Type="http://schemas.openxmlformats.org/officeDocument/2006/relationships/hyperlink" Target="https://jquery.com/" TargetMode="External"/><Relationship Id="rId5" Type="http://schemas.openxmlformats.org/officeDocument/2006/relationships/hyperlink" Target="https://github.com/" TargetMode="External"/><Relationship Id="rId4" Type="http://schemas.openxmlformats.org/officeDocument/2006/relationships/hyperlink" Target="https://phptherightway.com/"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2249129" y="1310850"/>
            <a:ext cx="6489290" cy="2259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DREAM STUDIO 	ARCHITECTURE</a:t>
            </a:r>
            <a:endParaRPr sz="1400" dirty="0"/>
          </a:p>
        </p:txBody>
      </p:sp>
      <p:sp>
        <p:nvSpPr>
          <p:cNvPr id="3" name="TextBox 2">
            <a:extLst>
              <a:ext uri="{FF2B5EF4-FFF2-40B4-BE49-F238E27FC236}">
                <a16:creationId xmlns:a16="http://schemas.microsoft.com/office/drawing/2014/main" id="{78999F35-2448-D97F-958D-D98ACB3553C2}"/>
              </a:ext>
            </a:extLst>
          </p:cNvPr>
          <p:cNvSpPr txBox="1"/>
          <p:nvPr/>
        </p:nvSpPr>
        <p:spPr>
          <a:xfrm>
            <a:off x="0" y="3798452"/>
            <a:ext cx="8302743" cy="1345048"/>
          </a:xfrm>
          <a:prstGeom prst="rect">
            <a:avLst/>
          </a:prstGeom>
          <a:noFill/>
        </p:spPr>
        <p:txBody>
          <a:bodyPr wrap="square">
            <a:spAutoFit/>
          </a:bodyPr>
          <a:lstStyle/>
          <a:p>
            <a:pPr marL="0" lvl="0" indent="0" algn="l" rtl="0">
              <a:lnSpc>
                <a:spcPct val="150000"/>
              </a:lnSpc>
              <a:spcBef>
                <a:spcPts val="0"/>
              </a:spcBef>
              <a:spcAft>
                <a:spcPts val="0"/>
              </a:spcAft>
              <a:buNone/>
            </a:pPr>
            <a:r>
              <a:rPr lang="en-US" b="1" dirty="0">
                <a:solidFill>
                  <a:schemeClr val="accent2">
                    <a:lumMod val="25000"/>
                  </a:schemeClr>
                </a:solidFill>
              </a:rPr>
              <a:t>Group No :- 50</a:t>
            </a:r>
          </a:p>
          <a:p>
            <a:pPr marL="0" lvl="0" indent="0" algn="l" rtl="0">
              <a:lnSpc>
                <a:spcPct val="150000"/>
              </a:lnSpc>
              <a:spcBef>
                <a:spcPts val="0"/>
              </a:spcBef>
              <a:spcAft>
                <a:spcPts val="0"/>
              </a:spcAft>
              <a:buNone/>
            </a:pPr>
            <a:r>
              <a:rPr lang="en-US" b="1" dirty="0">
                <a:solidFill>
                  <a:schemeClr val="accent2">
                    <a:lumMod val="25000"/>
                  </a:schemeClr>
                </a:solidFill>
              </a:rPr>
              <a:t>Submitted By:- </a:t>
            </a:r>
          </a:p>
          <a:p>
            <a:pPr marL="0" lvl="0" indent="0" algn="l" rtl="0">
              <a:lnSpc>
                <a:spcPct val="150000"/>
              </a:lnSpc>
              <a:spcBef>
                <a:spcPts val="0"/>
              </a:spcBef>
              <a:spcAft>
                <a:spcPts val="0"/>
              </a:spcAft>
              <a:buNone/>
            </a:pPr>
            <a:r>
              <a:rPr lang="en-US" b="1" dirty="0">
                <a:solidFill>
                  <a:schemeClr val="accent2">
                    <a:lumMod val="25000"/>
                  </a:schemeClr>
                </a:solidFill>
              </a:rPr>
              <a:t>Chintan Bhimani A.(3009), Pratiksha Chopda B.(3025) and Jasmin Bhanderi V.(3379)</a:t>
            </a:r>
          </a:p>
          <a:p>
            <a:pPr marL="0" indent="0" algn="l">
              <a:lnSpc>
                <a:spcPct val="150000"/>
              </a:lnSpc>
            </a:pPr>
            <a:r>
              <a:rPr lang="en-US" b="1" dirty="0">
                <a:solidFill>
                  <a:schemeClr val="accent2">
                    <a:lumMod val="25000"/>
                  </a:schemeClr>
                </a:solidFill>
              </a:rPr>
              <a:t>Guided by  :- Prof. Jaimini Patel</a:t>
            </a:r>
          </a:p>
        </p:txBody>
      </p:sp>
      <p:pic>
        <p:nvPicPr>
          <p:cNvPr id="4" name="image1.jpeg" descr="Logo, company name&#10;&#10;Description automatically generated">
            <a:extLst>
              <a:ext uri="{FF2B5EF4-FFF2-40B4-BE49-F238E27FC236}">
                <a16:creationId xmlns:a16="http://schemas.microsoft.com/office/drawing/2014/main" id="{01486593-6C58-95E6-9CA5-8E5926F9A907}"/>
              </a:ext>
            </a:extLst>
          </p:cNvPr>
          <p:cNvPicPr>
            <a:picLocks noChangeAspect="1"/>
          </p:cNvPicPr>
          <p:nvPr/>
        </p:nvPicPr>
        <p:blipFill>
          <a:blip r:embed="rId3" cstate="print"/>
          <a:stretch>
            <a:fillRect/>
          </a:stretch>
        </p:blipFill>
        <p:spPr>
          <a:xfrm>
            <a:off x="0" y="0"/>
            <a:ext cx="2580653" cy="512957"/>
          </a:xfrm>
          <a:prstGeom prst="rect">
            <a:avLst/>
          </a:prstGeom>
        </p:spPr>
      </p:pic>
      <p:sp>
        <p:nvSpPr>
          <p:cNvPr id="2" name="TextBox 1">
            <a:extLst>
              <a:ext uri="{FF2B5EF4-FFF2-40B4-BE49-F238E27FC236}">
                <a16:creationId xmlns:a16="http://schemas.microsoft.com/office/drawing/2014/main" id="{B0F5CC2A-88C4-4A19-3CB6-BD74F8F7D0D7}"/>
              </a:ext>
            </a:extLst>
          </p:cNvPr>
          <p:cNvSpPr txBox="1"/>
          <p:nvPr/>
        </p:nvSpPr>
        <p:spPr>
          <a:xfrm>
            <a:off x="6474541" y="3570450"/>
            <a:ext cx="3134033" cy="253916"/>
          </a:xfrm>
          <a:prstGeom prst="rect">
            <a:avLst/>
          </a:prstGeom>
          <a:noFill/>
        </p:spPr>
        <p:txBody>
          <a:bodyPr wrap="square" rtlCol="0">
            <a:spAutoFit/>
          </a:bodyPr>
          <a:lstStyle/>
          <a:p>
            <a:r>
              <a:rPr lang="en-US" sz="1050" dirty="0"/>
              <a:t>COMPANY MANAGEMET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4"/>
        <p:cNvGrpSpPr/>
        <p:nvPr/>
      </p:nvGrpSpPr>
      <p:grpSpPr>
        <a:xfrm>
          <a:off x="0" y="0"/>
          <a:ext cx="0" cy="0"/>
          <a:chOff x="0" y="0"/>
          <a:chExt cx="0" cy="0"/>
        </a:xfrm>
      </p:grpSpPr>
      <p:sp>
        <p:nvSpPr>
          <p:cNvPr id="175" name="Google Shape;175;p22"/>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b="1" dirty="0">
                <a:effectLst/>
                <a:latin typeface="Barlow" panose="020B0604020202020204" pitchFamily="2" charset="0"/>
                <a:ea typeface="Calibri" panose="020F0502020204030204" pitchFamily="34" charset="0"/>
              </a:rPr>
              <a:t>TECHNOLOGY DETAILS</a:t>
            </a:r>
            <a:endParaRPr lang="en-US" sz="2800" dirty="0">
              <a:latin typeface="Barlow" panose="020B0604020202020204" pitchFamily="2" charset="0"/>
            </a:endParaRPr>
          </a:p>
        </p:txBody>
      </p:sp>
      <p:sp>
        <p:nvSpPr>
          <p:cNvPr id="176" name="Google Shape;176;p22"/>
          <p:cNvSpPr txBox="1">
            <a:spLocks noGrp="1"/>
          </p:cNvSpPr>
          <p:nvPr>
            <p:ph type="body" idx="1"/>
          </p:nvPr>
        </p:nvSpPr>
        <p:spPr>
          <a:xfrm>
            <a:off x="1415845" y="1375225"/>
            <a:ext cx="3548442" cy="3374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b="1" kern="0" dirty="0">
                <a:solidFill>
                  <a:srgbClr val="000000"/>
                </a:solidFill>
                <a:effectLst/>
                <a:latin typeface="Barlow" panose="020B0604020202020204" pitchFamily="2" charset="0"/>
                <a:ea typeface="Times New Roman" panose="02020603050405020304" pitchFamily="18" charset="0"/>
              </a:rPr>
              <a:t>Hardware:</a:t>
            </a:r>
          </a:p>
          <a:p>
            <a:pPr marL="0" lvl="0" indent="0" algn="l" rtl="0">
              <a:spcBef>
                <a:spcPts val="600"/>
              </a:spcBef>
              <a:spcAft>
                <a:spcPts val="0"/>
              </a:spcAft>
              <a:buNone/>
            </a:pPr>
            <a:endParaRPr lang="en-US" sz="2000" b="1" dirty="0">
              <a:latin typeface="Barlow" panose="020B0604020202020204" pitchFamily="2" charset="0"/>
            </a:endParaRPr>
          </a:p>
          <a:p>
            <a:pPr marL="285750" indent="-285750">
              <a:buFont typeface="Wingdings" panose="05000000000000000000" pitchFamily="2" charset="2"/>
              <a:buChar char="Ø"/>
            </a:pPr>
            <a:r>
              <a:rPr lang="en-US" sz="1600" dirty="0">
                <a:latin typeface="Barlow" panose="020B0604020202020204" pitchFamily="2" charset="0"/>
              </a:rPr>
              <a:t>Processor : </a:t>
            </a:r>
            <a:r>
              <a:rPr lang="en-US" sz="1400" b="0" i="0" dirty="0">
                <a:solidFill>
                  <a:srgbClr val="000000"/>
                </a:solidFill>
                <a:effectLst/>
                <a:latin typeface="Barlow" panose="020B0604020202020204" pitchFamily="2" charset="0"/>
                <a:ea typeface="Arial" panose="020B0604020202020204" pitchFamily="34" charset="0"/>
                <a:cs typeface="Arial" panose="020B0604020202020204" pitchFamily="34" charset="0"/>
              </a:rPr>
              <a:t>Intel(R) Pentium i3 CPU @ 2.30GHz</a:t>
            </a:r>
          </a:p>
          <a:p>
            <a:pPr marL="285750" indent="-285750">
              <a:buFont typeface="Wingdings" panose="05000000000000000000" pitchFamily="2" charset="2"/>
              <a:buChar char="Ø"/>
            </a:pPr>
            <a:r>
              <a:rPr lang="en-US" sz="1400" dirty="0">
                <a:solidFill>
                  <a:srgbClr val="000000"/>
                </a:solidFill>
                <a:latin typeface="Barlow" panose="020B0604020202020204" pitchFamily="2" charset="0"/>
                <a:cs typeface="Arial" panose="020B0604020202020204" pitchFamily="34" charset="0"/>
              </a:rPr>
              <a:t>Memory: 6 GB</a:t>
            </a:r>
          </a:p>
          <a:p>
            <a:pPr marL="285750" indent="-285750">
              <a:buFont typeface="Wingdings" panose="05000000000000000000" pitchFamily="2" charset="2"/>
              <a:buChar char="Ø"/>
            </a:pPr>
            <a:r>
              <a:rPr lang="en-US" sz="1400" dirty="0">
                <a:solidFill>
                  <a:srgbClr val="000000"/>
                </a:solidFill>
                <a:effectLst/>
                <a:latin typeface="Barlow" panose="020B0604020202020204" pitchFamily="2" charset="0"/>
                <a:cs typeface="Arial" panose="020B0604020202020204" pitchFamily="34" charset="0"/>
              </a:rPr>
              <a:t>Hard Disk : 256 GB or Higher</a:t>
            </a:r>
            <a:endParaRPr lang="en-US" sz="1400" dirty="0">
              <a:effectLst/>
              <a:latin typeface="Barlow" panose="020B0604020202020204" pitchFamily="2" charset="0"/>
            </a:endParaRPr>
          </a:p>
          <a:p>
            <a:pPr marL="0" lvl="0" indent="0" algn="l" rtl="0">
              <a:spcBef>
                <a:spcPts val="600"/>
              </a:spcBef>
              <a:spcAft>
                <a:spcPts val="0"/>
              </a:spcAft>
              <a:buNone/>
            </a:pPr>
            <a:endParaRPr lang="en-US" sz="1600" dirty="0">
              <a:latin typeface="Barlow" panose="020B0604020202020204" pitchFamily="2" charset="0"/>
            </a:endParaRPr>
          </a:p>
        </p:txBody>
      </p:sp>
      <p:sp>
        <p:nvSpPr>
          <p:cNvPr id="177" name="Google Shape;177;p22"/>
          <p:cNvSpPr txBox="1">
            <a:spLocks noGrp="1"/>
          </p:cNvSpPr>
          <p:nvPr>
            <p:ph type="body" idx="2"/>
          </p:nvPr>
        </p:nvSpPr>
        <p:spPr>
          <a:xfrm>
            <a:off x="5346289" y="1375225"/>
            <a:ext cx="3404111" cy="228237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b="1" dirty="0">
                <a:latin typeface="Barlow" panose="020B0604020202020204" pitchFamily="2" charset="0"/>
              </a:rPr>
              <a:t>Software:</a:t>
            </a:r>
          </a:p>
          <a:p>
            <a:pPr marL="0" lvl="0" indent="0" algn="l" rtl="0">
              <a:spcBef>
                <a:spcPts val="600"/>
              </a:spcBef>
              <a:spcAft>
                <a:spcPts val="0"/>
              </a:spcAft>
              <a:buNone/>
            </a:pPr>
            <a:endParaRPr lang="en-US" sz="2000" b="1" dirty="0">
              <a:latin typeface="Barlow" panose="020B0604020202020204" pitchFamily="2" charset="0"/>
            </a:endParaRPr>
          </a:p>
          <a:p>
            <a:pPr marL="285750" indent="-285750">
              <a:buFont typeface="Wingdings" panose="05000000000000000000" pitchFamily="2" charset="2"/>
              <a:buChar char="Ø"/>
            </a:pPr>
            <a:r>
              <a:rPr lang="en-US" sz="1600" dirty="0">
                <a:latin typeface="Barlow" panose="020B0604020202020204" pitchFamily="2" charset="0"/>
              </a:rPr>
              <a:t>Operating System: </a:t>
            </a:r>
            <a:r>
              <a:rPr lang="en-US" sz="1400" dirty="0">
                <a:latin typeface="Barlow" panose="020B0604020202020204" pitchFamily="2" charset="0"/>
              </a:rPr>
              <a:t>Window 10/11</a:t>
            </a:r>
          </a:p>
          <a:p>
            <a:pPr marL="285750" indent="-285750">
              <a:buFont typeface="Wingdings" panose="05000000000000000000" pitchFamily="2" charset="2"/>
              <a:buChar char="Ø"/>
            </a:pPr>
            <a:r>
              <a:rPr lang="en-US" sz="1600" dirty="0">
                <a:solidFill>
                  <a:srgbClr val="000000"/>
                </a:solidFill>
                <a:latin typeface="Barlow" panose="020B0604020202020204" pitchFamily="2" charset="0"/>
                <a:cs typeface="Arial" panose="020B0604020202020204" pitchFamily="34" charset="0"/>
              </a:rPr>
              <a:t>Browser: </a:t>
            </a:r>
            <a:r>
              <a:rPr lang="en-US" sz="1400" dirty="0">
                <a:solidFill>
                  <a:srgbClr val="000000"/>
                </a:solidFill>
                <a:latin typeface="Barlow" panose="020B0604020202020204" pitchFamily="2" charset="0"/>
                <a:cs typeface="Arial" panose="020B0604020202020204" pitchFamily="34" charset="0"/>
              </a:rPr>
              <a:t>All Supported</a:t>
            </a:r>
            <a:endParaRPr lang="en-US" sz="1600" dirty="0">
              <a:solidFill>
                <a:srgbClr val="000000"/>
              </a:solidFill>
              <a:latin typeface="Barlow" panose="020B0604020202020204" pitchFamily="2" charset="0"/>
              <a:cs typeface="Arial" panose="020B0604020202020204" pitchFamily="34" charset="0"/>
            </a:endParaRPr>
          </a:p>
          <a:p>
            <a:pPr marL="0" lvl="0" indent="0" algn="l" rtl="0">
              <a:spcBef>
                <a:spcPts val="600"/>
              </a:spcBef>
              <a:spcAft>
                <a:spcPts val="0"/>
              </a:spcAft>
              <a:buNone/>
            </a:pPr>
            <a:endParaRPr lang="en-US" sz="2000" b="1" dirty="0">
              <a:latin typeface="Barlow" panose="020B0604020202020204" pitchFamily="2" charset="0"/>
            </a:endParaRPr>
          </a:p>
        </p:txBody>
      </p:sp>
      <p:sp>
        <p:nvSpPr>
          <p:cNvPr id="179" name="Google Shape;179;p22"/>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180" name="Google Shape;180;p22"/>
          <p:cNvSpPr/>
          <p:nvPr/>
        </p:nvSpPr>
        <p:spPr>
          <a:xfrm>
            <a:off x="8191382" y="636358"/>
            <a:ext cx="320958" cy="320938"/>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4"/>
        <p:cNvGrpSpPr/>
        <p:nvPr/>
      </p:nvGrpSpPr>
      <p:grpSpPr>
        <a:xfrm>
          <a:off x="0" y="0"/>
          <a:ext cx="0" cy="0"/>
          <a:chOff x="0" y="0"/>
          <a:chExt cx="0" cy="0"/>
        </a:xfrm>
      </p:grpSpPr>
      <p:sp>
        <p:nvSpPr>
          <p:cNvPr id="185" name="Google Shape;185;p23"/>
          <p:cNvSpPr txBox="1">
            <a:spLocks noGrp="1"/>
          </p:cNvSpPr>
          <p:nvPr>
            <p:ph type="title"/>
          </p:nvPr>
        </p:nvSpPr>
        <p:spPr>
          <a:xfrm>
            <a:off x="4167499" y="393475"/>
            <a:ext cx="37764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t>DATA FLOW DIAGRAM</a:t>
            </a:r>
            <a:endParaRPr sz="2800" dirty="0"/>
          </a:p>
        </p:txBody>
      </p:sp>
      <p:sp>
        <p:nvSpPr>
          <p:cNvPr id="186" name="Google Shape;186;p23"/>
          <p:cNvSpPr txBox="1">
            <a:spLocks noGrp="1"/>
          </p:cNvSpPr>
          <p:nvPr>
            <p:ph type="body" idx="1"/>
          </p:nvPr>
        </p:nvSpPr>
        <p:spPr>
          <a:xfrm>
            <a:off x="4865550" y="1349150"/>
            <a:ext cx="3776400" cy="29385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sz="2000" b="0" i="0" dirty="0">
                <a:solidFill>
                  <a:srgbClr val="242731"/>
                </a:solidFill>
                <a:effectLst/>
                <a:latin typeface="Barlow" panose="020B0604020202020204" pitchFamily="2" charset="0"/>
              </a:rPr>
              <a:t>A data flow diagram (DFD) is a graphical or visual representation using a standardized set of symbols and notations to describe a business’s operations through data movement.</a:t>
            </a:r>
            <a:endParaRPr sz="2000" dirty="0">
              <a:latin typeface="Barlow" panose="020B0604020202020204" pitchFamily="2" charset="0"/>
            </a:endParaRPr>
          </a:p>
        </p:txBody>
      </p:sp>
      <p:sp>
        <p:nvSpPr>
          <p:cNvPr id="187" name="Google Shape;187;p23"/>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188" name="Google Shape;188;p23"/>
          <p:cNvGrpSpPr/>
          <p:nvPr/>
        </p:nvGrpSpPr>
        <p:grpSpPr>
          <a:xfrm>
            <a:off x="8176601" y="649018"/>
            <a:ext cx="355087" cy="295596"/>
            <a:chOff x="1244325" y="314425"/>
            <a:chExt cx="444525" cy="370050"/>
          </a:xfrm>
        </p:grpSpPr>
        <p:sp>
          <p:nvSpPr>
            <p:cNvPr id="189" name="Google Shape;189;p23"/>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6C297C-B8CB-B6F2-EA51-AE3C3B8D114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pic>
        <p:nvPicPr>
          <p:cNvPr id="4" name="Picture 3">
            <a:extLst>
              <a:ext uri="{FF2B5EF4-FFF2-40B4-BE49-F238E27FC236}">
                <a16:creationId xmlns:a16="http://schemas.microsoft.com/office/drawing/2014/main" id="{96F0B8A0-54BE-C280-076C-04E7CFF8E1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37619" y="540843"/>
            <a:ext cx="5766018" cy="4061814"/>
          </a:xfrm>
          <a:prstGeom prst="rect">
            <a:avLst/>
          </a:prstGeom>
          <a:noFill/>
          <a:ln>
            <a:noFill/>
          </a:ln>
        </p:spPr>
      </p:pic>
    </p:spTree>
    <p:extLst>
      <p:ext uri="{BB962C8B-B14F-4D97-AF65-F5344CB8AC3E}">
        <p14:creationId xmlns:p14="http://schemas.microsoft.com/office/powerpoint/2010/main" val="3787326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31D46F-B5C9-FA59-BD21-2745DCE96C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pic>
        <p:nvPicPr>
          <p:cNvPr id="3" name="Picture 2">
            <a:extLst>
              <a:ext uri="{FF2B5EF4-FFF2-40B4-BE49-F238E27FC236}">
                <a16:creationId xmlns:a16="http://schemas.microsoft.com/office/drawing/2014/main" id="{2C3889A6-1648-5FB3-7DAF-512C41AAAC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96720" y="329883"/>
            <a:ext cx="5356860" cy="4361205"/>
          </a:xfrm>
          <a:prstGeom prst="rect">
            <a:avLst/>
          </a:prstGeom>
          <a:noFill/>
          <a:ln>
            <a:noFill/>
          </a:ln>
        </p:spPr>
      </p:pic>
    </p:spTree>
    <p:extLst>
      <p:ext uri="{BB962C8B-B14F-4D97-AF65-F5344CB8AC3E}">
        <p14:creationId xmlns:p14="http://schemas.microsoft.com/office/powerpoint/2010/main" val="739459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A428B5-AAC0-0DD2-A18C-8A7782C929E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pic>
        <p:nvPicPr>
          <p:cNvPr id="3" name="Picture 2">
            <a:extLst>
              <a:ext uri="{FF2B5EF4-FFF2-40B4-BE49-F238E27FC236}">
                <a16:creationId xmlns:a16="http://schemas.microsoft.com/office/drawing/2014/main" id="{A53CCC37-69D4-8ED4-BDE6-0CD480EDE3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50563"/>
            <a:ext cx="5814060" cy="4442373"/>
          </a:xfrm>
          <a:prstGeom prst="rect">
            <a:avLst/>
          </a:prstGeom>
          <a:noFill/>
          <a:ln>
            <a:noFill/>
          </a:ln>
        </p:spPr>
      </p:pic>
    </p:spTree>
    <p:extLst>
      <p:ext uri="{BB962C8B-B14F-4D97-AF65-F5344CB8AC3E}">
        <p14:creationId xmlns:p14="http://schemas.microsoft.com/office/powerpoint/2010/main" val="1415501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781ABC-4121-EA42-3E50-D975652395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pic>
        <p:nvPicPr>
          <p:cNvPr id="3" name="Picture 2">
            <a:extLst>
              <a:ext uri="{FF2B5EF4-FFF2-40B4-BE49-F238E27FC236}">
                <a16:creationId xmlns:a16="http://schemas.microsoft.com/office/drawing/2014/main" id="{7257CF44-A404-A1EA-6FEA-CD7551256B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2180" y="811847"/>
            <a:ext cx="6126480" cy="3144359"/>
          </a:xfrm>
          <a:prstGeom prst="rect">
            <a:avLst/>
          </a:prstGeom>
          <a:noFill/>
          <a:ln>
            <a:noFill/>
          </a:ln>
        </p:spPr>
      </p:pic>
    </p:spTree>
    <p:extLst>
      <p:ext uri="{BB962C8B-B14F-4D97-AF65-F5344CB8AC3E}">
        <p14:creationId xmlns:p14="http://schemas.microsoft.com/office/powerpoint/2010/main" val="796078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9D01CE-8971-FE03-C315-BCA4469AFDC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pic>
        <p:nvPicPr>
          <p:cNvPr id="3" name="Picture 2">
            <a:extLst>
              <a:ext uri="{FF2B5EF4-FFF2-40B4-BE49-F238E27FC236}">
                <a16:creationId xmlns:a16="http://schemas.microsoft.com/office/drawing/2014/main" id="{5A40CEE6-57FA-C400-DD08-9DBA74C27E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25040" y="360403"/>
            <a:ext cx="5631180" cy="4192622"/>
          </a:xfrm>
          <a:prstGeom prst="rect">
            <a:avLst/>
          </a:prstGeom>
          <a:noFill/>
          <a:ln>
            <a:noFill/>
          </a:ln>
        </p:spPr>
      </p:pic>
    </p:spTree>
    <p:extLst>
      <p:ext uri="{BB962C8B-B14F-4D97-AF65-F5344CB8AC3E}">
        <p14:creationId xmlns:p14="http://schemas.microsoft.com/office/powerpoint/2010/main" val="2902816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4"/>
        <p:cNvGrpSpPr/>
        <p:nvPr/>
      </p:nvGrpSpPr>
      <p:grpSpPr>
        <a:xfrm>
          <a:off x="0" y="0"/>
          <a:ext cx="0" cy="0"/>
          <a:chOff x="0" y="0"/>
          <a:chExt cx="0" cy="0"/>
        </a:xfrm>
      </p:grpSpPr>
      <p:sp>
        <p:nvSpPr>
          <p:cNvPr id="195" name="Google Shape;195;p24"/>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196" name="Google Shape;196;p24"/>
          <p:cNvSpPr/>
          <p:nvPr/>
        </p:nvSpPr>
        <p:spPr>
          <a:xfrm>
            <a:off x="6393300" y="1393200"/>
            <a:ext cx="2357100" cy="23571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800" b="1" dirty="0">
                <a:solidFill>
                  <a:schemeClr val="bg1"/>
                </a:solidFill>
                <a:latin typeface="Barlow" panose="020B0604020202020204" pitchFamily="2" charset="0"/>
              </a:rPr>
              <a:t>UML MODELLING</a:t>
            </a:r>
            <a:endParaRPr sz="2800" b="1" dirty="0">
              <a:solidFill>
                <a:schemeClr val="bg1"/>
              </a:solidFill>
              <a:latin typeface="Barlow" panose="020B0604020202020204" pitchFamily="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0"/>
        <p:cNvGrpSpPr/>
        <p:nvPr/>
      </p:nvGrpSpPr>
      <p:grpSpPr>
        <a:xfrm>
          <a:off x="0" y="0"/>
          <a:ext cx="0" cy="0"/>
          <a:chOff x="0" y="0"/>
          <a:chExt cx="0" cy="0"/>
        </a:xfrm>
      </p:grpSpPr>
      <p:sp>
        <p:nvSpPr>
          <p:cNvPr id="201" name="Google Shape;201;p2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THIS DIAGRAMS  EXPLAIN AUTHORITY</a:t>
            </a:r>
            <a:endParaRPr dirty="0"/>
          </a:p>
        </p:txBody>
      </p:sp>
      <p:sp>
        <p:nvSpPr>
          <p:cNvPr id="202" name="Google Shape;202;p25"/>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grpSp>
        <p:nvGrpSpPr>
          <p:cNvPr id="203" name="Google Shape;203;p25"/>
          <p:cNvGrpSpPr/>
          <p:nvPr/>
        </p:nvGrpSpPr>
        <p:grpSpPr>
          <a:xfrm>
            <a:off x="8141260" y="590035"/>
            <a:ext cx="431172" cy="413599"/>
            <a:chOff x="5241175" y="4959100"/>
            <a:chExt cx="539775" cy="517775"/>
          </a:xfrm>
        </p:grpSpPr>
        <p:sp>
          <p:nvSpPr>
            <p:cNvPr id="204" name="Google Shape;204;p2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25"/>
          <p:cNvGrpSpPr/>
          <p:nvPr/>
        </p:nvGrpSpPr>
        <p:grpSpPr>
          <a:xfrm>
            <a:off x="3787460" y="2173525"/>
            <a:ext cx="1944600" cy="1569600"/>
            <a:chOff x="3071457" y="2013875"/>
            <a:chExt cx="1944600" cy="1569600"/>
          </a:xfrm>
        </p:grpSpPr>
        <p:sp>
          <p:nvSpPr>
            <p:cNvPr id="211" name="Google Shape;211;p25"/>
            <p:cNvSpPr/>
            <p:nvPr/>
          </p:nvSpPr>
          <p:spPr>
            <a:xfrm rot="10800000" flipH="1">
              <a:off x="3071457" y="2013875"/>
              <a:ext cx="1944600" cy="1569600"/>
            </a:xfrm>
            <a:prstGeom prst="round2DiagRect">
              <a:avLst>
                <a:gd name="adj1" fmla="val 0"/>
                <a:gd name="adj2" fmla="val 17764"/>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213" name="Google Shape;213;p25"/>
            <p:cNvSpPr txBox="1"/>
            <p:nvPr/>
          </p:nvSpPr>
          <p:spPr>
            <a:xfrm>
              <a:off x="3316100" y="2716352"/>
              <a:ext cx="1451700" cy="512400"/>
            </a:xfrm>
            <a:prstGeom prst="rect">
              <a:avLst/>
            </a:prstGeom>
            <a:solidFill>
              <a:srgbClr val="999999"/>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1100" dirty="0">
                <a:solidFill>
                  <a:srgbClr val="FFFFFF"/>
                </a:solidFill>
                <a:latin typeface="Barlow"/>
                <a:ea typeface="Barlow"/>
                <a:cs typeface="Barlow"/>
                <a:sym typeface="Barlow"/>
              </a:endParaRPr>
            </a:p>
          </p:txBody>
        </p:sp>
      </p:grpSp>
      <p:grpSp>
        <p:nvGrpSpPr>
          <p:cNvPr id="214" name="Google Shape;214;p25"/>
          <p:cNvGrpSpPr/>
          <p:nvPr/>
        </p:nvGrpSpPr>
        <p:grpSpPr>
          <a:xfrm>
            <a:off x="1845246" y="2173525"/>
            <a:ext cx="1944600" cy="1569600"/>
            <a:chOff x="1126863" y="2013875"/>
            <a:chExt cx="1944600" cy="1569600"/>
          </a:xfrm>
        </p:grpSpPr>
        <p:sp>
          <p:nvSpPr>
            <p:cNvPr id="215" name="Google Shape;215;p25"/>
            <p:cNvSpPr/>
            <p:nvPr/>
          </p:nvSpPr>
          <p:spPr>
            <a:xfrm>
              <a:off x="1126863" y="2013875"/>
              <a:ext cx="1944600" cy="1569600"/>
            </a:xfrm>
            <a:prstGeom prst="round2DiagRect">
              <a:avLst>
                <a:gd name="adj1" fmla="val 0"/>
                <a:gd name="adj2" fmla="val 17764"/>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tx2">
                      <a:lumMod val="10000"/>
                    </a:schemeClr>
                  </a:solidFill>
                  <a:latin typeface="Barlow"/>
                  <a:ea typeface="Barlow"/>
                  <a:cs typeface="Barlow"/>
                  <a:sym typeface="Barlow"/>
                </a:rPr>
                <a:t>Employee Authority</a:t>
              </a:r>
              <a:endParaRPr dirty="0">
                <a:solidFill>
                  <a:schemeClr val="tx2">
                    <a:lumMod val="10000"/>
                  </a:schemeClr>
                </a:solidFill>
                <a:latin typeface="Barlow"/>
                <a:ea typeface="Barlow"/>
                <a:cs typeface="Barlow"/>
                <a:sym typeface="Barlow"/>
              </a:endParaRPr>
            </a:p>
          </p:txBody>
        </p:sp>
        <p:sp>
          <p:nvSpPr>
            <p:cNvPr id="216" name="Google Shape;216;p25"/>
            <p:cNvSpPr txBox="1"/>
            <p:nvPr/>
          </p:nvSpPr>
          <p:spPr>
            <a:xfrm>
              <a:off x="1351627" y="2256385"/>
              <a:ext cx="1451700" cy="459900"/>
            </a:xfrm>
            <a:prstGeom prst="rect">
              <a:avLst/>
            </a:prstGeom>
            <a:solidFill>
              <a:srgbClr val="CCCCCC"/>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b="1" dirty="0">
                <a:solidFill>
                  <a:srgbClr val="FFFFFF"/>
                </a:solidFill>
                <a:latin typeface="Barlow"/>
                <a:ea typeface="Barlow"/>
                <a:cs typeface="Barlow"/>
                <a:sym typeface="Barlow"/>
              </a:endParaRPr>
            </a:p>
          </p:txBody>
        </p:sp>
      </p:grpSp>
      <p:sp>
        <p:nvSpPr>
          <p:cNvPr id="219" name="Google Shape;219;p25"/>
          <p:cNvSpPr/>
          <p:nvPr/>
        </p:nvSpPr>
        <p:spPr>
          <a:xfrm>
            <a:off x="5729559" y="2173525"/>
            <a:ext cx="3001200" cy="1569600"/>
          </a:xfrm>
          <a:prstGeom prst="round2DiagRect">
            <a:avLst>
              <a:gd name="adj1" fmla="val 0"/>
              <a:gd name="adj2" fmla="val 17764"/>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rlow"/>
              <a:ea typeface="Barlow"/>
              <a:cs typeface="Barlow"/>
              <a:sym typeface="Barlow"/>
            </a:endParaRPr>
          </a:p>
          <a:p>
            <a:pPr marL="0" lvl="0" indent="0" algn="l" rtl="0">
              <a:spcBef>
                <a:spcPts val="0"/>
              </a:spcBef>
              <a:spcAft>
                <a:spcPts val="0"/>
              </a:spcAft>
              <a:buNone/>
            </a:pPr>
            <a:endParaRPr dirty="0">
              <a:latin typeface="Barlow"/>
              <a:ea typeface="Barlow"/>
              <a:cs typeface="Barlow"/>
              <a:sym typeface="Barlow"/>
            </a:endParaRPr>
          </a:p>
          <a:p>
            <a:pPr marL="0" lvl="0" indent="0" algn="l" rtl="0">
              <a:spcBef>
                <a:spcPts val="0"/>
              </a:spcBef>
              <a:spcAft>
                <a:spcPts val="0"/>
              </a:spcAft>
              <a:buNone/>
            </a:pPr>
            <a:endParaRPr dirty="0">
              <a:latin typeface="Barlow"/>
              <a:ea typeface="Barlow"/>
              <a:cs typeface="Barlow"/>
              <a:sym typeface="Barlow"/>
            </a:endParaRPr>
          </a:p>
          <a:p>
            <a:pPr marL="0" lvl="0" indent="0" algn="l" rtl="0">
              <a:spcBef>
                <a:spcPts val="0"/>
              </a:spcBef>
              <a:spcAft>
                <a:spcPts val="0"/>
              </a:spcAft>
              <a:buNone/>
            </a:pPr>
            <a:endParaRPr dirty="0">
              <a:latin typeface="Barlow"/>
              <a:ea typeface="Barlow"/>
              <a:cs typeface="Barlow"/>
              <a:sym typeface="Barlow"/>
            </a:endParaRPr>
          </a:p>
        </p:txBody>
      </p:sp>
      <p:grpSp>
        <p:nvGrpSpPr>
          <p:cNvPr id="222" name="Google Shape;222;p25"/>
          <p:cNvGrpSpPr/>
          <p:nvPr/>
        </p:nvGrpSpPr>
        <p:grpSpPr>
          <a:xfrm>
            <a:off x="5599105" y="2860920"/>
            <a:ext cx="261571" cy="260379"/>
            <a:chOff x="4858109" y="2631368"/>
            <a:chExt cx="316442" cy="315000"/>
          </a:xfrm>
        </p:grpSpPr>
        <p:sp>
          <p:nvSpPr>
            <p:cNvPr id="223" name="Google Shape;223;p25"/>
            <p:cNvSpPr/>
            <p:nvPr/>
          </p:nvSpPr>
          <p:spPr>
            <a:xfrm>
              <a:off x="4859551" y="2631368"/>
              <a:ext cx="315000" cy="315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224" name="Google Shape;224;p25"/>
            <p:cNvSpPr/>
            <p:nvPr/>
          </p:nvSpPr>
          <p:spPr>
            <a:xfrm>
              <a:off x="4858109" y="2739300"/>
              <a:ext cx="239100" cy="99000"/>
            </a:xfrm>
            <a:prstGeom prst="rightArrow">
              <a:avLst>
                <a:gd name="adj1" fmla="val 32020"/>
                <a:gd name="adj2" fmla="val 6697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br>
                <a:rPr lang="en">
                  <a:latin typeface="Barlow"/>
                  <a:ea typeface="Barlow"/>
                  <a:cs typeface="Barlow"/>
                  <a:sym typeface="Barlow"/>
                </a:rPr>
              </a:br>
              <a:endParaRPr>
                <a:latin typeface="Barlow"/>
                <a:ea typeface="Barlow"/>
                <a:cs typeface="Barlow"/>
                <a:sym typeface="Barlow"/>
              </a:endParaRPr>
            </a:p>
          </p:txBody>
        </p:sp>
      </p:grpSp>
      <p:grpSp>
        <p:nvGrpSpPr>
          <p:cNvPr id="225" name="Google Shape;225;p25"/>
          <p:cNvGrpSpPr/>
          <p:nvPr/>
        </p:nvGrpSpPr>
        <p:grpSpPr>
          <a:xfrm>
            <a:off x="3661899" y="2860921"/>
            <a:ext cx="260366" cy="260366"/>
            <a:chOff x="3157188" y="909150"/>
            <a:chExt cx="470400" cy="470400"/>
          </a:xfrm>
        </p:grpSpPr>
        <p:sp>
          <p:nvSpPr>
            <p:cNvPr id="226" name="Google Shape;226;p25"/>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227" name="Google Shape;227;p25"/>
            <p:cNvSpPr/>
            <p:nvPr/>
          </p:nvSpPr>
          <p:spPr>
            <a:xfrm>
              <a:off x="3243138" y="995100"/>
              <a:ext cx="298500" cy="298500"/>
            </a:xfrm>
            <a:prstGeom prst="mathPlus">
              <a:avLst>
                <a:gd name="adj1" fmla="val 99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grpSp>
      <p:sp>
        <p:nvSpPr>
          <p:cNvPr id="3" name="TextBox 2">
            <a:extLst>
              <a:ext uri="{FF2B5EF4-FFF2-40B4-BE49-F238E27FC236}">
                <a16:creationId xmlns:a16="http://schemas.microsoft.com/office/drawing/2014/main" id="{57390A8F-9895-D70A-5EB9-484BB0626549}"/>
              </a:ext>
            </a:extLst>
          </p:cNvPr>
          <p:cNvSpPr txBox="1"/>
          <p:nvPr/>
        </p:nvSpPr>
        <p:spPr>
          <a:xfrm>
            <a:off x="4131677" y="2806384"/>
            <a:ext cx="1477687" cy="307777"/>
          </a:xfrm>
          <a:prstGeom prst="rect">
            <a:avLst/>
          </a:prstGeom>
          <a:noFill/>
        </p:spPr>
        <p:txBody>
          <a:bodyPr wrap="square">
            <a:spAutoFit/>
          </a:bodyPr>
          <a:lstStyle/>
          <a:p>
            <a:r>
              <a:rPr lang="en-US" dirty="0">
                <a:latin typeface="Barlow"/>
                <a:ea typeface="Barlow"/>
                <a:cs typeface="Barlow"/>
                <a:sym typeface="Barlow"/>
              </a:rPr>
              <a:t>HOD Authority</a:t>
            </a:r>
            <a:endParaRPr lang="en-US" dirty="0"/>
          </a:p>
        </p:txBody>
      </p:sp>
      <p:sp>
        <p:nvSpPr>
          <p:cNvPr id="7" name="TextBox 6">
            <a:extLst>
              <a:ext uri="{FF2B5EF4-FFF2-40B4-BE49-F238E27FC236}">
                <a16:creationId xmlns:a16="http://schemas.microsoft.com/office/drawing/2014/main" id="{FC2CBC9F-4E94-8295-5088-95EAD4EB6D5D}"/>
              </a:ext>
            </a:extLst>
          </p:cNvPr>
          <p:cNvSpPr txBox="1"/>
          <p:nvPr/>
        </p:nvSpPr>
        <p:spPr>
          <a:xfrm>
            <a:off x="6378170" y="2796248"/>
            <a:ext cx="1577863" cy="307777"/>
          </a:xfrm>
          <a:prstGeom prst="rect">
            <a:avLst/>
          </a:prstGeom>
          <a:noFill/>
        </p:spPr>
        <p:txBody>
          <a:bodyPr wrap="square">
            <a:spAutoFit/>
          </a:bodyPr>
          <a:lstStyle/>
          <a:p>
            <a:r>
              <a:rPr lang="en-US" sz="1400" b="0" i="0" dirty="0">
                <a:solidFill>
                  <a:schemeClr val="bg1"/>
                </a:solidFill>
                <a:effectLst/>
                <a:latin typeface="Barlow" panose="020B0604020202020204" pitchFamily="2" charset="0"/>
                <a:ea typeface="Barlow" panose="020B0604020202020204" pitchFamily="2" charset="0"/>
                <a:cs typeface="Barlow" panose="020B0604020202020204" pitchFamily="2" charset="0"/>
              </a:rPr>
              <a:t>Admin Authority</a:t>
            </a:r>
            <a:endParaRPr lang="en-US"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CC36B1-9D8E-D536-AB08-0426795E09A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pic>
        <p:nvPicPr>
          <p:cNvPr id="3" name="Picture 2">
            <a:extLst>
              <a:ext uri="{FF2B5EF4-FFF2-40B4-BE49-F238E27FC236}">
                <a16:creationId xmlns:a16="http://schemas.microsoft.com/office/drawing/2014/main" id="{7606223F-3313-30D1-FFFF-CDFA30432B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0280" y="0"/>
            <a:ext cx="5715000" cy="5143500"/>
          </a:xfrm>
          <a:prstGeom prst="rect">
            <a:avLst/>
          </a:prstGeom>
        </p:spPr>
      </p:pic>
    </p:spTree>
    <p:extLst>
      <p:ext uri="{BB962C8B-B14F-4D97-AF65-F5344CB8AC3E}">
        <p14:creationId xmlns:p14="http://schemas.microsoft.com/office/powerpoint/2010/main" val="712912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16"/>
          <p:cNvSpPr txBox="1">
            <a:spLocks noGrp="1"/>
          </p:cNvSpPr>
          <p:nvPr>
            <p:ph type="ctrTitle" idx="4294967295"/>
          </p:nvPr>
        </p:nvSpPr>
        <p:spPr>
          <a:xfrm>
            <a:off x="1504677" y="569850"/>
            <a:ext cx="7245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600">
                <a:solidFill>
                  <a:schemeClr val="accent1"/>
                </a:solidFill>
              </a:rPr>
              <a:t>HELLO!</a:t>
            </a:r>
            <a:endParaRPr sz="9600">
              <a:solidFill>
                <a:schemeClr val="accent1"/>
              </a:solidFill>
            </a:endParaRPr>
          </a:p>
        </p:txBody>
      </p:sp>
      <p:sp>
        <p:nvSpPr>
          <p:cNvPr id="110" name="Google Shape;110;p16"/>
          <p:cNvSpPr txBox="1">
            <a:spLocks noGrp="1"/>
          </p:cNvSpPr>
          <p:nvPr>
            <p:ph type="subTitle" idx="4294967295"/>
          </p:nvPr>
        </p:nvSpPr>
        <p:spPr>
          <a:xfrm>
            <a:off x="1557975" y="1777100"/>
            <a:ext cx="7192200" cy="197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Today, our group represent company management system in details.</a:t>
            </a:r>
            <a:endParaRPr b="1" dirty="0"/>
          </a:p>
        </p:txBody>
      </p:sp>
      <p:sp>
        <p:nvSpPr>
          <p:cNvPr id="111" name="Google Shape;111;p16"/>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3E02D8-3C47-433C-D0C5-003F6B78CE3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p:pic>
        <p:nvPicPr>
          <p:cNvPr id="3" name="Picture 2">
            <a:extLst>
              <a:ext uri="{FF2B5EF4-FFF2-40B4-BE49-F238E27FC236}">
                <a16:creationId xmlns:a16="http://schemas.microsoft.com/office/drawing/2014/main" id="{9A777BC4-CCF1-EF82-10AB-E432CD8A8D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6860" y="160020"/>
            <a:ext cx="6858000" cy="5143500"/>
          </a:xfrm>
          <a:prstGeom prst="rect">
            <a:avLst/>
          </a:prstGeom>
        </p:spPr>
      </p:pic>
    </p:spTree>
    <p:extLst>
      <p:ext uri="{BB962C8B-B14F-4D97-AF65-F5344CB8AC3E}">
        <p14:creationId xmlns:p14="http://schemas.microsoft.com/office/powerpoint/2010/main" val="2521417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C0C3C6-56DA-6271-93CB-63B4E712C8E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pic>
        <p:nvPicPr>
          <p:cNvPr id="3" name="Picture 2">
            <a:extLst>
              <a:ext uri="{FF2B5EF4-FFF2-40B4-BE49-F238E27FC236}">
                <a16:creationId xmlns:a16="http://schemas.microsoft.com/office/drawing/2014/main" id="{F1677EC2-84FA-62F3-4344-AB85FA039F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00" y="234950"/>
            <a:ext cx="6858000" cy="4826000"/>
          </a:xfrm>
          <a:prstGeom prst="rect">
            <a:avLst/>
          </a:prstGeom>
        </p:spPr>
      </p:pic>
    </p:spTree>
    <p:extLst>
      <p:ext uri="{BB962C8B-B14F-4D97-AF65-F5344CB8AC3E}">
        <p14:creationId xmlns:p14="http://schemas.microsoft.com/office/powerpoint/2010/main" val="1506110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8"/>
        <p:cNvGrpSpPr/>
        <p:nvPr/>
      </p:nvGrpSpPr>
      <p:grpSpPr>
        <a:xfrm>
          <a:off x="0" y="0"/>
          <a:ext cx="0" cy="0"/>
          <a:chOff x="0" y="0"/>
          <a:chExt cx="0" cy="0"/>
        </a:xfrm>
      </p:grpSpPr>
      <p:sp>
        <p:nvSpPr>
          <p:cNvPr id="279" name="Google Shape;279;p30"/>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TESTING</a:t>
            </a:r>
            <a:endParaRPr dirty="0"/>
          </a:p>
        </p:txBody>
      </p:sp>
      <p:sp>
        <p:nvSpPr>
          <p:cNvPr id="280" name="Google Shape;280;p3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grpSp>
        <p:nvGrpSpPr>
          <p:cNvPr id="281" name="Google Shape;281;p30"/>
          <p:cNvGrpSpPr/>
          <p:nvPr/>
        </p:nvGrpSpPr>
        <p:grpSpPr>
          <a:xfrm>
            <a:off x="8192081" y="607094"/>
            <a:ext cx="320958" cy="379470"/>
            <a:chOff x="4636075" y="261925"/>
            <a:chExt cx="401800" cy="475050"/>
          </a:xfrm>
        </p:grpSpPr>
        <p:sp>
          <p:nvSpPr>
            <p:cNvPr id="282" name="Google Shape;282;p3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30"/>
          <p:cNvSpPr txBox="1"/>
          <p:nvPr/>
        </p:nvSpPr>
        <p:spPr>
          <a:xfrm>
            <a:off x="1425150" y="1509275"/>
            <a:ext cx="7325249" cy="2897848"/>
          </a:xfrm>
          <a:prstGeom prst="rect">
            <a:avLst/>
          </a:prstGeom>
          <a:noFill/>
          <a:ln>
            <a:noFill/>
          </a:ln>
        </p:spPr>
        <p:txBody>
          <a:bodyPr spcFirstLastPara="1" wrap="square" lIns="91425" tIns="91425" rIns="91425" bIns="91425" anchor="t" anchorCtr="0">
            <a:noAutofit/>
          </a:bodyPr>
          <a:lstStyle/>
          <a:p>
            <a:pPr marL="514350" indent="-285750" algn="just">
              <a:lnSpc>
                <a:spcPct val="150000"/>
              </a:lnSpc>
              <a:spcAft>
                <a:spcPts val="800"/>
              </a:spcAft>
              <a:buFont typeface="Wingdings" panose="05000000000000000000" pitchFamily="2" charset="2"/>
              <a:buChar char="q"/>
            </a:pPr>
            <a:r>
              <a:rPr lang="en-US" kern="100" dirty="0">
                <a:effectLst/>
                <a:latin typeface="Barlow" panose="020B0604020202020204" pitchFamily="2" charset="0"/>
                <a:ea typeface="Calibri" panose="020F0502020204030204" pitchFamily="34" charset="0"/>
                <a:cs typeface="Times New Roman" panose="02020603050405020304" pitchFamily="18" charset="0"/>
              </a:rPr>
              <a:t>Testing is very important and critical to the success of any project that aims at delivering working software. There are many types of testing that a system may be subjected to, however only the ones in the testing objectives will be carried out for this system.</a:t>
            </a:r>
          </a:p>
          <a:p>
            <a:pPr marL="514350" indent="-285750" algn="just">
              <a:lnSpc>
                <a:spcPct val="150000"/>
              </a:lnSpc>
              <a:spcAft>
                <a:spcPts val="800"/>
              </a:spcAft>
              <a:buFont typeface="Wingdings" panose="05000000000000000000" pitchFamily="2" charset="2"/>
              <a:buChar char="q"/>
            </a:pPr>
            <a:endParaRPr lang="en-US" kern="100" dirty="0">
              <a:latin typeface="Barlow" panose="020B0604020202020204" pitchFamily="2" charset="0"/>
              <a:ea typeface="Calibri" panose="020F0502020204030204" pitchFamily="34" charset="0"/>
              <a:cs typeface="Times New Roman" panose="02020603050405020304" pitchFamily="18" charset="0"/>
            </a:endParaRPr>
          </a:p>
          <a:p>
            <a:pPr marL="514350" marR="0" indent="-285750" algn="just">
              <a:lnSpc>
                <a:spcPct val="150000"/>
              </a:lnSpc>
              <a:spcBef>
                <a:spcPts val="0"/>
              </a:spcBef>
              <a:spcAft>
                <a:spcPts val="800"/>
              </a:spcAft>
              <a:buFont typeface="Wingdings" panose="05000000000000000000" pitchFamily="2" charset="2"/>
              <a:buChar char="q"/>
            </a:pPr>
            <a:r>
              <a:rPr lang="en-US" kern="100" dirty="0">
                <a:effectLst/>
                <a:latin typeface="Barlow" panose="020B0604020202020204" pitchFamily="2" charset="0"/>
                <a:ea typeface="Calibri" panose="020F0502020204030204" pitchFamily="34" charset="0"/>
                <a:cs typeface="Times New Roman" panose="02020603050405020304" pitchFamily="18" charset="0"/>
              </a:rPr>
              <a:t>The overall purpose of testing is to ensure the Employee Management System meets all of its functional and business requirements. The purpose of this chapter is to describe the overall test plan and strategy for testing the system.</a:t>
            </a:r>
            <a:endParaRPr lang="en-US" kern="100" dirty="0">
              <a:latin typeface="Barlow" panose="020B0604020202020204" pitchFamily="2" charset="0"/>
              <a:ea typeface="Calibri" panose="020F0502020204030204" pitchFamily="34" charset="0"/>
              <a:cs typeface="Times New Roman" panose="02020603050405020304" pitchFamily="18" charset="0"/>
            </a:endParaRPr>
          </a:p>
          <a:p>
            <a:pPr marL="228600" marR="0" algn="just">
              <a:lnSpc>
                <a:spcPct val="150000"/>
              </a:lnSpc>
              <a:spcBef>
                <a:spcPts val="0"/>
              </a:spcBef>
              <a:spcAft>
                <a:spcPts val="800"/>
              </a:spcAft>
            </a:pPr>
            <a:endParaRPr lang="en-US" kern="100" dirty="0">
              <a:effectLst/>
              <a:latin typeface="Barlow" panose="020B0604020202020204" pitchFamily="2" charset="0"/>
              <a:ea typeface="Calibri" panose="020F0502020204030204" pitchFamily="34"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D89CDA-66BA-6F9B-BAA0-B8C14AAE63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sp>
        <p:nvSpPr>
          <p:cNvPr id="4" name="TextBox 3">
            <a:extLst>
              <a:ext uri="{FF2B5EF4-FFF2-40B4-BE49-F238E27FC236}">
                <a16:creationId xmlns:a16="http://schemas.microsoft.com/office/drawing/2014/main" id="{75D08338-06CA-0EAE-524D-B84C0545FCEC}"/>
              </a:ext>
            </a:extLst>
          </p:cNvPr>
          <p:cNvSpPr txBox="1"/>
          <p:nvPr/>
        </p:nvSpPr>
        <p:spPr>
          <a:xfrm>
            <a:off x="1525903" y="3420660"/>
            <a:ext cx="7224495" cy="1027012"/>
          </a:xfrm>
          <a:prstGeom prst="rect">
            <a:avLst/>
          </a:prstGeom>
          <a:noFill/>
        </p:spPr>
        <p:txBody>
          <a:bodyPr wrap="square">
            <a:spAutoFit/>
          </a:bodyPr>
          <a:lstStyle/>
          <a:p>
            <a:pPr marL="285750" marR="0" indent="-285750" algn="just">
              <a:lnSpc>
                <a:spcPct val="150000"/>
              </a:lnSpc>
              <a:spcBef>
                <a:spcPts val="0"/>
              </a:spcBef>
              <a:spcAft>
                <a:spcPts val="800"/>
              </a:spcAft>
              <a:buFont typeface="Wingdings" panose="05000000000000000000" pitchFamily="2" charset="2"/>
              <a:buChar char="q"/>
            </a:pPr>
            <a:r>
              <a:rPr lang="en-US" sz="1400" kern="100" dirty="0">
                <a:effectLst/>
                <a:latin typeface="Barlow" panose="020B0604020202020204" pitchFamily="2" charset="0"/>
                <a:ea typeface="Calibri" panose="020F0502020204030204" pitchFamily="34" charset="0"/>
                <a:cs typeface="Times New Roman" panose="02020603050405020304" pitchFamily="18" charset="0"/>
              </a:rPr>
              <a:t>Integration testing is any type of software testing that seeks to verify the interfaces between components against a software design. Software components may be integrated in an iterative way or all together ("big bang"). </a:t>
            </a:r>
          </a:p>
        </p:txBody>
      </p:sp>
      <p:sp>
        <p:nvSpPr>
          <p:cNvPr id="6" name="TextBox 5">
            <a:extLst>
              <a:ext uri="{FF2B5EF4-FFF2-40B4-BE49-F238E27FC236}">
                <a16:creationId xmlns:a16="http://schemas.microsoft.com/office/drawing/2014/main" id="{2310D12D-521B-FD0F-4049-7F59E8B950DA}"/>
              </a:ext>
            </a:extLst>
          </p:cNvPr>
          <p:cNvSpPr txBox="1"/>
          <p:nvPr/>
        </p:nvSpPr>
        <p:spPr>
          <a:xfrm>
            <a:off x="1525904" y="1710656"/>
            <a:ext cx="7224494" cy="1350178"/>
          </a:xfrm>
          <a:prstGeom prst="rect">
            <a:avLst/>
          </a:prstGeom>
          <a:noFill/>
        </p:spPr>
        <p:txBody>
          <a:bodyPr wrap="square">
            <a:spAutoFit/>
          </a:bodyPr>
          <a:lstStyle/>
          <a:p>
            <a:pPr marL="285750" marR="0" indent="-285750" algn="just">
              <a:lnSpc>
                <a:spcPct val="150000"/>
              </a:lnSpc>
              <a:spcBef>
                <a:spcPts val="0"/>
              </a:spcBef>
              <a:spcAft>
                <a:spcPts val="800"/>
              </a:spcAft>
              <a:buFont typeface="Wingdings" panose="05000000000000000000" pitchFamily="2" charset="2"/>
              <a:buChar char="q"/>
            </a:pPr>
            <a:r>
              <a:rPr lang="en-US" sz="1400" kern="100" dirty="0">
                <a:effectLst/>
                <a:latin typeface="Barlow" panose="020B0604020202020204" pitchFamily="2" charset="0"/>
                <a:ea typeface="Calibri" panose="020F0502020204030204" pitchFamily="34" charset="0"/>
                <a:cs typeface="Times New Roman" panose="02020603050405020304" pitchFamily="18" charset="0"/>
              </a:rPr>
              <a:t>System testing, or end-to-end testing, tests a completely integrated system to verify that it meets its requirements. For example, a system test might involve testing a logon interface, then creating and editing an entry, plus sending or printing results, followed by summary processing or deletion (or archiving) of entries, then logoff.</a:t>
            </a:r>
          </a:p>
        </p:txBody>
      </p:sp>
      <p:sp>
        <p:nvSpPr>
          <p:cNvPr id="8" name="TextBox 7">
            <a:extLst>
              <a:ext uri="{FF2B5EF4-FFF2-40B4-BE49-F238E27FC236}">
                <a16:creationId xmlns:a16="http://schemas.microsoft.com/office/drawing/2014/main" id="{EB6D3AD1-5355-D9F8-DA42-A28F0664265B}"/>
              </a:ext>
            </a:extLst>
          </p:cNvPr>
          <p:cNvSpPr txBox="1"/>
          <p:nvPr/>
        </p:nvSpPr>
        <p:spPr>
          <a:xfrm>
            <a:off x="1312545" y="363697"/>
            <a:ext cx="7437853" cy="1021946"/>
          </a:xfrm>
          <a:prstGeom prst="rect">
            <a:avLst/>
          </a:prstGeom>
          <a:noFill/>
        </p:spPr>
        <p:txBody>
          <a:bodyPr wrap="square">
            <a:spAutoFit/>
          </a:bodyPr>
          <a:lstStyle/>
          <a:p>
            <a:pPr marL="514350" indent="-285750" algn="just">
              <a:lnSpc>
                <a:spcPct val="150000"/>
              </a:lnSpc>
              <a:spcAft>
                <a:spcPts val="800"/>
              </a:spcAft>
              <a:buFont typeface="Wingdings" panose="05000000000000000000" pitchFamily="2" charset="2"/>
              <a:buChar char="q"/>
            </a:pPr>
            <a:r>
              <a:rPr lang="en-US" kern="100" dirty="0">
                <a:effectLst/>
                <a:latin typeface="Barlow" panose="020B0604020202020204" pitchFamily="2" charset="0"/>
                <a:ea typeface="Calibri" panose="020F0502020204030204" pitchFamily="34" charset="0"/>
                <a:cs typeface="Times New Roman" panose="02020603050405020304" pitchFamily="18" charset="0"/>
              </a:rPr>
              <a:t>The goals in testing this system include validating the quality, usability, reliability and performance of the application. Testing will be performed from a black-box approach. Tests will be designed around requirements and functionality.</a:t>
            </a:r>
          </a:p>
        </p:txBody>
      </p:sp>
    </p:spTree>
    <p:extLst>
      <p:ext uri="{BB962C8B-B14F-4D97-AF65-F5344CB8AC3E}">
        <p14:creationId xmlns:p14="http://schemas.microsoft.com/office/powerpoint/2010/main" val="2296049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914B-0E0B-C6F0-CE48-954BEE773BFB}"/>
              </a:ext>
            </a:extLst>
          </p:cNvPr>
          <p:cNvSpPr>
            <a:spLocks noGrp="1"/>
          </p:cNvSpPr>
          <p:nvPr>
            <p:ph type="ctrTitle"/>
          </p:nvPr>
        </p:nvSpPr>
        <p:spPr>
          <a:xfrm>
            <a:off x="2574065" y="2116350"/>
            <a:ext cx="5814900" cy="910800"/>
          </a:xfrm>
        </p:spPr>
        <p:txBody>
          <a:bodyPr/>
          <a:lstStyle/>
          <a:p>
            <a:r>
              <a:rPr lang="en-US" sz="4400" b="1" i="0" dirty="0">
                <a:solidFill>
                  <a:srgbClr val="FFFFFF"/>
                </a:solidFill>
                <a:effectLst/>
                <a:latin typeface="Barlow" panose="020B0604020202020204" pitchFamily="2" charset="0"/>
                <a:ea typeface="Barlow" panose="020B0604020202020204" pitchFamily="2" charset="0"/>
                <a:cs typeface="Barlow" panose="020B0604020202020204" pitchFamily="2" charset="0"/>
              </a:rPr>
              <a:t>CONCLUSION</a:t>
            </a:r>
            <a:endParaRPr lang="en-US" sz="4400" dirty="0"/>
          </a:p>
        </p:txBody>
      </p:sp>
    </p:spTree>
    <p:extLst>
      <p:ext uri="{BB962C8B-B14F-4D97-AF65-F5344CB8AC3E}">
        <p14:creationId xmlns:p14="http://schemas.microsoft.com/office/powerpoint/2010/main" val="3017924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FBE97C-63CE-F45E-6E6F-97B642799C92}"/>
              </a:ext>
            </a:extLst>
          </p:cNvPr>
          <p:cNvSpPr>
            <a:spLocks noGrp="1"/>
          </p:cNvSpPr>
          <p:nvPr>
            <p:ph type="body" idx="1"/>
          </p:nvPr>
        </p:nvSpPr>
        <p:spPr/>
        <p:txBody>
          <a:bodyPr/>
          <a:lstStyle/>
          <a:p>
            <a:pPr marL="0" marR="0" indent="0" algn="just">
              <a:lnSpc>
                <a:spcPct val="150000"/>
              </a:lnSpc>
              <a:spcBef>
                <a:spcPts val="0"/>
              </a:spcBef>
              <a:spcAft>
                <a:spcPts val="800"/>
              </a:spcAft>
              <a:buNone/>
            </a:pPr>
            <a:r>
              <a:rPr lang="en-US" sz="1200" b="0" kern="100" dirty="0">
                <a:effectLst/>
                <a:latin typeface="Barlow" panose="020B0604020202020204" pitchFamily="2" charset="0"/>
                <a:ea typeface="Calibri" panose="020F0502020204030204" pitchFamily="34" charset="0"/>
                <a:cs typeface="Times New Roman" panose="02020603050405020304" pitchFamily="18" charset="0"/>
              </a:rPr>
              <a:t>The aim of this chapter is to draw conclusions of the work done or achieved and to give an assessment of the completed system, discuss the Problems faced, limitations of the system and give future recommendations on how the system can be improved. </a:t>
            </a:r>
            <a:endParaRPr lang="en-US" sz="1200" b="0" kern="100" dirty="0">
              <a:latin typeface="Barlow" panose="020B0604020202020204" pitchFamily="2"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endParaRPr lang="en-US" sz="1200" b="0" kern="100" dirty="0">
              <a:effectLst/>
              <a:latin typeface="Barlow" panose="020B0604020202020204" pitchFamily="2"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1200" b="0" kern="100" dirty="0">
                <a:effectLst/>
                <a:latin typeface="Barlow" panose="020B0604020202020204" pitchFamily="2" charset="0"/>
                <a:ea typeface="Calibri" panose="020F0502020204030204" pitchFamily="34" charset="0"/>
                <a:cs typeface="Times New Roman" panose="02020603050405020304" pitchFamily="18" charset="0"/>
              </a:rPr>
              <a:t>The software product produced was fairly good, it achieved most of the user requirements, the user interface is good and is very easy to navigate, and even novice users can find their way around the web application easily. The client-side validation is excellent. The lack of integration with a payroll system is the major drawback and the system was also unable to generate structured reports i.e., reports based on specific information the Human Resource is interested in.</a:t>
            </a:r>
          </a:p>
          <a:p>
            <a:pPr marL="0" indent="0">
              <a:buNone/>
            </a:pPr>
            <a:endParaRPr lang="en-US" sz="1200" dirty="0">
              <a:latin typeface="Barlow" panose="020B0604020202020204" pitchFamily="2" charset="0"/>
            </a:endParaRPr>
          </a:p>
        </p:txBody>
      </p:sp>
      <p:sp>
        <p:nvSpPr>
          <p:cNvPr id="3" name="Slide Number Placeholder 2">
            <a:extLst>
              <a:ext uri="{FF2B5EF4-FFF2-40B4-BE49-F238E27FC236}">
                <a16:creationId xmlns:a16="http://schemas.microsoft.com/office/drawing/2014/main" id="{D6417926-1E60-8D40-9DAD-7E790EF46DB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2117600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8BF38-5F96-E12E-8B9A-80B0E5D4B8FA}"/>
              </a:ext>
            </a:extLst>
          </p:cNvPr>
          <p:cNvSpPr>
            <a:spLocks noGrp="1"/>
          </p:cNvSpPr>
          <p:nvPr>
            <p:ph type="title"/>
          </p:nvPr>
        </p:nvSpPr>
        <p:spPr>
          <a:xfrm>
            <a:off x="4207487" y="401049"/>
            <a:ext cx="4235966" cy="806700"/>
          </a:xfrm>
        </p:spPr>
        <p:txBody>
          <a:bodyPr/>
          <a:lstStyle/>
          <a:p>
            <a:r>
              <a:rPr lang="en-US" sz="2400" dirty="0">
                <a:effectLst/>
                <a:latin typeface="Barlow" panose="020B0604020202020204" pitchFamily="2" charset="0"/>
                <a:ea typeface="Calibri" panose="020F0502020204030204" pitchFamily="34" charset="0"/>
              </a:rPr>
              <a:t>BIBLIOGRAPHY &amp; REFERENCES</a:t>
            </a:r>
            <a:endParaRPr lang="en-US" sz="2400" dirty="0">
              <a:latin typeface="Barlow" panose="020B0604020202020204" pitchFamily="2" charset="0"/>
            </a:endParaRPr>
          </a:p>
        </p:txBody>
      </p:sp>
      <p:sp>
        <p:nvSpPr>
          <p:cNvPr id="3" name="Text Placeholder 2">
            <a:extLst>
              <a:ext uri="{FF2B5EF4-FFF2-40B4-BE49-F238E27FC236}">
                <a16:creationId xmlns:a16="http://schemas.microsoft.com/office/drawing/2014/main" id="{CFDBCDE2-5430-EE45-70FC-C0880A7DFE45}"/>
              </a:ext>
            </a:extLst>
          </p:cNvPr>
          <p:cNvSpPr>
            <a:spLocks noGrp="1"/>
          </p:cNvSpPr>
          <p:nvPr>
            <p:ph type="body" idx="1"/>
          </p:nvPr>
        </p:nvSpPr>
        <p:spPr>
          <a:xfrm>
            <a:off x="4865550" y="1614525"/>
            <a:ext cx="3776400" cy="2938500"/>
          </a:xfrm>
        </p:spPr>
        <p:txBody>
          <a:bodyPr/>
          <a:lstStyle/>
          <a:p>
            <a:pPr marL="0" marR="0" lvl="0" indent="0">
              <a:lnSpc>
                <a:spcPct val="150000"/>
              </a:lnSpc>
              <a:spcBef>
                <a:spcPts val="0"/>
              </a:spcBef>
              <a:spcAft>
                <a:spcPts val="0"/>
              </a:spcAft>
              <a:buNone/>
            </a:pPr>
            <a:r>
              <a:rPr lang="en-US" sz="1200" u="sng"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https://www.udemy.com/course/getting-started-with-php-and-mysql-for-beginners/</a:t>
            </a:r>
            <a:endParaRPr lang="en-US" sz="1200" u="sng"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endParaRPr lang="en-US" sz="1200"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200" u="sng"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https://www.phpclasses.org/</a:t>
            </a:r>
            <a:endParaRPr lang="en-US" sz="1200" u="sng"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endParaRPr lang="en-US" sz="1200"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200" u="sng"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https://phptherightway.com/</a:t>
            </a:r>
            <a:endParaRPr lang="en-US" sz="1200" u="sng"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endParaRPr lang="en-US" sz="1200"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200" u="sng"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https://github.com/</a:t>
            </a:r>
            <a:endParaRPr lang="en-US" sz="1200" u="sng"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endParaRPr lang="en-US" sz="1200"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800"/>
              </a:spcAft>
              <a:buNone/>
            </a:pPr>
            <a:r>
              <a:rPr lang="en-US" sz="1200" u="sng"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https://jquery.com/</a:t>
            </a:r>
            <a:endParaRPr lang="en-US" sz="1200" kern="100" dirty="0">
              <a:solidFill>
                <a:schemeClr val="accent4">
                  <a:lumMod val="75000"/>
                </a:schemeClr>
              </a:solidFill>
              <a:effectLst/>
              <a:latin typeface="Barlow" panose="020B0604020202020204" pitchFamily="2" charset="0"/>
              <a:ea typeface="Calibri" panose="020F0502020204030204" pitchFamily="34" charset="0"/>
              <a:cs typeface="Times New Roman" panose="02020603050405020304" pitchFamily="18" charset="0"/>
            </a:endParaRPr>
          </a:p>
          <a:p>
            <a:pPr marL="88900" indent="0">
              <a:buNone/>
            </a:pPr>
            <a:endParaRPr lang="en-US" dirty="0"/>
          </a:p>
        </p:txBody>
      </p:sp>
      <p:sp>
        <p:nvSpPr>
          <p:cNvPr id="4" name="Slide Number Placeholder 3">
            <a:extLst>
              <a:ext uri="{FF2B5EF4-FFF2-40B4-BE49-F238E27FC236}">
                <a16:creationId xmlns:a16="http://schemas.microsoft.com/office/drawing/2014/main" id="{214CF6F6-24A6-017E-B5A4-F8DFC5BC2AB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1269884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479"/>
        <p:cNvGrpSpPr/>
        <p:nvPr/>
      </p:nvGrpSpPr>
      <p:grpSpPr>
        <a:xfrm>
          <a:off x="0" y="0"/>
          <a:ext cx="0" cy="0"/>
          <a:chOff x="0" y="0"/>
          <a:chExt cx="0" cy="0"/>
        </a:xfrm>
      </p:grpSpPr>
      <p:sp>
        <p:nvSpPr>
          <p:cNvPr id="1495" name="Google Shape;1495;p52"/>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3" name="TextBox 2">
            <a:extLst>
              <a:ext uri="{FF2B5EF4-FFF2-40B4-BE49-F238E27FC236}">
                <a16:creationId xmlns:a16="http://schemas.microsoft.com/office/drawing/2014/main" id="{6F39DE70-ADF5-2FB4-C031-7900B46E1875}"/>
              </a:ext>
            </a:extLst>
          </p:cNvPr>
          <p:cNvSpPr txBox="1"/>
          <p:nvPr/>
        </p:nvSpPr>
        <p:spPr>
          <a:xfrm>
            <a:off x="702944" y="810042"/>
            <a:ext cx="5568315" cy="1569660"/>
          </a:xfrm>
          <a:prstGeom prst="rect">
            <a:avLst/>
          </a:prstGeom>
          <a:noFill/>
        </p:spPr>
        <p:txBody>
          <a:bodyPr wrap="square">
            <a:spAutoFit/>
          </a:bodyPr>
          <a:lstStyle/>
          <a:p>
            <a:r>
              <a:rPr lang="en" sz="9600" b="1" dirty="0">
                <a:solidFill>
                  <a:schemeClr val="bg1"/>
                </a:solidFill>
                <a:latin typeface="Barlow" panose="020B0604020202020204" pitchFamily="2" charset="0"/>
              </a:rPr>
              <a:t>THANKS!</a:t>
            </a:r>
            <a:endParaRPr lang="en-US" sz="9600" b="1" dirty="0">
              <a:solidFill>
                <a:schemeClr val="bg1"/>
              </a:solidFill>
              <a:latin typeface="Barlow" panose="020B0604020202020204" pitchFamily="2" charset="0"/>
            </a:endParaRPr>
          </a:p>
        </p:txBody>
      </p:sp>
      <p:sp>
        <p:nvSpPr>
          <p:cNvPr id="4" name="Google Shape;387;p36">
            <a:extLst>
              <a:ext uri="{FF2B5EF4-FFF2-40B4-BE49-F238E27FC236}">
                <a16:creationId xmlns:a16="http://schemas.microsoft.com/office/drawing/2014/main" id="{FF8A7B6C-D274-B336-D69D-D790333F7FFC}"/>
              </a:ext>
            </a:extLst>
          </p:cNvPr>
          <p:cNvSpPr txBox="1">
            <a:spLocks/>
          </p:cNvSpPr>
          <p:nvPr/>
        </p:nvSpPr>
        <p:spPr>
          <a:xfrm>
            <a:off x="5445495" y="4470770"/>
            <a:ext cx="2655885" cy="794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1pPr>
            <a:lvl2pPr marL="914400" marR="0" lvl="1"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2pPr>
            <a:lvl3pPr marL="1371600" marR="0" lvl="2" indent="-393700" algn="l" rtl="0">
              <a:lnSpc>
                <a:spcPct val="100000"/>
              </a:lnSpc>
              <a:spcBef>
                <a:spcPts val="0"/>
              </a:spcBef>
              <a:spcAft>
                <a:spcPts val="0"/>
              </a:spcAft>
              <a:buClr>
                <a:schemeClr val="dk2"/>
              </a:buClr>
              <a:buSzPts val="2600"/>
              <a:buFont typeface="Barlow"/>
              <a:buChar char="▫"/>
              <a:defRPr sz="2600" b="0" i="0" u="none" strike="noStrike" cap="none">
                <a:solidFill>
                  <a:schemeClr val="dk1"/>
                </a:solidFill>
                <a:latin typeface="Barlow"/>
                <a:ea typeface="Barlow"/>
                <a:cs typeface="Barlow"/>
                <a:sym typeface="Barlow"/>
              </a:defRPr>
            </a:lvl3pPr>
            <a:lvl4pPr marL="1828800" marR="0" lvl="3"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4pPr>
            <a:lvl5pPr marL="2286000" marR="0" lvl="4"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5pPr>
            <a:lvl6pPr marL="2743200" marR="0" lvl="5"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6pPr>
            <a:lvl7pPr marL="3200400" marR="0" lvl="6"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7pPr>
            <a:lvl8pPr marL="3657600" marR="0" lvl="7"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8pPr>
            <a:lvl9pPr marL="4114800" marR="0" lvl="8" indent="-393700" algn="l" rtl="0">
              <a:lnSpc>
                <a:spcPct val="100000"/>
              </a:lnSpc>
              <a:spcBef>
                <a:spcPts val="0"/>
              </a:spcBef>
              <a:spcAft>
                <a:spcPts val="0"/>
              </a:spcAft>
              <a:buClr>
                <a:schemeClr val="dk1"/>
              </a:buClr>
              <a:buSzPts val="2600"/>
              <a:buFont typeface="Barlow"/>
              <a:buChar char="■"/>
              <a:defRPr sz="2600" b="0" i="0" u="none" strike="noStrike" cap="none">
                <a:solidFill>
                  <a:schemeClr val="dk1"/>
                </a:solidFill>
                <a:latin typeface="Barlow"/>
                <a:ea typeface="Barlow"/>
                <a:cs typeface="Barlow"/>
                <a:sym typeface="Barlow"/>
              </a:defRPr>
            </a:lvl9pPr>
          </a:lstStyle>
          <a:p>
            <a:pPr marL="0" indent="0">
              <a:buFont typeface="Barlow"/>
              <a:buNone/>
            </a:pPr>
            <a:r>
              <a:rPr lang="en-US" b="1"/>
              <a:t>Any questions?</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OVERVIEW</a:t>
            </a:r>
            <a:endParaRPr dirty="0"/>
          </a:p>
        </p:txBody>
      </p:sp>
      <p:sp>
        <p:nvSpPr>
          <p:cNvPr id="97" name="Google Shape;97;p15"/>
          <p:cNvSpPr txBox="1">
            <a:spLocks noGrp="1"/>
          </p:cNvSpPr>
          <p:nvPr>
            <p:ph type="body" idx="2"/>
          </p:nvPr>
        </p:nvSpPr>
        <p:spPr>
          <a:xfrm>
            <a:off x="5268071" y="1397700"/>
            <a:ext cx="3482400" cy="3382500"/>
          </a:xfrm>
          <a:prstGeom prst="rect">
            <a:avLst/>
          </a:prstGeom>
        </p:spPr>
        <p:txBody>
          <a:bodyPr spcFirstLastPara="1" wrap="square" lIns="91425" tIns="91425" rIns="91425" bIns="91425" anchor="t" anchorCtr="0">
            <a:noAutofit/>
          </a:bodyPr>
          <a:lstStyle/>
          <a:p>
            <a:pPr marL="285750" indent="-285750">
              <a:buClr>
                <a:schemeClr val="dk1"/>
              </a:buClr>
              <a:buSzPts val="1100"/>
              <a:buFont typeface="Wingdings" panose="05000000000000000000" pitchFamily="2" charset="2"/>
              <a:buChar char="q"/>
            </a:pPr>
            <a:r>
              <a:rPr lang="en-US" sz="1600" dirty="0"/>
              <a:t>UML Modeling</a:t>
            </a:r>
          </a:p>
          <a:p>
            <a:pPr marL="285750" indent="-285750">
              <a:buClr>
                <a:schemeClr val="dk1"/>
              </a:buClr>
              <a:buSzPts val="1100"/>
              <a:buFont typeface="Wingdings" panose="05000000000000000000" pitchFamily="2" charset="2"/>
              <a:buChar char="q"/>
            </a:pPr>
            <a:r>
              <a:rPr lang="en-US" sz="1600" dirty="0"/>
              <a:t>Testing</a:t>
            </a:r>
          </a:p>
          <a:p>
            <a:pPr marL="285750" indent="-285750">
              <a:buClr>
                <a:schemeClr val="dk1"/>
              </a:buClr>
              <a:buSzPts val="1100"/>
              <a:buFont typeface="Wingdings" panose="05000000000000000000" pitchFamily="2" charset="2"/>
              <a:buChar char="q"/>
            </a:pPr>
            <a:r>
              <a:rPr lang="en-US" sz="1600" dirty="0"/>
              <a:t>Conclusion</a:t>
            </a:r>
          </a:p>
          <a:p>
            <a:pPr marL="285750" indent="-285750">
              <a:buClr>
                <a:schemeClr val="dk1"/>
              </a:buClr>
              <a:buSzPts val="1100"/>
              <a:buFont typeface="Wingdings" panose="05000000000000000000" pitchFamily="2" charset="2"/>
              <a:buChar char="q"/>
            </a:pPr>
            <a:r>
              <a:rPr lang="en-US" sz="1600" dirty="0">
                <a:effectLst/>
                <a:latin typeface="Arial" panose="020B0604020202020204" pitchFamily="34" charset="0"/>
                <a:ea typeface="Calibri" panose="020F0502020204030204" pitchFamily="34" charset="0"/>
              </a:rPr>
              <a:t>Bibliography &amp; References</a:t>
            </a:r>
            <a:endParaRPr lang="en-US" sz="1600" dirty="0"/>
          </a:p>
          <a:p>
            <a:pPr marL="285750" indent="-285750">
              <a:buClr>
                <a:schemeClr val="dk1"/>
              </a:buClr>
              <a:buSzPts val="1100"/>
              <a:buFont typeface="Wingdings" panose="05000000000000000000" pitchFamily="2" charset="2"/>
              <a:buChar char="q"/>
            </a:pPr>
            <a:endParaRPr sz="1600" dirty="0"/>
          </a:p>
        </p:txBody>
      </p:sp>
      <p:sp>
        <p:nvSpPr>
          <p:cNvPr id="98" name="Google Shape;98;p15"/>
          <p:cNvSpPr txBox="1">
            <a:spLocks noGrp="1"/>
          </p:cNvSpPr>
          <p:nvPr>
            <p:ph type="body" idx="1"/>
          </p:nvPr>
        </p:nvSpPr>
        <p:spPr>
          <a:xfrm>
            <a:off x="1576275" y="1397700"/>
            <a:ext cx="3482400" cy="3382500"/>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buClr>
                <a:schemeClr val="dk1"/>
              </a:buClr>
              <a:buSzPts val="1100"/>
              <a:buFont typeface="Wingdings" panose="05000000000000000000" pitchFamily="2" charset="2"/>
              <a:buChar char="q"/>
            </a:pPr>
            <a:r>
              <a:rPr lang="en-US" sz="1600" dirty="0"/>
              <a:t>Introduction</a:t>
            </a:r>
          </a:p>
          <a:p>
            <a:pPr marL="285750" lvl="0" indent="-285750" algn="l" rtl="0">
              <a:spcBef>
                <a:spcPts val="600"/>
              </a:spcBef>
              <a:spcAft>
                <a:spcPts val="0"/>
              </a:spcAft>
              <a:buClr>
                <a:schemeClr val="dk1"/>
              </a:buClr>
              <a:buSzPts val="1100"/>
              <a:buFont typeface="Wingdings" panose="05000000000000000000" pitchFamily="2" charset="2"/>
              <a:buChar char="q"/>
            </a:pPr>
            <a:r>
              <a:rPr lang="en-US" sz="1600" dirty="0"/>
              <a:t>Technical Profile</a:t>
            </a:r>
          </a:p>
          <a:p>
            <a:pPr marL="285750" lvl="0" indent="-285750" algn="l" rtl="0">
              <a:spcBef>
                <a:spcPts val="600"/>
              </a:spcBef>
              <a:spcAft>
                <a:spcPts val="0"/>
              </a:spcAft>
              <a:buClr>
                <a:schemeClr val="dk1"/>
              </a:buClr>
              <a:buSzPts val="1100"/>
              <a:buFont typeface="Wingdings" panose="05000000000000000000" pitchFamily="2" charset="2"/>
              <a:buChar char="q"/>
            </a:pPr>
            <a:r>
              <a:rPr lang="en-US" sz="1600" dirty="0"/>
              <a:t>Scope &amp; Planning</a:t>
            </a:r>
          </a:p>
          <a:p>
            <a:pPr marL="285750" lvl="0" indent="-285750" algn="l" rtl="0">
              <a:spcBef>
                <a:spcPts val="600"/>
              </a:spcBef>
              <a:spcAft>
                <a:spcPts val="0"/>
              </a:spcAft>
              <a:buClr>
                <a:schemeClr val="dk1"/>
              </a:buClr>
              <a:buSzPts val="1100"/>
              <a:buFont typeface="Wingdings" panose="05000000000000000000" pitchFamily="2" charset="2"/>
              <a:buChar char="q"/>
            </a:pPr>
            <a:r>
              <a:rPr lang="en-US" sz="1600" dirty="0"/>
              <a:t>Data Flow Diagram</a:t>
            </a:r>
            <a:endParaRPr sz="1600" dirty="0"/>
          </a:p>
        </p:txBody>
      </p:sp>
      <p:sp>
        <p:nvSpPr>
          <p:cNvPr id="100" name="Google Shape;100;p15"/>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grpSp>
        <p:nvGrpSpPr>
          <p:cNvPr id="101" name="Google Shape;101;p15"/>
          <p:cNvGrpSpPr/>
          <p:nvPr/>
        </p:nvGrpSpPr>
        <p:grpSpPr>
          <a:xfrm>
            <a:off x="8160827" y="631951"/>
            <a:ext cx="390214" cy="329725"/>
            <a:chOff x="3918650" y="293075"/>
            <a:chExt cx="488500" cy="412775"/>
          </a:xfrm>
        </p:grpSpPr>
        <p:sp>
          <p:nvSpPr>
            <p:cNvPr id="102" name="Google Shape;102;p15"/>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2935400" y="1846200"/>
            <a:ext cx="5814900" cy="91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 INTRODUCTION</a:t>
            </a:r>
            <a:endParaRPr dirty="0"/>
          </a:p>
        </p:txBody>
      </p:sp>
      <p:sp>
        <p:nvSpPr>
          <p:cNvPr id="117" name="Google Shape;117;p17"/>
          <p:cNvSpPr txBox="1">
            <a:spLocks noGrp="1"/>
          </p:cNvSpPr>
          <p:nvPr>
            <p:ph type="subTitle" idx="1"/>
          </p:nvPr>
        </p:nvSpPr>
        <p:spPr>
          <a:xfrm>
            <a:off x="2935400" y="2604625"/>
            <a:ext cx="5814900" cy="45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start with the Introduction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1"/>
        <p:cNvGrpSpPr/>
        <p:nvPr/>
      </p:nvGrpSpPr>
      <p:grpSpPr>
        <a:xfrm>
          <a:off x="0" y="0"/>
          <a:ext cx="0" cy="0"/>
          <a:chOff x="0" y="0"/>
          <a:chExt cx="0" cy="0"/>
        </a:xfrm>
      </p:grpSpPr>
      <p:sp>
        <p:nvSpPr>
          <p:cNvPr id="122" name="Google Shape;122;p18"/>
          <p:cNvSpPr txBox="1">
            <a:spLocks noGrp="1"/>
          </p:cNvSpPr>
          <p:nvPr>
            <p:ph type="body" idx="1"/>
          </p:nvPr>
        </p:nvSpPr>
        <p:spPr>
          <a:xfrm>
            <a:off x="3739010" y="727877"/>
            <a:ext cx="4713000" cy="3628348"/>
          </a:xfrm>
          <a:prstGeom prst="rect">
            <a:avLst/>
          </a:prstGeom>
        </p:spPr>
        <p:txBody>
          <a:bodyPr spcFirstLastPara="1" wrap="square" lIns="91425" tIns="91425" rIns="91425" bIns="91425" anchor="t" anchorCtr="0">
            <a:noAutofit/>
          </a:bodyPr>
          <a:lstStyle/>
          <a:p>
            <a:pPr marL="0" marR="0" indent="0" algn="just">
              <a:lnSpc>
                <a:spcPct val="150000"/>
              </a:lnSpc>
              <a:spcBef>
                <a:spcPts val="0"/>
              </a:spcBef>
              <a:spcAft>
                <a:spcPts val="800"/>
              </a:spcAft>
              <a:buNone/>
            </a:pPr>
            <a:r>
              <a:rPr lang="en-US" sz="1100" b="0" kern="100" dirty="0">
                <a:effectLst/>
                <a:latin typeface="Barlow" panose="020B0604020202020204" pitchFamily="2" charset="0"/>
                <a:ea typeface="Calibri" panose="020F0502020204030204" pitchFamily="34" charset="0"/>
                <a:cs typeface="Times New Roman" panose="02020603050405020304" pitchFamily="18" charset="0"/>
              </a:rPr>
              <a:t>The "Company Management System" has been developed to override the problems prevailing in the practicing manual system. This software is supported to eliminate and, in some cases, reduce the hardships faced by this existing system. </a:t>
            </a:r>
            <a:endParaRPr lang="en-US" sz="1100" b="0" kern="100" dirty="0">
              <a:latin typeface="Barlow" panose="020B0604020202020204" pitchFamily="2" charset="0"/>
              <a:ea typeface="Calibri" panose="020F0502020204030204" pitchFamily="34" charset="0"/>
              <a:cs typeface="Times New Roman" panose="02020603050405020304" pitchFamily="18" charset="0"/>
            </a:endParaRPr>
          </a:p>
          <a:p>
            <a:pPr marL="0" indent="0" algn="just">
              <a:lnSpc>
                <a:spcPct val="150000"/>
              </a:lnSpc>
              <a:spcBef>
                <a:spcPts val="0"/>
              </a:spcBef>
              <a:spcAft>
                <a:spcPts val="800"/>
              </a:spcAft>
              <a:buNone/>
            </a:pPr>
            <a:r>
              <a:rPr lang="en-US" sz="1100" b="0" kern="100" dirty="0">
                <a:effectLst/>
                <a:latin typeface="Barlow" panose="020B0604020202020204" pitchFamily="2" charset="0"/>
                <a:ea typeface="Calibri" panose="020F0502020204030204" pitchFamily="34" charset="0"/>
                <a:cs typeface="Times New Roman" panose="02020603050405020304" pitchFamily="18" charset="0"/>
              </a:rPr>
              <a:t>Moreover, this system is designed for the particular need of the company to carry out operations in a smooth and effective manner. The application is reduced as much as possible to avoid errors while entering the data. It also provides error message while entering invalid data. No formal knowledge is needed for the user to use this system. Thus, by this all it proves it is user-friendly. Company Management System, as described above, can lead to error free, secure, reliable and fast management system. It can assist the user to concentrate on their other activities rather to concentrate on the record keeping. </a:t>
            </a:r>
          </a:p>
          <a:p>
            <a:pPr marL="0" marR="0" indent="0" algn="just">
              <a:lnSpc>
                <a:spcPct val="150000"/>
              </a:lnSpc>
              <a:spcBef>
                <a:spcPts val="0"/>
              </a:spcBef>
              <a:spcAft>
                <a:spcPts val="800"/>
              </a:spcAft>
              <a:buNone/>
            </a:pPr>
            <a:endParaRPr lang="en-US" sz="1100" b="0" kern="100" dirty="0">
              <a:effectLst/>
              <a:latin typeface="Barlow" panose="020B0604020202020204" pitchFamily="2" charset="0"/>
              <a:ea typeface="Calibri" panose="020F0502020204030204" pitchFamily="34" charset="0"/>
              <a:cs typeface="Times New Roman" panose="02020603050405020304" pitchFamily="18" charset="0"/>
            </a:endParaRPr>
          </a:p>
        </p:txBody>
      </p:sp>
      <p:sp>
        <p:nvSpPr>
          <p:cNvPr id="123" name="Google Shape;123;p18"/>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latin typeface="Barlow" panose="020B0604020202020204" pitchFamily="2" charset="0"/>
              </a:rPr>
              <a:t>TECHNICAL PROFILE</a:t>
            </a:r>
            <a:endParaRPr sz="2800" dirty="0">
              <a:latin typeface="Barlow" panose="020B0604020202020204" pitchFamily="2" charset="0"/>
            </a:endParaRPr>
          </a:p>
        </p:txBody>
      </p:sp>
      <p:sp>
        <p:nvSpPr>
          <p:cNvPr id="130" name="Google Shape;130;p19"/>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131" name="Google Shape;131;p19"/>
          <p:cNvGrpSpPr/>
          <p:nvPr/>
        </p:nvGrpSpPr>
        <p:grpSpPr>
          <a:xfrm>
            <a:off x="8180944" y="637329"/>
            <a:ext cx="336534" cy="318981"/>
            <a:chOff x="5300400" y="3670175"/>
            <a:chExt cx="421300" cy="399325"/>
          </a:xfrm>
        </p:grpSpPr>
        <p:sp>
          <p:nvSpPr>
            <p:cNvPr id="132" name="Google Shape;132;p1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Table 1">
            <a:extLst>
              <a:ext uri="{FF2B5EF4-FFF2-40B4-BE49-F238E27FC236}">
                <a16:creationId xmlns:a16="http://schemas.microsoft.com/office/drawing/2014/main" id="{722BEED5-4FA5-42D8-A987-99F858670E9B}"/>
              </a:ext>
            </a:extLst>
          </p:cNvPr>
          <p:cNvGraphicFramePr>
            <a:graphicFrameLocks noGrp="1"/>
          </p:cNvGraphicFramePr>
          <p:nvPr>
            <p:extLst>
              <p:ext uri="{D42A27DB-BD31-4B8C-83A1-F6EECF244321}">
                <p14:modId xmlns:p14="http://schemas.microsoft.com/office/powerpoint/2010/main" val="681978582"/>
              </p:ext>
            </p:extLst>
          </p:nvPr>
        </p:nvGraphicFramePr>
        <p:xfrm>
          <a:off x="2088995" y="1367884"/>
          <a:ext cx="5832705" cy="3479180"/>
        </p:xfrm>
        <a:graphic>
          <a:graphicData uri="http://schemas.openxmlformats.org/drawingml/2006/table">
            <a:tbl>
              <a:tblPr firstRow="1" firstCol="1" lastRow="1" lastCol="1" bandRow="1" bandCol="1">
                <a:tableStyleId>{918E7EF0-30BA-47A9-9E73-536E6FB35545}</a:tableStyleId>
              </a:tblPr>
              <a:tblGrid>
                <a:gridCol w="2220072">
                  <a:extLst>
                    <a:ext uri="{9D8B030D-6E8A-4147-A177-3AD203B41FA5}">
                      <a16:colId xmlns:a16="http://schemas.microsoft.com/office/drawing/2014/main" val="2200515123"/>
                    </a:ext>
                  </a:extLst>
                </a:gridCol>
                <a:gridCol w="3612633">
                  <a:extLst>
                    <a:ext uri="{9D8B030D-6E8A-4147-A177-3AD203B41FA5}">
                      <a16:colId xmlns:a16="http://schemas.microsoft.com/office/drawing/2014/main" val="4034810729"/>
                    </a:ext>
                  </a:extLst>
                </a:gridCol>
              </a:tblGrid>
              <a:tr h="413911">
                <a:tc>
                  <a:txBody>
                    <a:bodyPr/>
                    <a:lstStyle/>
                    <a:p>
                      <a:pPr marL="73025" marR="0" algn="l">
                        <a:lnSpc>
                          <a:spcPct val="150000"/>
                        </a:lnSpc>
                        <a:spcBef>
                          <a:spcPts val="1200"/>
                        </a:spcBef>
                        <a:spcAft>
                          <a:spcPts val="0"/>
                        </a:spcAft>
                      </a:pPr>
                      <a:r>
                        <a:rPr lang="en-US" sz="1100" kern="100" dirty="0">
                          <a:effectLst/>
                          <a:latin typeface="Barlow" panose="020B0604020202020204" pitchFamily="2" charset="0"/>
                        </a:rPr>
                        <a:t>Project</a:t>
                      </a:r>
                      <a:r>
                        <a:rPr lang="en-US" sz="1100" kern="100" spc="-50" dirty="0">
                          <a:effectLst/>
                          <a:latin typeface="Barlow" panose="020B0604020202020204" pitchFamily="2" charset="0"/>
                        </a:rPr>
                        <a:t> </a:t>
                      </a:r>
                      <a:r>
                        <a:rPr lang="en-US" sz="1100" kern="100" dirty="0">
                          <a:effectLst/>
                          <a:latin typeface="Barlow" panose="020B0604020202020204" pitchFamily="2" charset="0"/>
                        </a:rPr>
                        <a:t>Title:</a:t>
                      </a:r>
                      <a:endParaRPr lang="en-US" sz="1100" kern="100" dirty="0">
                        <a:effectLst/>
                        <a:latin typeface="Barlow" panose="020B0604020202020204" pitchFamily="2" charset="0"/>
                        <a:ea typeface="Arial MT"/>
                        <a:cs typeface="Arial MT"/>
                      </a:endParaRPr>
                    </a:p>
                  </a:txBody>
                  <a:tcPr marL="0" marR="0" marT="0" marB="0"/>
                </a:tc>
                <a:tc>
                  <a:txBody>
                    <a:bodyPr/>
                    <a:lstStyle/>
                    <a:p>
                      <a:pPr marL="0" marR="0" algn="l">
                        <a:lnSpc>
                          <a:spcPct val="150000"/>
                        </a:lnSpc>
                        <a:spcBef>
                          <a:spcPts val="1200"/>
                        </a:spcBef>
                        <a:spcAft>
                          <a:spcPts val="0"/>
                        </a:spcAft>
                      </a:pPr>
                      <a:r>
                        <a:rPr lang="en-US" sz="1100" kern="100">
                          <a:effectLst/>
                          <a:latin typeface="Barlow" panose="020B0604020202020204" pitchFamily="2" charset="0"/>
                        </a:rPr>
                        <a:t>Dream Studio Architecture Ltd.</a:t>
                      </a:r>
                      <a:endParaRPr lang="en-US" sz="1100" kern="100">
                        <a:effectLst/>
                        <a:latin typeface="Barlow" panose="020B0604020202020204" pitchFamily="2" charset="0"/>
                        <a:ea typeface="Arial MT"/>
                        <a:cs typeface="Arial MT"/>
                      </a:endParaRPr>
                    </a:p>
                  </a:txBody>
                  <a:tcPr marL="0" marR="0" marT="0" marB="0"/>
                </a:tc>
                <a:extLst>
                  <a:ext uri="{0D108BD9-81ED-4DB2-BD59-A6C34878D82A}">
                    <a16:rowId xmlns:a16="http://schemas.microsoft.com/office/drawing/2014/main" val="2403789703"/>
                  </a:ext>
                </a:extLst>
              </a:tr>
              <a:tr h="833651">
                <a:tc>
                  <a:txBody>
                    <a:bodyPr/>
                    <a:lstStyle/>
                    <a:p>
                      <a:pPr marL="73025" marR="0" algn="l">
                        <a:lnSpc>
                          <a:spcPct val="150000"/>
                        </a:lnSpc>
                        <a:spcBef>
                          <a:spcPts val="1200"/>
                        </a:spcBef>
                        <a:spcAft>
                          <a:spcPts val="0"/>
                        </a:spcAft>
                      </a:pPr>
                      <a:r>
                        <a:rPr lang="en-US" sz="1100" kern="100" dirty="0">
                          <a:effectLst/>
                          <a:latin typeface="Barlow" panose="020B0604020202020204" pitchFamily="2" charset="0"/>
                        </a:rPr>
                        <a:t>Definition:</a:t>
                      </a:r>
                      <a:endParaRPr lang="en-US" sz="1100" kern="100" dirty="0">
                        <a:effectLst/>
                        <a:latin typeface="Barlow" panose="020B0604020202020204" pitchFamily="2" charset="0"/>
                        <a:ea typeface="Arial MT"/>
                        <a:cs typeface="Arial MT"/>
                      </a:endParaRPr>
                    </a:p>
                  </a:txBody>
                  <a:tcPr marL="0" marR="0" marT="0" marB="0"/>
                </a:tc>
                <a:tc>
                  <a:txBody>
                    <a:bodyPr/>
                    <a:lstStyle/>
                    <a:p>
                      <a:pPr marL="0" marR="0" algn="l">
                        <a:lnSpc>
                          <a:spcPct val="150000"/>
                        </a:lnSpc>
                        <a:spcBef>
                          <a:spcPts val="1200"/>
                        </a:spcBef>
                        <a:spcAft>
                          <a:spcPts val="0"/>
                        </a:spcAft>
                      </a:pPr>
                      <a:r>
                        <a:rPr lang="en-US" sz="1100" kern="100" dirty="0">
                          <a:effectLst/>
                          <a:latin typeface="Barlow" panose="020B0604020202020204" pitchFamily="2" charset="0"/>
                        </a:rPr>
                        <a:t>Architecture, the art and technique of designing and building, as distinguished from the skills associated with construction.</a:t>
                      </a:r>
                      <a:endParaRPr lang="en-US" sz="1100" kern="100" dirty="0">
                        <a:effectLst/>
                        <a:latin typeface="Barlow" panose="020B0604020202020204" pitchFamily="2" charset="0"/>
                        <a:ea typeface="Arial MT"/>
                        <a:cs typeface="Arial MT"/>
                      </a:endParaRPr>
                    </a:p>
                  </a:txBody>
                  <a:tcPr marL="0" marR="0" marT="0" marB="0"/>
                </a:tc>
                <a:extLst>
                  <a:ext uri="{0D108BD9-81ED-4DB2-BD59-A6C34878D82A}">
                    <a16:rowId xmlns:a16="http://schemas.microsoft.com/office/drawing/2014/main" val="3968287693"/>
                  </a:ext>
                </a:extLst>
              </a:tr>
              <a:tr h="441892">
                <a:tc>
                  <a:txBody>
                    <a:bodyPr/>
                    <a:lstStyle/>
                    <a:p>
                      <a:pPr marL="73025" marR="0" algn="l">
                        <a:lnSpc>
                          <a:spcPct val="150000"/>
                        </a:lnSpc>
                        <a:spcBef>
                          <a:spcPts val="1200"/>
                        </a:spcBef>
                        <a:spcAft>
                          <a:spcPts val="0"/>
                        </a:spcAft>
                      </a:pPr>
                      <a:r>
                        <a:rPr lang="en-US" sz="1100" kern="100">
                          <a:effectLst/>
                          <a:latin typeface="Barlow" panose="020B0604020202020204" pitchFamily="2" charset="0"/>
                        </a:rPr>
                        <a:t>Developed</a:t>
                      </a:r>
                      <a:r>
                        <a:rPr lang="en-US" sz="1100" kern="100" spc="-5">
                          <a:effectLst/>
                          <a:latin typeface="Barlow" panose="020B0604020202020204" pitchFamily="2" charset="0"/>
                        </a:rPr>
                        <a:t> </a:t>
                      </a:r>
                      <a:r>
                        <a:rPr lang="en-US" sz="1100" kern="100">
                          <a:effectLst/>
                          <a:latin typeface="Barlow" panose="020B0604020202020204" pitchFamily="2" charset="0"/>
                        </a:rPr>
                        <a:t>For:</a:t>
                      </a:r>
                      <a:endParaRPr lang="en-US" sz="1100" kern="100">
                        <a:effectLst/>
                        <a:latin typeface="Barlow" panose="020B0604020202020204" pitchFamily="2" charset="0"/>
                        <a:ea typeface="Arial MT"/>
                        <a:cs typeface="Arial MT"/>
                      </a:endParaRPr>
                    </a:p>
                  </a:txBody>
                  <a:tcPr marL="0" marR="0" marT="0" marB="0"/>
                </a:tc>
                <a:tc>
                  <a:txBody>
                    <a:bodyPr/>
                    <a:lstStyle/>
                    <a:p>
                      <a:pPr marL="0" marR="0" algn="l">
                        <a:lnSpc>
                          <a:spcPct val="150000"/>
                        </a:lnSpc>
                        <a:spcBef>
                          <a:spcPts val="1200"/>
                        </a:spcBef>
                        <a:spcAft>
                          <a:spcPts val="0"/>
                        </a:spcAft>
                      </a:pPr>
                      <a:r>
                        <a:rPr lang="en-US" sz="1100" kern="100">
                          <a:effectLst/>
                          <a:latin typeface="Barlow" panose="020B0604020202020204" pitchFamily="2" charset="0"/>
                        </a:rPr>
                        <a:t>S.D.J.</a:t>
                      </a:r>
                      <a:r>
                        <a:rPr lang="en-US" sz="1100" kern="100" spc="-25">
                          <a:effectLst/>
                          <a:latin typeface="Barlow" panose="020B0604020202020204" pitchFamily="2" charset="0"/>
                        </a:rPr>
                        <a:t> </a:t>
                      </a:r>
                      <a:r>
                        <a:rPr lang="en-US" sz="1100" kern="100">
                          <a:effectLst/>
                          <a:latin typeface="Barlow" panose="020B0604020202020204" pitchFamily="2" charset="0"/>
                        </a:rPr>
                        <a:t>International</a:t>
                      </a:r>
                      <a:r>
                        <a:rPr lang="en-US" sz="1100" kern="100" spc="-25">
                          <a:effectLst/>
                          <a:latin typeface="Barlow" panose="020B0604020202020204" pitchFamily="2" charset="0"/>
                        </a:rPr>
                        <a:t> </a:t>
                      </a:r>
                      <a:r>
                        <a:rPr lang="en-US" sz="1100" kern="100">
                          <a:effectLst/>
                          <a:latin typeface="Barlow" panose="020B0604020202020204" pitchFamily="2" charset="0"/>
                        </a:rPr>
                        <a:t>College, Vesu,</a:t>
                      </a:r>
                      <a:r>
                        <a:rPr lang="en-US" sz="1100" kern="100" spc="-25">
                          <a:effectLst/>
                          <a:latin typeface="Barlow" panose="020B0604020202020204" pitchFamily="2" charset="0"/>
                        </a:rPr>
                        <a:t> </a:t>
                      </a:r>
                      <a:r>
                        <a:rPr lang="en-US" sz="1100" kern="100">
                          <a:effectLst/>
                          <a:latin typeface="Barlow" panose="020B0604020202020204" pitchFamily="2" charset="0"/>
                        </a:rPr>
                        <a:t>Surat</a:t>
                      </a:r>
                      <a:endParaRPr lang="en-US" sz="1100" kern="100">
                        <a:effectLst/>
                        <a:latin typeface="Barlow" panose="020B0604020202020204" pitchFamily="2" charset="0"/>
                        <a:ea typeface="Arial MT"/>
                        <a:cs typeface="Arial MT"/>
                      </a:endParaRPr>
                    </a:p>
                  </a:txBody>
                  <a:tcPr marL="0" marR="0" marT="0" marB="0"/>
                </a:tc>
                <a:extLst>
                  <a:ext uri="{0D108BD9-81ED-4DB2-BD59-A6C34878D82A}">
                    <a16:rowId xmlns:a16="http://schemas.microsoft.com/office/drawing/2014/main" val="3820856586"/>
                  </a:ext>
                </a:extLst>
              </a:tr>
              <a:tr h="441310">
                <a:tc>
                  <a:txBody>
                    <a:bodyPr/>
                    <a:lstStyle/>
                    <a:p>
                      <a:pPr marL="73025" marR="0" algn="l">
                        <a:lnSpc>
                          <a:spcPct val="150000"/>
                        </a:lnSpc>
                        <a:spcBef>
                          <a:spcPts val="1200"/>
                        </a:spcBef>
                        <a:spcAft>
                          <a:spcPts val="0"/>
                        </a:spcAft>
                      </a:pPr>
                      <a:r>
                        <a:rPr lang="en-US" sz="1100" kern="100">
                          <a:effectLst/>
                          <a:latin typeface="Barlow" panose="020B0604020202020204" pitchFamily="2" charset="0"/>
                        </a:rPr>
                        <a:t>Project</a:t>
                      </a:r>
                      <a:r>
                        <a:rPr lang="en-US" sz="1100" kern="100" spc="-35">
                          <a:effectLst/>
                          <a:latin typeface="Barlow" panose="020B0604020202020204" pitchFamily="2" charset="0"/>
                        </a:rPr>
                        <a:t> </a:t>
                      </a:r>
                      <a:r>
                        <a:rPr lang="en-US" sz="1100" kern="100">
                          <a:effectLst/>
                          <a:latin typeface="Barlow" panose="020B0604020202020204" pitchFamily="2" charset="0"/>
                        </a:rPr>
                        <a:t>Guide:</a:t>
                      </a:r>
                      <a:endParaRPr lang="en-US" sz="1100" kern="100">
                        <a:effectLst/>
                        <a:latin typeface="Barlow" panose="020B0604020202020204" pitchFamily="2" charset="0"/>
                        <a:ea typeface="Arial MT"/>
                        <a:cs typeface="Arial MT"/>
                      </a:endParaRPr>
                    </a:p>
                  </a:txBody>
                  <a:tcPr marL="0" marR="0" marT="0" marB="0"/>
                </a:tc>
                <a:tc>
                  <a:txBody>
                    <a:bodyPr/>
                    <a:lstStyle/>
                    <a:p>
                      <a:pPr marL="0" marR="0" algn="l">
                        <a:lnSpc>
                          <a:spcPct val="150000"/>
                        </a:lnSpc>
                        <a:spcBef>
                          <a:spcPts val="1200"/>
                        </a:spcBef>
                        <a:spcAft>
                          <a:spcPts val="0"/>
                        </a:spcAft>
                      </a:pPr>
                      <a:r>
                        <a:rPr lang="en-US" sz="1100" kern="100">
                          <a:effectLst/>
                          <a:latin typeface="Barlow" panose="020B0604020202020204" pitchFamily="2" charset="0"/>
                        </a:rPr>
                        <a:t>Prof. Jaimini Patel</a:t>
                      </a:r>
                      <a:endParaRPr lang="en-US" sz="1100" kern="100">
                        <a:effectLst/>
                        <a:latin typeface="Barlow" panose="020B0604020202020204" pitchFamily="2" charset="0"/>
                        <a:ea typeface="Arial MT"/>
                        <a:cs typeface="Arial MT"/>
                      </a:endParaRPr>
                    </a:p>
                  </a:txBody>
                  <a:tcPr marL="0" marR="0" marT="0" marB="0"/>
                </a:tc>
                <a:extLst>
                  <a:ext uri="{0D108BD9-81ED-4DB2-BD59-A6C34878D82A}">
                    <a16:rowId xmlns:a16="http://schemas.microsoft.com/office/drawing/2014/main" val="1792813022"/>
                  </a:ext>
                </a:extLst>
              </a:tr>
              <a:tr h="419740">
                <a:tc>
                  <a:txBody>
                    <a:bodyPr/>
                    <a:lstStyle/>
                    <a:p>
                      <a:pPr marL="73025" marR="0" algn="l">
                        <a:lnSpc>
                          <a:spcPct val="150000"/>
                        </a:lnSpc>
                        <a:spcBef>
                          <a:spcPts val="1200"/>
                        </a:spcBef>
                        <a:spcAft>
                          <a:spcPts val="0"/>
                        </a:spcAft>
                      </a:pPr>
                      <a:r>
                        <a:rPr lang="en-US" sz="1100" kern="100">
                          <a:effectLst/>
                          <a:latin typeface="Barlow" panose="020B0604020202020204" pitchFamily="2" charset="0"/>
                        </a:rPr>
                        <a:t>Front</a:t>
                      </a:r>
                      <a:r>
                        <a:rPr lang="en-US" sz="1100" kern="100" spc="-10">
                          <a:effectLst/>
                          <a:latin typeface="Barlow" panose="020B0604020202020204" pitchFamily="2" charset="0"/>
                        </a:rPr>
                        <a:t> </a:t>
                      </a:r>
                      <a:r>
                        <a:rPr lang="en-US" sz="1100" kern="100">
                          <a:effectLst/>
                          <a:latin typeface="Barlow" panose="020B0604020202020204" pitchFamily="2" charset="0"/>
                        </a:rPr>
                        <a:t>End:</a:t>
                      </a:r>
                      <a:endParaRPr lang="en-US" sz="1100" kern="100">
                        <a:effectLst/>
                        <a:latin typeface="Barlow" panose="020B0604020202020204" pitchFamily="2" charset="0"/>
                        <a:ea typeface="Arial MT"/>
                        <a:cs typeface="Arial MT"/>
                      </a:endParaRPr>
                    </a:p>
                  </a:txBody>
                  <a:tcPr marL="0" marR="0" marT="0" marB="0"/>
                </a:tc>
                <a:tc>
                  <a:txBody>
                    <a:bodyPr/>
                    <a:lstStyle/>
                    <a:p>
                      <a:pPr marL="0" marR="0" algn="l">
                        <a:lnSpc>
                          <a:spcPct val="150000"/>
                        </a:lnSpc>
                        <a:spcBef>
                          <a:spcPts val="1200"/>
                        </a:spcBef>
                        <a:spcAft>
                          <a:spcPts val="0"/>
                        </a:spcAft>
                      </a:pPr>
                      <a:r>
                        <a:rPr lang="en-US" sz="1100" kern="100">
                          <a:effectLst/>
                          <a:latin typeface="Barlow" panose="020B0604020202020204" pitchFamily="2" charset="0"/>
                        </a:rPr>
                        <a:t>HTML, CSS, Bootstrap, JavaScript</a:t>
                      </a:r>
                      <a:endParaRPr lang="en-US" sz="1100" kern="100">
                        <a:effectLst/>
                        <a:latin typeface="Barlow" panose="020B0604020202020204" pitchFamily="2" charset="0"/>
                        <a:ea typeface="Arial MT"/>
                        <a:cs typeface="Arial MT"/>
                      </a:endParaRPr>
                    </a:p>
                  </a:txBody>
                  <a:tcPr marL="0" marR="0" marT="0" marB="0"/>
                </a:tc>
                <a:extLst>
                  <a:ext uri="{0D108BD9-81ED-4DB2-BD59-A6C34878D82A}">
                    <a16:rowId xmlns:a16="http://schemas.microsoft.com/office/drawing/2014/main" val="3191017991"/>
                  </a:ext>
                </a:extLst>
              </a:tr>
              <a:tr h="461715">
                <a:tc>
                  <a:txBody>
                    <a:bodyPr/>
                    <a:lstStyle/>
                    <a:p>
                      <a:pPr marL="73025" marR="0" algn="l">
                        <a:lnSpc>
                          <a:spcPct val="150000"/>
                        </a:lnSpc>
                        <a:spcBef>
                          <a:spcPts val="1200"/>
                        </a:spcBef>
                        <a:spcAft>
                          <a:spcPts val="0"/>
                        </a:spcAft>
                      </a:pPr>
                      <a:r>
                        <a:rPr lang="en-US" sz="1100" kern="100">
                          <a:effectLst/>
                          <a:latin typeface="Barlow" panose="020B0604020202020204" pitchFamily="2" charset="0"/>
                        </a:rPr>
                        <a:t>Scripting</a:t>
                      </a:r>
                      <a:r>
                        <a:rPr lang="en-US" sz="1100" kern="100" spc="-30">
                          <a:effectLst/>
                          <a:latin typeface="Barlow" panose="020B0604020202020204" pitchFamily="2" charset="0"/>
                        </a:rPr>
                        <a:t> </a:t>
                      </a:r>
                      <a:r>
                        <a:rPr lang="en-US" sz="1100" kern="100">
                          <a:effectLst/>
                          <a:latin typeface="Barlow" panose="020B0604020202020204" pitchFamily="2" charset="0"/>
                        </a:rPr>
                        <a:t>Language:</a:t>
                      </a:r>
                      <a:endParaRPr lang="en-US" sz="1100" kern="100">
                        <a:effectLst/>
                        <a:latin typeface="Barlow" panose="020B0604020202020204" pitchFamily="2" charset="0"/>
                        <a:ea typeface="Arial MT"/>
                        <a:cs typeface="Arial MT"/>
                      </a:endParaRPr>
                    </a:p>
                  </a:txBody>
                  <a:tcPr marL="0" marR="0" marT="0" marB="0"/>
                </a:tc>
                <a:tc>
                  <a:txBody>
                    <a:bodyPr/>
                    <a:lstStyle/>
                    <a:p>
                      <a:pPr marL="0" marR="1490980" algn="l">
                        <a:lnSpc>
                          <a:spcPct val="150000"/>
                        </a:lnSpc>
                        <a:spcBef>
                          <a:spcPts val="1200"/>
                        </a:spcBef>
                        <a:spcAft>
                          <a:spcPts val="0"/>
                        </a:spcAft>
                      </a:pPr>
                      <a:r>
                        <a:rPr lang="en-US" sz="1100" kern="100" dirty="0">
                          <a:effectLst/>
                          <a:latin typeface="Barlow" panose="020B0604020202020204" pitchFamily="2" charset="0"/>
                        </a:rPr>
                        <a:t>PHP, JavaScript </a:t>
                      </a:r>
                      <a:endParaRPr lang="en-US" sz="1100" kern="100" dirty="0">
                        <a:effectLst/>
                        <a:latin typeface="Barlow" panose="020B0604020202020204" pitchFamily="2" charset="0"/>
                        <a:ea typeface="Arial MT"/>
                        <a:cs typeface="Arial MT"/>
                      </a:endParaRPr>
                    </a:p>
                  </a:txBody>
                  <a:tcPr marL="0" marR="0" marT="0" marB="0"/>
                </a:tc>
                <a:extLst>
                  <a:ext uri="{0D108BD9-81ED-4DB2-BD59-A6C34878D82A}">
                    <a16:rowId xmlns:a16="http://schemas.microsoft.com/office/drawing/2014/main" val="387761685"/>
                  </a:ext>
                </a:extLst>
              </a:tr>
              <a:tr h="466961">
                <a:tc>
                  <a:txBody>
                    <a:bodyPr/>
                    <a:lstStyle/>
                    <a:p>
                      <a:pPr marL="73025" marR="0" algn="l">
                        <a:lnSpc>
                          <a:spcPct val="150000"/>
                        </a:lnSpc>
                        <a:spcBef>
                          <a:spcPts val="1200"/>
                        </a:spcBef>
                        <a:spcAft>
                          <a:spcPts val="1200"/>
                        </a:spcAft>
                      </a:pPr>
                      <a:r>
                        <a:rPr lang="en-US" sz="1100" kern="100" dirty="0">
                          <a:effectLst/>
                          <a:latin typeface="Barlow" panose="020B0604020202020204" pitchFamily="2" charset="0"/>
                        </a:rPr>
                        <a:t>Back End:</a:t>
                      </a:r>
                      <a:endParaRPr lang="en-US" sz="1100" kern="100" dirty="0">
                        <a:effectLst/>
                        <a:latin typeface="Barlow" panose="020B0604020202020204" pitchFamily="2" charset="0"/>
                        <a:ea typeface="Arial MT"/>
                        <a:cs typeface="Arial MT"/>
                      </a:endParaRPr>
                    </a:p>
                  </a:txBody>
                  <a:tcPr marL="0" marR="0" marT="0" marB="0"/>
                </a:tc>
                <a:tc>
                  <a:txBody>
                    <a:bodyPr/>
                    <a:lstStyle/>
                    <a:p>
                      <a:pPr marL="0" marR="0" algn="l">
                        <a:lnSpc>
                          <a:spcPct val="150000"/>
                        </a:lnSpc>
                        <a:spcBef>
                          <a:spcPts val="1200"/>
                        </a:spcBef>
                        <a:spcAft>
                          <a:spcPts val="1200"/>
                        </a:spcAft>
                      </a:pPr>
                      <a:r>
                        <a:rPr lang="en-US" sz="1100" kern="100" dirty="0">
                          <a:effectLst/>
                          <a:latin typeface="Barlow" panose="020B0604020202020204" pitchFamily="2" charset="0"/>
                        </a:rPr>
                        <a:t>My SQL, PHP</a:t>
                      </a:r>
                      <a:endParaRPr lang="en-US" sz="1100" kern="100" dirty="0">
                        <a:effectLst/>
                        <a:latin typeface="Barlow" panose="020B0604020202020204" pitchFamily="2" charset="0"/>
                        <a:ea typeface="Arial MT"/>
                        <a:cs typeface="Arial MT"/>
                      </a:endParaRPr>
                    </a:p>
                  </a:txBody>
                  <a:tcPr marL="0" marR="0" marT="0" marB="0"/>
                </a:tc>
                <a:extLst>
                  <a:ext uri="{0D108BD9-81ED-4DB2-BD59-A6C34878D82A}">
                    <a16:rowId xmlns:a16="http://schemas.microsoft.com/office/drawing/2014/main" val="50979393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
        <p:cNvGrpSpPr/>
        <p:nvPr/>
      </p:nvGrpSpPr>
      <p:grpSpPr>
        <a:xfrm>
          <a:off x="0" y="0"/>
          <a:ext cx="0" cy="0"/>
          <a:chOff x="0" y="0"/>
          <a:chExt cx="0" cy="0"/>
        </a:xfrm>
      </p:grpSpPr>
      <p:sp>
        <p:nvSpPr>
          <p:cNvPr id="141" name="Google Shape;141;p20"/>
          <p:cNvSpPr txBox="1">
            <a:spLocks noGrp="1"/>
          </p:cNvSpPr>
          <p:nvPr>
            <p:ph type="ctrTitle" idx="4294967295"/>
          </p:nvPr>
        </p:nvSpPr>
        <p:spPr>
          <a:xfrm>
            <a:off x="1990169" y="1807632"/>
            <a:ext cx="5455500" cy="21008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7200" dirty="0">
                <a:solidFill>
                  <a:schemeClr val="accent1"/>
                </a:solidFill>
              </a:rPr>
              <a:t>SCOPE &amp; PLANNING</a:t>
            </a:r>
          </a:p>
        </p:txBody>
      </p:sp>
      <p:sp>
        <p:nvSpPr>
          <p:cNvPr id="143" name="Google Shape;143;p20"/>
          <p:cNvSpPr/>
          <p:nvPr/>
        </p:nvSpPr>
        <p:spPr>
          <a:xfrm>
            <a:off x="7568290" y="2334064"/>
            <a:ext cx="261878" cy="25005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20"/>
          <p:cNvGrpSpPr/>
          <p:nvPr/>
        </p:nvGrpSpPr>
        <p:grpSpPr>
          <a:xfrm>
            <a:off x="7243253" y="929993"/>
            <a:ext cx="1121957" cy="1122271"/>
            <a:chOff x="6654650" y="3665275"/>
            <a:chExt cx="409100" cy="409125"/>
          </a:xfrm>
        </p:grpSpPr>
        <p:sp>
          <p:nvSpPr>
            <p:cNvPr id="145" name="Google Shape;145;p2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20"/>
          <p:cNvGrpSpPr/>
          <p:nvPr/>
        </p:nvGrpSpPr>
        <p:grpSpPr>
          <a:xfrm rot="1057075">
            <a:off x="6161947" y="1812386"/>
            <a:ext cx="741255" cy="741354"/>
            <a:chOff x="570875" y="4322250"/>
            <a:chExt cx="443300" cy="443325"/>
          </a:xfrm>
        </p:grpSpPr>
        <p:sp>
          <p:nvSpPr>
            <p:cNvPr id="148" name="Google Shape;148;p2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20"/>
          <p:cNvSpPr/>
          <p:nvPr/>
        </p:nvSpPr>
        <p:spPr>
          <a:xfrm rot="2466613">
            <a:off x="6245163" y="1147346"/>
            <a:ext cx="363854" cy="34742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rot="-1609020">
            <a:off x="6777274" y="1365970"/>
            <a:ext cx="261831" cy="2500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rot="2926409">
            <a:off x="8364950" y="1564011"/>
            <a:ext cx="196068" cy="18721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rot="-1609718">
            <a:off x="7548927" y="309671"/>
            <a:ext cx="176665" cy="16868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B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0"/>
        <p:cNvGrpSpPr/>
        <p:nvPr/>
      </p:nvGrpSpPr>
      <p:grpSpPr>
        <a:xfrm>
          <a:off x="0" y="0"/>
          <a:ext cx="0" cy="0"/>
          <a:chOff x="0" y="0"/>
          <a:chExt cx="0" cy="0"/>
        </a:xfrm>
      </p:grpSpPr>
      <p:sp>
        <p:nvSpPr>
          <p:cNvPr id="161" name="Google Shape;161;p21"/>
          <p:cNvSpPr txBox="1">
            <a:spLocks noGrp="1"/>
          </p:cNvSpPr>
          <p:nvPr>
            <p:ph type="body" idx="1"/>
          </p:nvPr>
        </p:nvSpPr>
        <p:spPr>
          <a:xfrm>
            <a:off x="1576275" y="1367175"/>
            <a:ext cx="3482400" cy="3382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b="1" dirty="0">
                <a:effectLst/>
                <a:latin typeface="Barlow" panose="020B0604020202020204" pitchFamily="2" charset="0"/>
                <a:ea typeface="Calibri" panose="020F0502020204030204" pitchFamily="34" charset="0"/>
                <a:cs typeface="Times New Roman" panose="02020603050405020304" pitchFamily="18" charset="0"/>
              </a:rPr>
              <a:t>Employee Information Management</a:t>
            </a:r>
          </a:p>
          <a:p>
            <a:pPr marL="0" lvl="0" indent="0" algn="l" rtl="0">
              <a:spcBef>
                <a:spcPts val="600"/>
              </a:spcBef>
              <a:spcAft>
                <a:spcPts val="0"/>
              </a:spcAft>
              <a:buNone/>
            </a:pPr>
            <a:endParaRPr sz="2000" b="1" dirty="0">
              <a:latin typeface="Barlow" panose="020B0604020202020204" pitchFamily="2" charset="0"/>
            </a:endParaRPr>
          </a:p>
          <a:p>
            <a:pPr marL="0" lvl="0" indent="0" algn="just" rtl="0">
              <a:spcBef>
                <a:spcPts val="600"/>
              </a:spcBef>
              <a:spcAft>
                <a:spcPts val="0"/>
              </a:spcAft>
              <a:buNone/>
            </a:pPr>
            <a:r>
              <a:rPr lang="en-US" sz="1600" dirty="0">
                <a:effectLst/>
                <a:latin typeface="Barlow" panose="020B0604020202020204" pitchFamily="2" charset="0"/>
                <a:ea typeface="Calibri" panose="020F0502020204030204" pitchFamily="34" charset="0"/>
                <a:cs typeface="Times New Roman" panose="02020603050405020304" pitchFamily="18" charset="0"/>
              </a:rPr>
              <a:t>The system should allow for easy storage, retrieval and modification of employee information such as name, contact details, department, job title, employment history, etc.</a:t>
            </a:r>
            <a:endParaRPr sz="1600" dirty="0">
              <a:latin typeface="Barlow" panose="020B0604020202020204" pitchFamily="2" charset="0"/>
            </a:endParaRPr>
          </a:p>
        </p:txBody>
      </p:sp>
      <p:sp>
        <p:nvSpPr>
          <p:cNvPr id="162" name="Google Shape;162;p21"/>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marR="0">
              <a:spcBef>
                <a:spcPts val="465"/>
              </a:spcBef>
              <a:spcAft>
                <a:spcPts val="0"/>
              </a:spcAft>
              <a:tabLst>
                <a:tab pos="762000" algn="l"/>
              </a:tabLst>
            </a:pPr>
            <a:r>
              <a:rPr lang="en-US" sz="2800" b="1" spc="-5" dirty="0">
                <a:effectLst/>
                <a:latin typeface="Barlow" panose="020B0604020202020204" pitchFamily="2" charset="0"/>
                <a:ea typeface="Arial" panose="020B0604020202020204" pitchFamily="34" charset="0"/>
              </a:rPr>
              <a:t>REQUIREMENT</a:t>
            </a:r>
            <a:r>
              <a:rPr lang="en-US" sz="2800" b="1" spc="-45" dirty="0">
                <a:effectLst/>
                <a:latin typeface="Barlow" panose="020B0604020202020204" pitchFamily="2" charset="0"/>
                <a:ea typeface="Arial" panose="020B0604020202020204" pitchFamily="34" charset="0"/>
              </a:rPr>
              <a:t> </a:t>
            </a:r>
            <a:r>
              <a:rPr lang="en-US" sz="2800" b="1" dirty="0">
                <a:effectLst/>
                <a:latin typeface="Barlow" panose="020B0604020202020204" pitchFamily="2" charset="0"/>
                <a:ea typeface="Arial" panose="020B0604020202020204" pitchFamily="34" charset="0"/>
              </a:rPr>
              <a:t>ANALYSIS</a:t>
            </a:r>
          </a:p>
        </p:txBody>
      </p:sp>
      <p:sp>
        <p:nvSpPr>
          <p:cNvPr id="163" name="Google Shape;163;p21"/>
          <p:cNvSpPr txBox="1">
            <a:spLocks noGrp="1"/>
          </p:cNvSpPr>
          <p:nvPr>
            <p:ph type="body" idx="2"/>
          </p:nvPr>
        </p:nvSpPr>
        <p:spPr>
          <a:xfrm>
            <a:off x="5268071" y="1367175"/>
            <a:ext cx="3482400" cy="3382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b="1" dirty="0">
                <a:effectLst/>
                <a:latin typeface="Barlow" panose="020B0604020202020204" pitchFamily="2" charset="0"/>
                <a:ea typeface="Calibri" panose="020F0502020204030204" pitchFamily="34" charset="0"/>
                <a:cs typeface="Times New Roman" panose="02020603050405020304" pitchFamily="18" charset="0"/>
              </a:rPr>
              <a:t>Leave Management</a:t>
            </a:r>
          </a:p>
          <a:p>
            <a:pPr marL="0" lvl="0" indent="0" algn="l" rtl="0">
              <a:spcBef>
                <a:spcPts val="600"/>
              </a:spcBef>
              <a:spcAft>
                <a:spcPts val="0"/>
              </a:spcAft>
              <a:buNone/>
            </a:pPr>
            <a:endParaRPr lang="en-US" sz="2000" b="1" dirty="0">
              <a:effectLst/>
              <a:latin typeface="Barlow" panose="020B0604020202020204" pitchFamily="2" charset="0"/>
              <a:ea typeface="Calibri" panose="020F0502020204030204" pitchFamily="34" charset="0"/>
              <a:cs typeface="Times New Roman" panose="02020603050405020304" pitchFamily="18" charset="0"/>
            </a:endParaRPr>
          </a:p>
          <a:p>
            <a:pPr marL="0" lvl="0" indent="0" algn="l" rtl="0">
              <a:spcBef>
                <a:spcPts val="600"/>
              </a:spcBef>
              <a:spcAft>
                <a:spcPts val="0"/>
              </a:spcAft>
              <a:buNone/>
            </a:pPr>
            <a:endParaRPr lang="en-US" sz="2000" b="1" dirty="0">
              <a:effectLst/>
              <a:latin typeface="Barlow" panose="020B0604020202020204" pitchFamily="2" charset="0"/>
              <a:ea typeface="Calibri" panose="020F0502020204030204" pitchFamily="34" charset="0"/>
              <a:cs typeface="Times New Roman" panose="02020603050405020304" pitchFamily="18" charset="0"/>
            </a:endParaRPr>
          </a:p>
          <a:p>
            <a:pPr marL="0" indent="0" algn="just">
              <a:buNone/>
            </a:pPr>
            <a:r>
              <a:rPr lang="en-US" sz="1600" b="0" dirty="0">
                <a:effectLst/>
                <a:latin typeface="Barlow" panose="020B0604020202020204" pitchFamily="2" charset="0"/>
                <a:ea typeface="Arial" panose="020B0604020202020204" pitchFamily="34" charset="0"/>
              </a:rPr>
              <a:t>The system should allow employees to record their leaves, with a dashboard that displays this information to the management.</a:t>
            </a:r>
            <a:endParaRPr lang="en-US" sz="1600" b="1" dirty="0">
              <a:effectLst/>
              <a:latin typeface="Barlow" panose="020B0604020202020204" pitchFamily="2" charset="0"/>
              <a:ea typeface="Arial" panose="020B0604020202020204" pitchFamily="34" charset="0"/>
            </a:endParaRPr>
          </a:p>
          <a:p>
            <a:pPr marL="0" lvl="0" indent="0" algn="l" rtl="0">
              <a:spcBef>
                <a:spcPts val="600"/>
              </a:spcBef>
              <a:spcAft>
                <a:spcPts val="0"/>
              </a:spcAft>
              <a:buNone/>
            </a:pPr>
            <a:endParaRPr lang="en-US" sz="2000" b="1" dirty="0">
              <a:latin typeface="Barlow" panose="020B0604020202020204" pitchFamily="2" charset="0"/>
              <a:ea typeface="Calibri" panose="020F0502020204030204" pitchFamily="34" charset="0"/>
              <a:cs typeface="Times New Roman" panose="02020603050405020304" pitchFamily="18" charset="0"/>
            </a:endParaRPr>
          </a:p>
        </p:txBody>
      </p:sp>
      <p:sp>
        <p:nvSpPr>
          <p:cNvPr id="164" name="Google Shape;164;p21"/>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165" name="Google Shape;165;p21"/>
          <p:cNvGrpSpPr/>
          <p:nvPr/>
        </p:nvGrpSpPr>
        <p:grpSpPr>
          <a:xfrm>
            <a:off x="8247163" y="629034"/>
            <a:ext cx="205851" cy="335576"/>
            <a:chOff x="6730350" y="2315900"/>
            <a:chExt cx="257700" cy="420100"/>
          </a:xfrm>
        </p:grpSpPr>
        <p:sp>
          <p:nvSpPr>
            <p:cNvPr id="166" name="Google Shape;166;p2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598752-7583-2204-DD2D-64AAC88E369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9" name="TextBox 8">
            <a:extLst>
              <a:ext uri="{FF2B5EF4-FFF2-40B4-BE49-F238E27FC236}">
                <a16:creationId xmlns:a16="http://schemas.microsoft.com/office/drawing/2014/main" id="{B7ABDC6C-8F78-C9BC-98C9-D070B89B179C}"/>
              </a:ext>
            </a:extLst>
          </p:cNvPr>
          <p:cNvSpPr txBox="1"/>
          <p:nvPr/>
        </p:nvSpPr>
        <p:spPr>
          <a:xfrm>
            <a:off x="1452746" y="134304"/>
            <a:ext cx="3882512" cy="2355004"/>
          </a:xfrm>
          <a:prstGeom prst="rect">
            <a:avLst/>
          </a:prstGeom>
          <a:noFill/>
        </p:spPr>
        <p:txBody>
          <a:bodyPr wrap="square">
            <a:spAutoFit/>
          </a:bodyPr>
          <a:lstStyle/>
          <a:p>
            <a:pPr>
              <a:lnSpc>
                <a:spcPct val="150000"/>
              </a:lnSpc>
            </a:pPr>
            <a:r>
              <a:rPr lang="en-US" sz="2000" b="1" dirty="0">
                <a:effectLst/>
                <a:latin typeface="Barlow" panose="020B0604020202020204" pitchFamily="2" charset="0"/>
                <a:ea typeface="Arial" panose="020B0604020202020204" pitchFamily="34" charset="0"/>
              </a:rPr>
              <a:t>Performance Management:</a:t>
            </a:r>
            <a:r>
              <a:rPr lang="en-US" sz="2000" b="0" dirty="0">
                <a:effectLst/>
                <a:latin typeface="Barlow" panose="020B0604020202020204" pitchFamily="2" charset="0"/>
                <a:ea typeface="Arial" panose="020B0604020202020204" pitchFamily="34" charset="0"/>
              </a:rPr>
              <a:t> </a:t>
            </a:r>
            <a:endParaRPr lang="en-US" sz="2000" dirty="0">
              <a:latin typeface="Barlow" panose="020B0604020202020204" pitchFamily="2" charset="0"/>
              <a:ea typeface="Arial" panose="020B0604020202020204" pitchFamily="34" charset="0"/>
            </a:endParaRPr>
          </a:p>
          <a:p>
            <a:pPr>
              <a:lnSpc>
                <a:spcPct val="150000"/>
              </a:lnSpc>
            </a:pPr>
            <a:r>
              <a:rPr lang="en-US" sz="1600" b="0" dirty="0">
                <a:effectLst/>
                <a:latin typeface="Barlow" panose="020B0604020202020204" pitchFamily="2" charset="0"/>
                <a:ea typeface="Arial" panose="020B0604020202020204" pitchFamily="34" charset="0"/>
              </a:rPr>
              <a:t>The system should allow managers to set goals, provide feedback, and conduct performance reviews for employees. It should also track and report on employee progress towards their goals</a:t>
            </a:r>
            <a:endParaRPr lang="en-US" sz="1600" dirty="0">
              <a:latin typeface="Barlow" panose="020B0604020202020204" pitchFamily="2" charset="0"/>
            </a:endParaRPr>
          </a:p>
        </p:txBody>
      </p:sp>
      <p:sp>
        <p:nvSpPr>
          <p:cNvPr id="15" name="TextBox 14">
            <a:extLst>
              <a:ext uri="{FF2B5EF4-FFF2-40B4-BE49-F238E27FC236}">
                <a16:creationId xmlns:a16="http://schemas.microsoft.com/office/drawing/2014/main" id="{A6522E9E-233E-6CCA-C539-B55207398740}"/>
              </a:ext>
            </a:extLst>
          </p:cNvPr>
          <p:cNvSpPr txBox="1"/>
          <p:nvPr/>
        </p:nvSpPr>
        <p:spPr>
          <a:xfrm>
            <a:off x="5335260" y="134304"/>
            <a:ext cx="3740727" cy="2436051"/>
          </a:xfrm>
          <a:prstGeom prst="rect">
            <a:avLst/>
          </a:prstGeom>
          <a:noFill/>
        </p:spPr>
        <p:txBody>
          <a:bodyPr wrap="square">
            <a:spAutoFit/>
          </a:bodyPr>
          <a:lstStyle/>
          <a:p>
            <a:pPr marL="0" marR="0" algn="just">
              <a:lnSpc>
                <a:spcPct val="150000"/>
              </a:lnSpc>
              <a:spcBef>
                <a:spcPts val="465"/>
              </a:spcBef>
              <a:spcAft>
                <a:spcPts val="0"/>
              </a:spcAft>
              <a:tabLst>
                <a:tab pos="762000" algn="l"/>
              </a:tabLst>
            </a:pPr>
            <a:r>
              <a:rPr lang="en-US" sz="1800" b="1" dirty="0">
                <a:effectLst/>
                <a:latin typeface="Barlow" panose="020B0604020202020204" pitchFamily="2" charset="0"/>
                <a:ea typeface="Arial" panose="020B0604020202020204" pitchFamily="34" charset="0"/>
              </a:rPr>
              <a:t>Training and Development:</a:t>
            </a:r>
            <a:r>
              <a:rPr lang="en-US" sz="1800" b="0" dirty="0">
                <a:effectLst/>
                <a:latin typeface="Barlow" panose="020B0604020202020204" pitchFamily="2" charset="0"/>
                <a:ea typeface="Arial" panose="020B0604020202020204" pitchFamily="34" charset="0"/>
              </a:rPr>
              <a:t> </a:t>
            </a:r>
          </a:p>
          <a:p>
            <a:pPr marL="0" marR="0" algn="just">
              <a:lnSpc>
                <a:spcPct val="150000"/>
              </a:lnSpc>
              <a:spcBef>
                <a:spcPts val="465"/>
              </a:spcBef>
              <a:spcAft>
                <a:spcPts val="0"/>
              </a:spcAft>
              <a:tabLst>
                <a:tab pos="762000" algn="l"/>
              </a:tabLst>
            </a:pPr>
            <a:r>
              <a:rPr lang="en-US" sz="1600" b="0" dirty="0">
                <a:effectLst/>
                <a:latin typeface="Barlow" panose="020B0604020202020204" pitchFamily="2" charset="0"/>
                <a:ea typeface="Arial" panose="020B0604020202020204" pitchFamily="34" charset="0"/>
              </a:rPr>
              <a:t>The system should facilitate employee training and development by providing access to relevant courses, workshops, and other resources.</a:t>
            </a:r>
            <a:endParaRPr lang="en-US" sz="1600" b="1" dirty="0">
              <a:effectLst/>
              <a:latin typeface="Barlow" panose="020B0604020202020204" pitchFamily="2" charset="0"/>
              <a:ea typeface="Arial" panose="020B0604020202020204" pitchFamily="34" charset="0"/>
            </a:endParaRPr>
          </a:p>
          <a:p>
            <a:pPr marL="508000" marR="0" algn="just">
              <a:lnSpc>
                <a:spcPct val="150000"/>
              </a:lnSpc>
              <a:spcBef>
                <a:spcPts val="465"/>
              </a:spcBef>
              <a:spcAft>
                <a:spcPts val="0"/>
              </a:spcAft>
              <a:tabLst>
                <a:tab pos="762000" algn="l"/>
              </a:tabLst>
            </a:pPr>
            <a:r>
              <a:rPr lang="en-US" sz="1600" b="0" dirty="0">
                <a:effectLst/>
                <a:latin typeface="Barlow" panose="020B0604020202020204" pitchFamily="2" charset="0"/>
                <a:ea typeface="Arial" panose="020B0604020202020204" pitchFamily="34" charset="0"/>
              </a:rPr>
              <a:t> </a:t>
            </a:r>
            <a:endParaRPr lang="en-US" sz="1600" b="1" dirty="0">
              <a:effectLst/>
              <a:latin typeface="Barlow" panose="020B0604020202020204" pitchFamily="2" charset="0"/>
              <a:ea typeface="Arial" panose="020B0604020202020204" pitchFamily="34" charset="0"/>
            </a:endParaRPr>
          </a:p>
        </p:txBody>
      </p:sp>
      <p:sp>
        <p:nvSpPr>
          <p:cNvPr id="19" name="TextBox 18">
            <a:extLst>
              <a:ext uri="{FF2B5EF4-FFF2-40B4-BE49-F238E27FC236}">
                <a16:creationId xmlns:a16="http://schemas.microsoft.com/office/drawing/2014/main" id="{B434C891-E78D-B471-8C58-2E5F086F8705}"/>
              </a:ext>
            </a:extLst>
          </p:cNvPr>
          <p:cNvSpPr txBox="1"/>
          <p:nvPr/>
        </p:nvSpPr>
        <p:spPr>
          <a:xfrm>
            <a:off x="1452745" y="3131366"/>
            <a:ext cx="7623242" cy="1316835"/>
          </a:xfrm>
          <a:prstGeom prst="rect">
            <a:avLst/>
          </a:prstGeom>
          <a:noFill/>
        </p:spPr>
        <p:txBody>
          <a:bodyPr wrap="square">
            <a:spAutoFit/>
          </a:bodyPr>
          <a:lstStyle/>
          <a:p>
            <a:pPr marL="0" marR="0" algn="just">
              <a:lnSpc>
                <a:spcPct val="150000"/>
              </a:lnSpc>
              <a:spcBef>
                <a:spcPts val="465"/>
              </a:spcBef>
              <a:spcAft>
                <a:spcPts val="0"/>
              </a:spcAft>
              <a:tabLst>
                <a:tab pos="762000" algn="l"/>
              </a:tabLst>
            </a:pPr>
            <a:r>
              <a:rPr lang="en-US" sz="2000" b="1" dirty="0">
                <a:effectLst/>
                <a:latin typeface="Barlow" panose="020B0604020202020204" pitchFamily="2" charset="0"/>
                <a:ea typeface="Arial" panose="020B0604020202020204" pitchFamily="34" charset="0"/>
              </a:rPr>
              <a:t>Security:</a:t>
            </a:r>
            <a:r>
              <a:rPr lang="en-US" sz="2000" b="0" dirty="0">
                <a:effectLst/>
                <a:latin typeface="Barlow" panose="020B0604020202020204" pitchFamily="2" charset="0"/>
                <a:ea typeface="Arial" panose="020B0604020202020204" pitchFamily="34" charset="0"/>
              </a:rPr>
              <a:t> </a:t>
            </a:r>
          </a:p>
          <a:p>
            <a:pPr marL="0" marR="0" algn="just">
              <a:lnSpc>
                <a:spcPct val="150000"/>
              </a:lnSpc>
              <a:spcBef>
                <a:spcPts val="465"/>
              </a:spcBef>
              <a:spcAft>
                <a:spcPts val="0"/>
              </a:spcAft>
              <a:tabLst>
                <a:tab pos="762000" algn="l"/>
              </a:tabLst>
            </a:pPr>
            <a:r>
              <a:rPr lang="en-US" sz="1600" b="0" dirty="0">
                <a:effectLst/>
                <a:latin typeface="Barlow" panose="020B0604020202020204" pitchFamily="2" charset="0"/>
                <a:ea typeface="Arial" panose="020B0604020202020204" pitchFamily="34" charset="0"/>
              </a:rPr>
              <a:t>The system should have strong security measures to protect sensitive</a:t>
            </a:r>
            <a:r>
              <a:rPr lang="en-US" sz="1600" b="1" dirty="0">
                <a:effectLst/>
                <a:latin typeface="Barlow" panose="020B0604020202020204" pitchFamily="2" charset="0"/>
                <a:ea typeface="Arial" panose="020B0604020202020204" pitchFamily="34" charset="0"/>
              </a:rPr>
              <a:t> </a:t>
            </a:r>
            <a:r>
              <a:rPr lang="en-US" sz="1600" b="0" dirty="0">
                <a:effectLst/>
                <a:latin typeface="Barlow" panose="020B0604020202020204" pitchFamily="2" charset="0"/>
                <a:ea typeface="Arial" panose="020B0604020202020204" pitchFamily="34" charset="0"/>
              </a:rPr>
              <a:t>employee data. It should also be able to comply with relevant data protection regulations.</a:t>
            </a:r>
            <a:r>
              <a:rPr lang="en-US" sz="1400" b="0" dirty="0">
                <a:effectLst/>
                <a:latin typeface="Arial" panose="020B0604020202020204" pitchFamily="34" charset="0"/>
                <a:ea typeface="Arial" panose="020B0604020202020204" pitchFamily="34" charset="0"/>
              </a:rPr>
              <a:t>	</a:t>
            </a:r>
            <a:endParaRPr lang="en-US" sz="1600" b="1"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852981648"/>
      </p:ext>
    </p:extLst>
  </p:cSld>
  <p:clrMapOvr>
    <a:masterClrMapping/>
  </p:clrMapOvr>
</p:sld>
</file>

<file path=ppt/theme/theme1.xml><?xml version="1.0" encoding="utf-8"?>
<a:theme xmlns:a="http://schemas.openxmlformats.org/drawingml/2006/main" name="Basset template">
  <a:themeElements>
    <a:clrScheme name="Custom 347">
      <a:dk1>
        <a:srgbClr val="434343"/>
      </a:dk1>
      <a:lt1>
        <a:srgbClr val="FFFFFF"/>
      </a:lt1>
      <a:dk2>
        <a:srgbClr val="D9D9D9"/>
      </a:dk2>
      <a:lt2>
        <a:srgbClr val="F1F1F1"/>
      </a:lt2>
      <a:accent1>
        <a:srgbClr val="FFB000"/>
      </a:accent1>
      <a:accent2>
        <a:srgbClr val="FFE19E"/>
      </a:accent2>
      <a:accent3>
        <a:srgbClr val="6D9EEB"/>
      </a:accent3>
      <a:accent4>
        <a:srgbClr val="C9DAF8"/>
      </a:accent4>
      <a:accent5>
        <a:srgbClr val="93C47D"/>
      </a:accent5>
      <a:accent6>
        <a:srgbClr val="D9EAD3"/>
      </a:accent6>
      <a:hlink>
        <a:srgbClr val="FF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975</Words>
  <Application>Microsoft Office PowerPoint</Application>
  <PresentationFormat>On-screen Show (16:9)</PresentationFormat>
  <Paragraphs>119</Paragraphs>
  <Slides>27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Barlow</vt:lpstr>
      <vt:lpstr>Arial</vt:lpstr>
      <vt:lpstr>Wingdings</vt:lpstr>
      <vt:lpstr>Basset template</vt:lpstr>
      <vt:lpstr>DREAM STUDIO  ARCHITECTURE</vt:lpstr>
      <vt:lpstr>HELLO!</vt:lpstr>
      <vt:lpstr>OVERVIEW</vt:lpstr>
      <vt:lpstr>1. INTRODUCTION</vt:lpstr>
      <vt:lpstr>PowerPoint Presentation</vt:lpstr>
      <vt:lpstr>TECHNICAL PROFILE</vt:lpstr>
      <vt:lpstr>SCOPE &amp; PLANNING</vt:lpstr>
      <vt:lpstr>REQUIREMENT ANALYSIS</vt:lpstr>
      <vt:lpstr>PowerPoint Presentation</vt:lpstr>
      <vt:lpstr>TECHNOLOGY DETAILS</vt:lpstr>
      <vt:lpstr>DATA FLOW DIAGRAM</vt:lpstr>
      <vt:lpstr>PowerPoint Presentation</vt:lpstr>
      <vt:lpstr>PowerPoint Presentation</vt:lpstr>
      <vt:lpstr>PowerPoint Presentation</vt:lpstr>
      <vt:lpstr>PowerPoint Presentation</vt:lpstr>
      <vt:lpstr>PowerPoint Presentation</vt:lpstr>
      <vt:lpstr>PowerPoint Presentation</vt:lpstr>
      <vt:lpstr>THIS DIAGRAMS  EXPLAIN AUTHORITY</vt:lpstr>
      <vt:lpstr>PowerPoint Presentation</vt:lpstr>
      <vt:lpstr>PowerPoint Presentation</vt:lpstr>
      <vt:lpstr>PowerPoint Presentation</vt:lpstr>
      <vt:lpstr>TESTING</vt:lpstr>
      <vt:lpstr>PowerPoint Presentation</vt:lpstr>
      <vt:lpstr>CONCLUSION</vt:lpstr>
      <vt:lpstr>PowerPoint Presentation</vt:lpstr>
      <vt:lpstr>BIBLIOGRAPHY &amp;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Chintan Bhimani</cp:lastModifiedBy>
  <cp:revision>9</cp:revision>
  <dcterms:modified xsi:type="dcterms:W3CDTF">2023-04-16T17:33:21Z</dcterms:modified>
</cp:coreProperties>
</file>