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Barlow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8E7EF0-30BA-47A9-9E73-536E6FB35545}">
  <a:tblStyle styleId="{918E7EF0-30BA-47A9-9E73-536E6FB355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FAFD12A-2A65-4255-B111-476A2ECDBF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Barl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-italic.fntdata"/><Relationship Id="rId50" Type="http://schemas.openxmlformats.org/officeDocument/2006/relationships/font" Target="fonts/Barlow-bold.fntdata"/><Relationship Id="rId52" Type="http://schemas.openxmlformats.org/officeDocument/2006/relationships/font" Target="fonts/Barl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d3cc128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d3cc12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d3cc1285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d3cc128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bd3cc1285d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bd3cc1285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d3cc1285d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d3cc128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d3cc1285d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d3cc128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d3cc1285d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d3cc1285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d3cc1285d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bd3cc1285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bd3cc1285d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bd3cc1285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bd3cc1285d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bd3cc1285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bd3cc1285d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bd3cc1285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77b44e09f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77b44e09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252e72ea7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252e72ea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slide" Target="/ppt/slides/slide25.xm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Relationship Id="rId4" Type="http://schemas.openxmlformats.org/officeDocument/2006/relationships/image" Target="../media/image23.jpg"/><Relationship Id="rId5" Type="http://schemas.openxmlformats.org/officeDocument/2006/relationships/image" Target="../media/image25.jpg"/><Relationship Id="rId6" Type="http://schemas.openxmlformats.org/officeDocument/2006/relationships/image" Target="../media/image2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8176601" y="649018"/>
            <a:ext cx="355087" cy="295596"/>
            <a:chOff x="1244325" y="314425"/>
            <a:chExt cx="444525" cy="370050"/>
          </a:xfrm>
        </p:grpSpPr>
        <p:sp>
          <p:nvSpPr>
            <p:cNvPr id="189" name="Google Shape;189;p2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Want big impact?</a:t>
            </a:r>
            <a:endParaRPr sz="2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204" name="Google Shape;204;p2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3787460" y="2173525"/>
            <a:ext cx="1944600" cy="1569600"/>
            <a:chOff x="3071457" y="2013875"/>
            <a:chExt cx="1944600" cy="1569600"/>
          </a:xfrm>
        </p:grpSpPr>
        <p:sp>
          <p:nvSpPr>
            <p:cNvPr id="211" name="Google Shape;211;p2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1845246" y="2173525"/>
            <a:ext cx="1944600" cy="1569600"/>
            <a:chOff x="1126863" y="2013875"/>
            <a:chExt cx="1944600" cy="1569600"/>
          </a:xfrm>
        </p:grpSpPr>
        <p:sp>
          <p:nvSpPr>
            <p:cNvPr id="215" name="Google Shape;215;p2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7" name="Google Shape;217;p25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5729559" y="2173525"/>
            <a:ext cx="3001200" cy="1569600"/>
            <a:chOff x="5015938" y="2013875"/>
            <a:chExt cx="3001200" cy="1569600"/>
          </a:xfrm>
        </p:grpSpPr>
        <p:sp>
          <p:nvSpPr>
            <p:cNvPr id="219" name="Google Shape;219;p2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5599105" y="2860920"/>
            <a:ext cx="261571" cy="260379"/>
            <a:chOff x="4858109" y="2631368"/>
            <a:chExt cx="316442" cy="315000"/>
          </a:xfrm>
        </p:grpSpPr>
        <p:sp>
          <p:nvSpPr>
            <p:cNvPr id="223" name="Google Shape;223;p2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Barlow"/>
                  <a:ea typeface="Barlow"/>
                  <a:cs typeface="Barlow"/>
                  <a:sym typeface="Barlow"/>
                </a:rPr>
              </a:b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5" name="Google Shape;225;p25"/>
          <p:cNvGrpSpPr/>
          <p:nvPr/>
        </p:nvGrpSpPr>
        <p:grpSpPr>
          <a:xfrm>
            <a:off x="3661899" y="2860921"/>
            <a:ext cx="260366" cy="260366"/>
            <a:chOff x="3157188" y="909150"/>
            <a:chExt cx="470400" cy="470400"/>
          </a:xfrm>
        </p:grpSpPr>
        <p:sp>
          <p:nvSpPr>
            <p:cNvPr id="226" name="Google Shape;226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1666600" y="162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{918E7EF0-30BA-47A9-9E73-536E6FB35545}</a:tableStyleId>
              </a:tblPr>
              <a:tblGrid>
                <a:gridCol w="1770950"/>
                <a:gridCol w="1770950"/>
                <a:gridCol w="1770950"/>
                <a:gridCol w="1770950"/>
              </a:tblGrid>
              <a:tr h="5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1660801" y="1154649"/>
            <a:ext cx="7406640" cy="352836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4294967295" type="title"/>
          </p:nvPr>
        </p:nvSpPr>
        <p:spPr>
          <a:xfrm>
            <a:off x="1833450" y="393475"/>
            <a:ext cx="60882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000"/>
                </a:solidFill>
              </a:rPr>
              <a:t>MAPS</a:t>
            </a:r>
            <a:endParaRPr>
              <a:solidFill>
                <a:srgbClr val="FFB000"/>
              </a:solidFill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3008450" y="1811475"/>
            <a:ext cx="479100" cy="393600"/>
          </a:xfrm>
          <a:prstGeom prst="wedgeRectCallout">
            <a:avLst>
              <a:gd fmla="val -21713" name="adj1"/>
              <a:gd fmla="val 6948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ur office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069361" y="609546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7"/>
          <p:cNvCxnSpPr/>
          <p:nvPr/>
        </p:nvCxnSpPr>
        <p:spPr>
          <a:xfrm>
            <a:off x="2304650" y="2083350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3845950" y="3555975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0" name="Google Shape;250;p27"/>
          <p:cNvCxnSpPr/>
          <p:nvPr/>
        </p:nvCxnSpPr>
        <p:spPr>
          <a:xfrm>
            <a:off x="4792000" y="1915000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5448050" y="3860750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7340425" y="2342850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3" name="Google Shape;253;p27"/>
          <p:cNvCxnSpPr/>
          <p:nvPr/>
        </p:nvCxnSpPr>
        <p:spPr>
          <a:xfrm>
            <a:off x="8034650" y="3959525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4294967295" type="ctrTitle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59" name="Google Shape;259;p28"/>
          <p:cNvSpPr txBox="1"/>
          <p:nvPr>
            <p:ph idx="4294967295" type="subTitle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28"/>
          <p:cNvGrpSpPr/>
          <p:nvPr/>
        </p:nvGrpSpPr>
        <p:grpSpPr>
          <a:xfrm>
            <a:off x="1089787" y="666836"/>
            <a:ext cx="361896" cy="265341"/>
            <a:chOff x="4610450" y="3703750"/>
            <a:chExt cx="453050" cy="332175"/>
          </a:xfrm>
        </p:grpSpPr>
        <p:sp>
          <p:nvSpPr>
            <p:cNvPr id="262" name="Google Shape;262;p2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4294967295" type="ctrTitle"/>
          </p:nvPr>
        </p:nvSpPr>
        <p:spPr>
          <a:xfrm>
            <a:off x="1686525" y="495600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69" name="Google Shape;269;p29"/>
          <p:cNvSpPr txBox="1"/>
          <p:nvPr>
            <p:ph idx="4294967295" type="subTitle"/>
          </p:nvPr>
        </p:nvSpPr>
        <p:spPr>
          <a:xfrm>
            <a:off x="1686525" y="1106508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70" name="Google Shape;270;p29"/>
          <p:cNvSpPr txBox="1"/>
          <p:nvPr>
            <p:ph idx="4294967295" type="ctrTitle"/>
          </p:nvPr>
        </p:nvSpPr>
        <p:spPr>
          <a:xfrm>
            <a:off x="1686525" y="3429292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100%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71" name="Google Shape;271;p29"/>
          <p:cNvSpPr txBox="1"/>
          <p:nvPr>
            <p:ph idx="4294967295" type="subTitle"/>
          </p:nvPr>
        </p:nvSpPr>
        <p:spPr>
          <a:xfrm>
            <a:off x="1686525" y="4040200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72" name="Google Shape;272;p29"/>
          <p:cNvSpPr txBox="1"/>
          <p:nvPr>
            <p:ph idx="4294967295" type="ctrTitle"/>
          </p:nvPr>
        </p:nvSpPr>
        <p:spPr>
          <a:xfrm>
            <a:off x="1686525" y="1962446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185,244 users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73" name="Google Shape;273;p29"/>
          <p:cNvSpPr txBox="1"/>
          <p:nvPr>
            <p:ph idx="4294967295" type="subTitle"/>
          </p:nvPr>
        </p:nvSpPr>
        <p:spPr>
          <a:xfrm>
            <a:off x="1686525" y="2573354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3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1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2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15601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1"/>
          <p:cNvSpPr txBox="1"/>
          <p:nvPr>
            <p:ph idx="2" type="body"/>
          </p:nvPr>
        </p:nvSpPr>
        <p:spPr>
          <a:xfrm>
            <a:off x="399652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1"/>
          <p:cNvSpPr txBox="1"/>
          <p:nvPr>
            <p:ph idx="3" type="body"/>
          </p:nvPr>
        </p:nvSpPr>
        <p:spPr>
          <a:xfrm>
            <a:off x="64328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15601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399652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64328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8176601" y="622214"/>
            <a:ext cx="355087" cy="349235"/>
            <a:chOff x="1244325" y="4999400"/>
            <a:chExt cx="444525" cy="437200"/>
          </a:xfrm>
        </p:grpSpPr>
        <p:sp>
          <p:nvSpPr>
            <p:cNvPr id="307" name="Google Shape;307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9" name="Google Shape;319;p32"/>
          <p:cNvCxnSpPr/>
          <p:nvPr/>
        </p:nvCxnSpPr>
        <p:spPr>
          <a:xfrm>
            <a:off x="1607275" y="1074699"/>
            <a:ext cx="67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2"/>
          <p:cNvCxnSpPr/>
          <p:nvPr/>
        </p:nvCxnSpPr>
        <p:spPr>
          <a:xfrm>
            <a:off x="1607275" y="1784181"/>
            <a:ext cx="67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2"/>
          <p:cNvCxnSpPr/>
          <p:nvPr/>
        </p:nvCxnSpPr>
        <p:spPr>
          <a:xfrm>
            <a:off x="1607275" y="2493663"/>
            <a:ext cx="67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2"/>
          <p:cNvCxnSpPr/>
          <p:nvPr/>
        </p:nvCxnSpPr>
        <p:spPr>
          <a:xfrm>
            <a:off x="1607275" y="3203146"/>
            <a:ext cx="67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2"/>
          <p:cNvCxnSpPr/>
          <p:nvPr/>
        </p:nvCxnSpPr>
        <p:spPr>
          <a:xfrm>
            <a:off x="1607275" y="3934526"/>
            <a:ext cx="67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2"/>
          <p:cNvSpPr txBox="1"/>
          <p:nvPr/>
        </p:nvSpPr>
        <p:spPr>
          <a:xfrm>
            <a:off x="16072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2185607" y="2380936"/>
            <a:ext cx="217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2478599" y="1986873"/>
            <a:ext cx="217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2771591" y="2493663"/>
            <a:ext cx="217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3820056" y="2694726"/>
            <a:ext cx="217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4113047" y="2096343"/>
            <a:ext cx="217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4406039" y="1229023"/>
            <a:ext cx="217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5454504" y="2140118"/>
            <a:ext cx="217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5747496" y="1074575"/>
            <a:ext cx="217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6040488" y="2322561"/>
            <a:ext cx="217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7088953" y="2753100"/>
            <a:ext cx="217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7381945" y="1293618"/>
            <a:ext cx="217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674936" y="1607408"/>
            <a:ext cx="217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5268071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4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76275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576275" y="3448725"/>
            <a:ext cx="7174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This template is free to use under </a:t>
            </a:r>
            <a:r>
              <a:rPr lang="en" sz="1200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99999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2" name="Google Shape;342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3" name="Google Shape;343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44" name="Google Shape;344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8232466" y="591480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1241163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6" name="Google Shape;356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7" name="Google Shape;357;p34"/>
          <p:cNvGrpSpPr/>
          <p:nvPr/>
        </p:nvGrpSpPr>
        <p:grpSpPr>
          <a:xfrm>
            <a:off x="906077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4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8190919" y="591480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63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5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grpSp>
        <p:nvGrpSpPr>
          <p:cNvPr id="372" name="Google Shape;372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73" name="Google Shape;373;p3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5"/>
          <p:cNvGrpSpPr/>
          <p:nvPr/>
        </p:nvGrpSpPr>
        <p:grpSpPr>
          <a:xfrm>
            <a:off x="67024" y="1622129"/>
            <a:ext cx="4542205" cy="2661224"/>
            <a:chOff x="1177450" y="241631"/>
            <a:chExt cx="6173152" cy="3616776"/>
          </a:xfrm>
        </p:grpSpPr>
        <p:sp>
          <p:nvSpPr>
            <p:cNvPr id="376" name="Google Shape;376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0" name="Google Shape;380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574200" y="1768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THANKS</a:t>
            </a:r>
            <a:r>
              <a:rPr lang="en" sz="9600">
                <a:solidFill>
                  <a:schemeClr val="accent1"/>
                </a:solidFill>
              </a:rPr>
              <a:t>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387" name="Google Shape;387;p3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@username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3" name="Google Shape;393;p3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ighlight>
                  <a:schemeClr val="accent1"/>
                </a:highlight>
                <a:hlinkClick r:id="rId4"/>
              </a:rPr>
              <a:t>SlidesCarnival</a:t>
            </a:r>
            <a:endParaRPr sz="2400">
              <a:highlight>
                <a:schemeClr val="accen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ighlight>
                  <a:schemeClr val="accent1"/>
                </a:highlight>
                <a:hlinkClick r:id="rId5"/>
              </a:rPr>
              <a:t>Unsplash</a:t>
            </a:r>
            <a:endParaRPr sz="2400">
              <a:highlight>
                <a:schemeClr val="accent1"/>
              </a:highlight>
            </a:endParaRPr>
          </a:p>
        </p:txBody>
      </p:sp>
      <p:sp>
        <p:nvSpPr>
          <p:cNvPr id="394" name="Google Shape;394;p3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81774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Normal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B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https://www.fontsquirrel.com/fonts/barlow</a:t>
            </a:r>
            <a:endParaRPr sz="1800">
              <a:solidFill>
                <a:srgbClr val="FFB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Yolk yellow </a:t>
            </a:r>
            <a:r>
              <a:rPr b="1" lang="en" sz="1800">
                <a:solidFill>
                  <a:srgbClr val="FFB000"/>
                </a:solidFill>
              </a:rPr>
              <a:t>#ffb000</a:t>
            </a:r>
            <a:r>
              <a:rPr lang="en" sz="1800"/>
              <a:t> · Dark gray </a:t>
            </a:r>
            <a:r>
              <a:rPr b="1" lang="en" sz="1800"/>
              <a:t>#434343</a:t>
            </a:r>
            <a:endParaRPr b="1" sz="1800"/>
          </a:p>
        </p:txBody>
      </p:sp>
      <p:sp>
        <p:nvSpPr>
          <p:cNvPr id="402" name="Google Shape;402;p38"/>
          <p:cNvSpPr txBox="1"/>
          <p:nvPr/>
        </p:nvSpPr>
        <p:spPr>
          <a:xfrm>
            <a:off x="1556325" y="4262200"/>
            <a:ext cx="708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3" name="Google Shape;403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4" name="Google Shape;404;p38"/>
          <p:cNvGrpSpPr/>
          <p:nvPr/>
        </p:nvGrpSpPr>
        <p:grpSpPr>
          <a:xfrm>
            <a:off x="8176163" y="622213"/>
            <a:ext cx="349235" cy="349235"/>
            <a:chOff x="1922075" y="1629000"/>
            <a:chExt cx="437200" cy="437200"/>
          </a:xfrm>
        </p:grpSpPr>
        <p:sp>
          <p:nvSpPr>
            <p:cNvPr id="405" name="Google Shape;405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412" name="Google Shape;412;p39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18" name="Google Shape;418;p4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7856163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7257139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6658115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6059091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5460067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4861044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4262020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6" name="Google Shape;426;p40"/>
          <p:cNvSpPr/>
          <p:nvPr/>
        </p:nvSpPr>
        <p:spPr>
          <a:xfrm>
            <a:off x="3662996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7" name="Google Shape;427;p40"/>
          <p:cNvSpPr/>
          <p:nvPr/>
        </p:nvSpPr>
        <p:spPr>
          <a:xfrm>
            <a:off x="3063972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2464948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9" name="Google Shape;429;p40"/>
          <p:cNvSpPr/>
          <p:nvPr/>
        </p:nvSpPr>
        <p:spPr>
          <a:xfrm>
            <a:off x="1865924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40"/>
          <p:cNvSpPr/>
          <p:nvPr/>
        </p:nvSpPr>
        <p:spPr>
          <a:xfrm>
            <a:off x="1266900" y="2755950"/>
            <a:ext cx="7470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31" name="Google Shape;431;p40"/>
          <p:cNvCxnSpPr/>
          <p:nvPr/>
        </p:nvCxnSpPr>
        <p:spPr>
          <a:xfrm rot="10800000">
            <a:off x="153428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2" name="Google Shape;432;p40"/>
          <p:cNvSpPr txBox="1"/>
          <p:nvPr/>
        </p:nvSpPr>
        <p:spPr>
          <a:xfrm>
            <a:off x="1497057" y="172720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33" name="Google Shape;433;p40"/>
          <p:cNvCxnSpPr/>
          <p:nvPr/>
        </p:nvCxnSpPr>
        <p:spPr>
          <a:xfrm rot="10800000">
            <a:off x="2733300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4" name="Google Shape;434;p40"/>
          <p:cNvSpPr txBox="1"/>
          <p:nvPr/>
        </p:nvSpPr>
        <p:spPr>
          <a:xfrm>
            <a:off x="2697440" y="172720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35" name="Google Shape;435;p40"/>
          <p:cNvCxnSpPr/>
          <p:nvPr/>
        </p:nvCxnSpPr>
        <p:spPr>
          <a:xfrm rot="10800000">
            <a:off x="393231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6" name="Google Shape;436;p40"/>
          <p:cNvSpPr txBox="1"/>
          <p:nvPr/>
        </p:nvSpPr>
        <p:spPr>
          <a:xfrm>
            <a:off x="3897823" y="172720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37" name="Google Shape;437;p40"/>
          <p:cNvCxnSpPr/>
          <p:nvPr/>
        </p:nvCxnSpPr>
        <p:spPr>
          <a:xfrm rot="10800000">
            <a:off x="5131332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8" name="Google Shape;438;p40"/>
          <p:cNvSpPr txBox="1"/>
          <p:nvPr/>
        </p:nvSpPr>
        <p:spPr>
          <a:xfrm>
            <a:off x="5098207" y="172720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39" name="Google Shape;439;p40"/>
          <p:cNvCxnSpPr/>
          <p:nvPr/>
        </p:nvCxnSpPr>
        <p:spPr>
          <a:xfrm rot="10800000">
            <a:off x="633034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0" name="Google Shape;440;p40"/>
          <p:cNvSpPr txBox="1"/>
          <p:nvPr/>
        </p:nvSpPr>
        <p:spPr>
          <a:xfrm>
            <a:off x="6298590" y="172720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41" name="Google Shape;441;p40"/>
          <p:cNvCxnSpPr/>
          <p:nvPr/>
        </p:nvCxnSpPr>
        <p:spPr>
          <a:xfrm rot="10800000">
            <a:off x="752936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2" name="Google Shape;442;p40"/>
          <p:cNvSpPr txBox="1"/>
          <p:nvPr/>
        </p:nvSpPr>
        <p:spPr>
          <a:xfrm>
            <a:off x="7498974" y="172720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43" name="Google Shape;443;p40"/>
          <p:cNvCxnSpPr/>
          <p:nvPr/>
        </p:nvCxnSpPr>
        <p:spPr>
          <a:xfrm rot="10800000">
            <a:off x="2143000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4" name="Google Shape;444;p40"/>
          <p:cNvSpPr txBox="1"/>
          <p:nvPr/>
        </p:nvSpPr>
        <p:spPr>
          <a:xfrm>
            <a:off x="2079349" y="364815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45" name="Google Shape;445;p40"/>
          <p:cNvCxnSpPr/>
          <p:nvPr/>
        </p:nvCxnSpPr>
        <p:spPr>
          <a:xfrm rot="10800000">
            <a:off x="3342016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6" name="Google Shape;446;p40"/>
          <p:cNvSpPr txBox="1"/>
          <p:nvPr/>
        </p:nvSpPr>
        <p:spPr>
          <a:xfrm>
            <a:off x="3286679" y="364815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47" name="Google Shape;447;p40"/>
          <p:cNvCxnSpPr/>
          <p:nvPr/>
        </p:nvCxnSpPr>
        <p:spPr>
          <a:xfrm rot="10800000">
            <a:off x="454103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8" name="Google Shape;448;p40"/>
          <p:cNvSpPr txBox="1"/>
          <p:nvPr/>
        </p:nvSpPr>
        <p:spPr>
          <a:xfrm>
            <a:off x="4494008" y="364815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49" name="Google Shape;449;p40"/>
          <p:cNvCxnSpPr/>
          <p:nvPr/>
        </p:nvCxnSpPr>
        <p:spPr>
          <a:xfrm rot="10800000">
            <a:off x="5740048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0" name="Google Shape;450;p40"/>
          <p:cNvSpPr txBox="1"/>
          <p:nvPr/>
        </p:nvSpPr>
        <p:spPr>
          <a:xfrm>
            <a:off x="5701338" y="364815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51" name="Google Shape;451;p40"/>
          <p:cNvCxnSpPr/>
          <p:nvPr/>
        </p:nvCxnSpPr>
        <p:spPr>
          <a:xfrm rot="10800000">
            <a:off x="6939064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2" name="Google Shape;452;p40"/>
          <p:cNvSpPr txBox="1"/>
          <p:nvPr/>
        </p:nvSpPr>
        <p:spPr>
          <a:xfrm>
            <a:off x="6908667" y="3648150"/>
            <a:ext cx="113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53" name="Google Shape;453;p40"/>
          <p:cNvCxnSpPr/>
          <p:nvPr/>
        </p:nvCxnSpPr>
        <p:spPr>
          <a:xfrm rot="10800000">
            <a:off x="8138080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4" name="Google Shape;454;p40"/>
          <p:cNvSpPr txBox="1"/>
          <p:nvPr/>
        </p:nvSpPr>
        <p:spPr>
          <a:xfrm>
            <a:off x="8103787" y="3648150"/>
            <a:ext cx="93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55" name="Google Shape;455;p40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456" name="Google Shape;456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6" name="Google Shape;466;p4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1266900" y="2599625"/>
            <a:ext cx="786384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1266900" y="2599625"/>
            <a:ext cx="786384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9" name="Google Shape;469;p41"/>
          <p:cNvGrpSpPr/>
          <p:nvPr/>
        </p:nvGrpSpPr>
        <p:grpSpPr>
          <a:xfrm>
            <a:off x="2776939" y="1932001"/>
            <a:ext cx="473400" cy="473400"/>
            <a:chOff x="1786339" y="1703401"/>
            <a:chExt cx="473400" cy="473400"/>
          </a:xfrm>
        </p:grpSpPr>
        <p:sp>
          <p:nvSpPr>
            <p:cNvPr id="470" name="Google Shape;470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4500214" y="1932001"/>
            <a:ext cx="473400" cy="473400"/>
            <a:chOff x="3814414" y="1703401"/>
            <a:chExt cx="473400" cy="473400"/>
          </a:xfrm>
        </p:grpSpPr>
        <p:sp>
          <p:nvSpPr>
            <p:cNvPr id="473" name="Google Shape;473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6299689" y="1932001"/>
            <a:ext cx="473400" cy="473400"/>
            <a:chOff x="5842489" y="1703401"/>
            <a:chExt cx="473400" cy="473400"/>
          </a:xfrm>
        </p:grpSpPr>
        <p:sp>
          <p:nvSpPr>
            <p:cNvPr id="476" name="Google Shape;476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78" name="Google Shape;478;p41"/>
          <p:cNvGrpSpPr/>
          <p:nvPr/>
        </p:nvGrpSpPr>
        <p:grpSpPr>
          <a:xfrm>
            <a:off x="7109414" y="3804900"/>
            <a:ext cx="473400" cy="473400"/>
            <a:chOff x="6880814" y="3576300"/>
            <a:chExt cx="473400" cy="473400"/>
          </a:xfrm>
        </p:grpSpPr>
        <p:sp>
          <p:nvSpPr>
            <p:cNvPr id="479" name="Google Shape;479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81" name="Google Shape;481;p41"/>
          <p:cNvGrpSpPr/>
          <p:nvPr/>
        </p:nvGrpSpPr>
        <p:grpSpPr>
          <a:xfrm>
            <a:off x="5386139" y="3804900"/>
            <a:ext cx="473400" cy="473400"/>
            <a:chOff x="4852739" y="3576300"/>
            <a:chExt cx="473400" cy="473400"/>
          </a:xfrm>
        </p:grpSpPr>
        <p:sp>
          <p:nvSpPr>
            <p:cNvPr id="482" name="Google Shape;482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84" name="Google Shape;484;p41"/>
          <p:cNvGrpSpPr/>
          <p:nvPr/>
        </p:nvGrpSpPr>
        <p:grpSpPr>
          <a:xfrm>
            <a:off x="3662864" y="3804900"/>
            <a:ext cx="473400" cy="473400"/>
            <a:chOff x="2824664" y="3576300"/>
            <a:chExt cx="473400" cy="473400"/>
          </a:xfrm>
        </p:grpSpPr>
        <p:sp>
          <p:nvSpPr>
            <p:cNvPr id="485" name="Google Shape;485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87" name="Google Shape;487;p41"/>
          <p:cNvSpPr txBox="1"/>
          <p:nvPr/>
        </p:nvSpPr>
        <p:spPr>
          <a:xfrm>
            <a:off x="2370450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8" name="Google Shape;488;p41"/>
          <p:cNvSpPr txBox="1"/>
          <p:nvPr/>
        </p:nvSpPr>
        <p:spPr>
          <a:xfrm>
            <a:off x="4063005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9" name="Google Shape;489;p41"/>
          <p:cNvSpPr txBox="1"/>
          <p:nvPr/>
        </p:nvSpPr>
        <p:spPr>
          <a:xfrm>
            <a:off x="5893210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0" name="Google Shape;490;p41"/>
          <p:cNvSpPr txBox="1"/>
          <p:nvPr/>
        </p:nvSpPr>
        <p:spPr>
          <a:xfrm>
            <a:off x="325637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1" name="Google Shape;491;p41"/>
          <p:cNvSpPr txBox="1"/>
          <p:nvPr/>
        </p:nvSpPr>
        <p:spPr>
          <a:xfrm>
            <a:off x="497965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2" name="Google Shape;492;p41"/>
          <p:cNvSpPr txBox="1"/>
          <p:nvPr/>
        </p:nvSpPr>
        <p:spPr>
          <a:xfrm>
            <a:off x="670293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93" name="Google Shape;493;p4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494" name="Google Shape;494;p4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4" name="Google Shape;504;p4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5" name="Google Shape;505;p42"/>
          <p:cNvGraphicFramePr/>
          <p:nvPr/>
        </p:nvGraphicFramePr>
        <p:xfrm>
          <a:off x="164787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{918E7EF0-30BA-47A9-9E73-536E6FB35545}</a:tableStyleId>
              </a:tblPr>
              <a:tblGrid>
                <a:gridCol w="1165700"/>
                <a:gridCol w="424050"/>
                <a:gridCol w="424050"/>
                <a:gridCol w="424050"/>
                <a:gridCol w="424050"/>
                <a:gridCol w="424050"/>
                <a:gridCol w="424050"/>
                <a:gridCol w="424050"/>
                <a:gridCol w="424050"/>
                <a:gridCol w="424050"/>
                <a:gridCol w="424050"/>
                <a:gridCol w="424050"/>
                <a:gridCol w="424050"/>
                <a:gridCol w="424050"/>
                <a:gridCol w="424050"/>
              </a:tblGrid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506" name="Google Shape;506;p42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507" name="Google Shape;507;p4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HELLO!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17" name="Google Shape;517;p4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43"/>
          <p:cNvSpPr/>
          <p:nvPr/>
        </p:nvSpPr>
        <p:spPr>
          <a:xfrm>
            <a:off x="1653800" y="1555200"/>
            <a:ext cx="3476400" cy="151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5274000" y="1555200"/>
            <a:ext cx="3476400" cy="151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0" name="Google Shape;520;p43"/>
          <p:cNvSpPr/>
          <p:nvPr/>
        </p:nvSpPr>
        <p:spPr>
          <a:xfrm>
            <a:off x="1653800" y="3235606"/>
            <a:ext cx="3476400" cy="151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1" name="Google Shape;521;p43"/>
          <p:cNvSpPr/>
          <p:nvPr/>
        </p:nvSpPr>
        <p:spPr>
          <a:xfrm>
            <a:off x="5274000" y="3235606"/>
            <a:ext cx="3476400" cy="151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2" name="Google Shape;522;p43"/>
          <p:cNvSpPr/>
          <p:nvPr/>
        </p:nvSpPr>
        <p:spPr>
          <a:xfrm>
            <a:off x="3899775" y="187561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3"/>
          <p:cNvSpPr/>
          <p:nvPr/>
        </p:nvSpPr>
        <p:spPr>
          <a:xfrm rot="5400000">
            <a:off x="4074029" y="187561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3"/>
          <p:cNvSpPr/>
          <p:nvPr/>
        </p:nvSpPr>
        <p:spPr>
          <a:xfrm rot="10800000">
            <a:off x="4074029" y="2051233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 rot="-5400000">
            <a:off x="3899775" y="2051233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3"/>
          <p:cNvSpPr/>
          <p:nvPr/>
        </p:nvSpPr>
        <p:spPr>
          <a:xfrm>
            <a:off x="4456250" y="2379805"/>
            <a:ext cx="321776" cy="4422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arlow"/>
              </a:rPr>
              <a:t>S</a:t>
            </a:r>
          </a:p>
        </p:txBody>
      </p:sp>
      <p:sp>
        <p:nvSpPr>
          <p:cNvPr id="527" name="Google Shape;527;p43"/>
          <p:cNvSpPr/>
          <p:nvPr/>
        </p:nvSpPr>
        <p:spPr>
          <a:xfrm>
            <a:off x="5471870" y="2387524"/>
            <a:ext cx="513236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arlow"/>
              </a:rPr>
              <a:t>W</a:t>
            </a:r>
          </a:p>
        </p:txBody>
      </p:sp>
      <p:sp>
        <p:nvSpPr>
          <p:cNvPr id="528" name="Google Shape;528;p43"/>
          <p:cNvSpPr/>
          <p:nvPr/>
        </p:nvSpPr>
        <p:spPr>
          <a:xfrm>
            <a:off x="4421663" y="3486180"/>
            <a:ext cx="325482" cy="4440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arlow"/>
              </a:rPr>
              <a:t>O</a:t>
            </a:r>
          </a:p>
        </p:txBody>
      </p:sp>
      <p:sp>
        <p:nvSpPr>
          <p:cNvPr id="529" name="Google Shape;529;p43"/>
          <p:cNvSpPr/>
          <p:nvPr/>
        </p:nvSpPr>
        <p:spPr>
          <a:xfrm>
            <a:off x="5586129" y="3493899"/>
            <a:ext cx="326099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arlow"/>
              </a:rPr>
              <a:t>T</a:t>
            </a:r>
          </a:p>
        </p:txBody>
      </p:sp>
      <p:grpSp>
        <p:nvGrpSpPr>
          <p:cNvPr id="530" name="Google Shape;530;p43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531" name="Google Shape;531;p4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/>
          <p:nvPr>
            <p:ph idx="4294967295" type="title"/>
          </p:nvPr>
        </p:nvSpPr>
        <p:spPr>
          <a:xfrm>
            <a:off x="1282075" y="0"/>
            <a:ext cx="759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BUSINESS MODEL CANVAS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1" name="Google Shape;541;p4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44"/>
          <p:cNvSpPr txBox="1"/>
          <p:nvPr/>
        </p:nvSpPr>
        <p:spPr>
          <a:xfrm>
            <a:off x="2854580" y="511750"/>
            <a:ext cx="1473900" cy="13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3" name="Google Shape;543;p44"/>
          <p:cNvSpPr txBox="1"/>
          <p:nvPr/>
        </p:nvSpPr>
        <p:spPr>
          <a:xfrm>
            <a:off x="2854580" y="1897350"/>
            <a:ext cx="1473900" cy="13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4328535" y="511750"/>
            <a:ext cx="1473900" cy="277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5802489" y="511750"/>
            <a:ext cx="1473900" cy="13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5802489" y="1897350"/>
            <a:ext cx="1473900" cy="13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7276444" y="511750"/>
            <a:ext cx="1473900" cy="277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8" name="Google Shape;548;p44"/>
          <p:cNvSpPr txBox="1"/>
          <p:nvPr/>
        </p:nvSpPr>
        <p:spPr>
          <a:xfrm>
            <a:off x="1380625" y="511750"/>
            <a:ext cx="1473900" cy="277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9" name="Google Shape;549;p44"/>
          <p:cNvSpPr txBox="1"/>
          <p:nvPr/>
        </p:nvSpPr>
        <p:spPr>
          <a:xfrm>
            <a:off x="1380625" y="3282951"/>
            <a:ext cx="3684600" cy="10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0" name="Google Shape;550;p44"/>
          <p:cNvSpPr txBox="1"/>
          <p:nvPr/>
        </p:nvSpPr>
        <p:spPr>
          <a:xfrm>
            <a:off x="5065512" y="3282951"/>
            <a:ext cx="3684600" cy="10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4815772" y="3349166"/>
            <a:ext cx="184567" cy="186486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7027127" y="578027"/>
            <a:ext cx="184017" cy="167891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2612269" y="577951"/>
            <a:ext cx="177033" cy="17991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8516801" y="578025"/>
            <a:ext cx="168419" cy="18046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5" name="Google Shape;555;p44"/>
          <p:cNvGrpSpPr/>
          <p:nvPr/>
        </p:nvGrpSpPr>
        <p:grpSpPr>
          <a:xfrm>
            <a:off x="8476951" y="3349016"/>
            <a:ext cx="199614" cy="148748"/>
            <a:chOff x="8476951" y="3349016"/>
            <a:chExt cx="199614" cy="148748"/>
          </a:xfrm>
        </p:grpSpPr>
        <p:sp>
          <p:nvSpPr>
            <p:cNvPr id="556" name="Google Shape;556;p44"/>
            <p:cNvSpPr/>
            <p:nvPr/>
          </p:nvSpPr>
          <p:spPr>
            <a:xfrm>
              <a:off x="8476951" y="3349016"/>
              <a:ext cx="199614" cy="148748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8490942" y="3360771"/>
              <a:ext cx="171636" cy="111569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8" name="Google Shape;558;p44"/>
          <p:cNvSpPr/>
          <p:nvPr/>
        </p:nvSpPr>
        <p:spPr>
          <a:xfrm>
            <a:off x="4084199" y="577966"/>
            <a:ext cx="179170" cy="182109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44"/>
          <p:cNvGrpSpPr/>
          <p:nvPr/>
        </p:nvGrpSpPr>
        <p:grpSpPr>
          <a:xfrm>
            <a:off x="5576424" y="577967"/>
            <a:ext cx="160885" cy="208357"/>
            <a:chOff x="5576424" y="577967"/>
            <a:chExt cx="160885" cy="208357"/>
          </a:xfrm>
        </p:grpSpPr>
        <p:sp>
          <p:nvSpPr>
            <p:cNvPr id="560" name="Google Shape;560;p44"/>
            <p:cNvSpPr/>
            <p:nvPr/>
          </p:nvSpPr>
          <p:spPr>
            <a:xfrm>
              <a:off x="5576424" y="577967"/>
              <a:ext cx="160885" cy="208350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5585028" y="690898"/>
              <a:ext cx="50052" cy="95426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5678670" y="690898"/>
              <a:ext cx="50041" cy="95426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3" name="Google Shape;563;p44"/>
          <p:cNvGrpSpPr/>
          <p:nvPr/>
        </p:nvGrpSpPr>
        <p:grpSpPr>
          <a:xfrm>
            <a:off x="4014253" y="1963409"/>
            <a:ext cx="242150" cy="223673"/>
            <a:chOff x="4014253" y="1963409"/>
            <a:chExt cx="242150" cy="223673"/>
          </a:xfrm>
        </p:grpSpPr>
        <p:sp>
          <p:nvSpPr>
            <p:cNvPr id="564" name="Google Shape;564;p44"/>
            <p:cNvSpPr/>
            <p:nvPr/>
          </p:nvSpPr>
          <p:spPr>
            <a:xfrm>
              <a:off x="4137750" y="2086181"/>
              <a:ext cx="93903" cy="100901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4038743" y="2085913"/>
              <a:ext cx="93628" cy="101169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4044659" y="1963409"/>
              <a:ext cx="181329" cy="105826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4014253" y="2019735"/>
              <a:ext cx="121077" cy="101449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4135337" y="2019735"/>
              <a:ext cx="121066" cy="101449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9" name="Google Shape;569;p44"/>
          <p:cNvGrpSpPr/>
          <p:nvPr/>
        </p:nvGrpSpPr>
        <p:grpSpPr>
          <a:xfrm>
            <a:off x="6961974" y="1964720"/>
            <a:ext cx="237851" cy="231870"/>
            <a:chOff x="6961974" y="1964720"/>
            <a:chExt cx="237851" cy="231870"/>
          </a:xfrm>
        </p:grpSpPr>
        <p:sp>
          <p:nvSpPr>
            <p:cNvPr id="570" name="Google Shape;570;p44"/>
            <p:cNvSpPr/>
            <p:nvPr/>
          </p:nvSpPr>
          <p:spPr>
            <a:xfrm>
              <a:off x="7109146" y="1964720"/>
              <a:ext cx="71036" cy="79843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7001523" y="1976476"/>
              <a:ext cx="56507" cy="66454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6961974" y="2091042"/>
              <a:ext cx="79363" cy="48956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7059097" y="2124953"/>
              <a:ext cx="39291" cy="71637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7128513" y="2069994"/>
              <a:ext cx="71311" cy="40201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7040809" y="2034985"/>
              <a:ext cx="83406" cy="85048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81" name="Google Shape;581;p4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2" name="Google Shape;582;p45"/>
          <p:cNvGrpSpPr/>
          <p:nvPr/>
        </p:nvGrpSpPr>
        <p:grpSpPr>
          <a:xfrm>
            <a:off x="1826342" y="1413043"/>
            <a:ext cx="3608219" cy="3243858"/>
            <a:chOff x="3778727" y="4460423"/>
            <a:chExt cx="720160" cy="647438"/>
          </a:xfrm>
        </p:grpSpPr>
        <p:sp>
          <p:nvSpPr>
            <p:cNvPr id="583" name="Google Shape;583;p45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cxnSp>
        <p:nvCxnSpPr>
          <p:cNvPr id="590" name="Google Shape;590;p45"/>
          <p:cNvCxnSpPr/>
          <p:nvPr/>
        </p:nvCxnSpPr>
        <p:spPr>
          <a:xfrm>
            <a:off x="535460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1" name="Google Shape;591;p45"/>
          <p:cNvSpPr txBox="1"/>
          <p:nvPr/>
        </p:nvSpPr>
        <p:spPr>
          <a:xfrm>
            <a:off x="6473100" y="1778025"/>
            <a:ext cx="2277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92" name="Google Shape;592;p45"/>
          <p:cNvCxnSpPr/>
          <p:nvPr/>
        </p:nvCxnSpPr>
        <p:spPr>
          <a:xfrm>
            <a:off x="519892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3" name="Google Shape;593;p45"/>
          <p:cNvSpPr txBox="1"/>
          <p:nvPr/>
        </p:nvSpPr>
        <p:spPr>
          <a:xfrm>
            <a:off x="6473100" y="2259640"/>
            <a:ext cx="2277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94" name="Google Shape;594;p45"/>
          <p:cNvCxnSpPr/>
          <p:nvPr/>
        </p:nvCxnSpPr>
        <p:spPr>
          <a:xfrm>
            <a:off x="497770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5" name="Google Shape;595;p45"/>
          <p:cNvSpPr txBox="1"/>
          <p:nvPr/>
        </p:nvSpPr>
        <p:spPr>
          <a:xfrm>
            <a:off x="6473100" y="2741255"/>
            <a:ext cx="2277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96" name="Google Shape;596;p45"/>
          <p:cNvCxnSpPr/>
          <p:nvPr/>
        </p:nvCxnSpPr>
        <p:spPr>
          <a:xfrm>
            <a:off x="478925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7" name="Google Shape;597;p45"/>
          <p:cNvSpPr txBox="1"/>
          <p:nvPr/>
        </p:nvSpPr>
        <p:spPr>
          <a:xfrm>
            <a:off x="6473100" y="3222870"/>
            <a:ext cx="2277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98" name="Google Shape;598;p45"/>
          <p:cNvCxnSpPr/>
          <p:nvPr/>
        </p:nvCxnSpPr>
        <p:spPr>
          <a:xfrm>
            <a:off x="458440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9" name="Google Shape;599;p45"/>
          <p:cNvSpPr txBox="1"/>
          <p:nvPr/>
        </p:nvSpPr>
        <p:spPr>
          <a:xfrm>
            <a:off x="6473100" y="3704485"/>
            <a:ext cx="2277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00" name="Google Shape;600;p45"/>
          <p:cNvCxnSpPr/>
          <p:nvPr/>
        </p:nvCxnSpPr>
        <p:spPr>
          <a:xfrm>
            <a:off x="437137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1" name="Google Shape;601;p45"/>
          <p:cNvSpPr txBox="1"/>
          <p:nvPr/>
        </p:nvSpPr>
        <p:spPr>
          <a:xfrm>
            <a:off x="6473100" y="4186100"/>
            <a:ext cx="2277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02" name="Google Shape;602;p45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603" name="Google Shape;603;p4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13" name="Google Shape;613;p4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4" name="Google Shape;614;p46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1676600" y="1843475"/>
            <a:ext cx="1417200" cy="141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5" name="Google Shape;615;p46"/>
          <p:cNvSpPr txBox="1"/>
          <p:nvPr/>
        </p:nvSpPr>
        <p:spPr>
          <a:xfrm>
            <a:off x="1681382" y="3384170"/>
            <a:ext cx="1417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16" name="Google Shape;6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550" y="1843475"/>
            <a:ext cx="1417200" cy="141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7" name="Google Shape;617;p46"/>
          <p:cNvSpPr txBox="1"/>
          <p:nvPr/>
        </p:nvSpPr>
        <p:spPr>
          <a:xfrm>
            <a:off x="3565332" y="3384170"/>
            <a:ext cx="1417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18" name="Google Shape;618;p46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5444499" y="1843475"/>
            <a:ext cx="1417200" cy="141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9" name="Google Shape;619;p46"/>
          <p:cNvSpPr txBox="1"/>
          <p:nvPr/>
        </p:nvSpPr>
        <p:spPr>
          <a:xfrm>
            <a:off x="5449281" y="3384170"/>
            <a:ext cx="1417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20" name="Google Shape;620;p46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7328448" y="1843475"/>
            <a:ext cx="1417200" cy="141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6"/>
          <p:cNvSpPr txBox="1"/>
          <p:nvPr/>
        </p:nvSpPr>
        <p:spPr>
          <a:xfrm>
            <a:off x="7333230" y="3384170"/>
            <a:ext cx="1417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22" name="Google Shape;622;p46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623" name="Google Shape;623;p4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7"/>
          <p:cNvSpPr txBox="1"/>
          <p:nvPr>
            <p:ph idx="4294967295" type="title"/>
          </p:nvPr>
        </p:nvSpPr>
        <p:spPr>
          <a:xfrm>
            <a:off x="1266900" y="0"/>
            <a:ext cx="74100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COMPETITOR MATRIX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33" name="Google Shape;633;p4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4" name="Google Shape;634;p47"/>
          <p:cNvGrpSpPr/>
          <p:nvPr/>
        </p:nvGrpSpPr>
        <p:grpSpPr>
          <a:xfrm>
            <a:off x="1413351" y="580394"/>
            <a:ext cx="7282369" cy="3733510"/>
            <a:chOff x="1413351" y="580394"/>
            <a:chExt cx="7282369" cy="3733510"/>
          </a:xfrm>
        </p:grpSpPr>
        <p:sp>
          <p:nvSpPr>
            <p:cNvPr id="635" name="Google Shape;635;p47"/>
            <p:cNvSpPr/>
            <p:nvPr/>
          </p:nvSpPr>
          <p:spPr>
            <a:xfrm>
              <a:off x="1413521" y="580394"/>
              <a:ext cx="7282200" cy="3733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6" name="Google Shape;636;p47"/>
            <p:cNvCxnSpPr/>
            <p:nvPr/>
          </p:nvCxnSpPr>
          <p:spPr>
            <a:xfrm>
              <a:off x="1565241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7"/>
            <p:cNvCxnSpPr/>
            <p:nvPr/>
          </p:nvCxnSpPr>
          <p:spPr>
            <a:xfrm>
              <a:off x="1716951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7"/>
            <p:cNvCxnSpPr/>
            <p:nvPr/>
          </p:nvCxnSpPr>
          <p:spPr>
            <a:xfrm>
              <a:off x="1868661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7"/>
            <p:cNvCxnSpPr/>
            <p:nvPr/>
          </p:nvCxnSpPr>
          <p:spPr>
            <a:xfrm>
              <a:off x="2020370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7"/>
            <p:cNvCxnSpPr/>
            <p:nvPr/>
          </p:nvCxnSpPr>
          <p:spPr>
            <a:xfrm>
              <a:off x="2172080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7"/>
            <p:cNvCxnSpPr/>
            <p:nvPr/>
          </p:nvCxnSpPr>
          <p:spPr>
            <a:xfrm>
              <a:off x="2323790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7"/>
            <p:cNvCxnSpPr/>
            <p:nvPr/>
          </p:nvCxnSpPr>
          <p:spPr>
            <a:xfrm>
              <a:off x="2475499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7"/>
            <p:cNvCxnSpPr/>
            <p:nvPr/>
          </p:nvCxnSpPr>
          <p:spPr>
            <a:xfrm>
              <a:off x="2627209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7"/>
            <p:cNvCxnSpPr/>
            <p:nvPr/>
          </p:nvCxnSpPr>
          <p:spPr>
            <a:xfrm>
              <a:off x="2778919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7"/>
            <p:cNvCxnSpPr/>
            <p:nvPr/>
          </p:nvCxnSpPr>
          <p:spPr>
            <a:xfrm>
              <a:off x="2930628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7"/>
            <p:cNvCxnSpPr/>
            <p:nvPr/>
          </p:nvCxnSpPr>
          <p:spPr>
            <a:xfrm>
              <a:off x="3082338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7"/>
            <p:cNvCxnSpPr/>
            <p:nvPr/>
          </p:nvCxnSpPr>
          <p:spPr>
            <a:xfrm>
              <a:off x="3234048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7"/>
            <p:cNvCxnSpPr/>
            <p:nvPr/>
          </p:nvCxnSpPr>
          <p:spPr>
            <a:xfrm>
              <a:off x="3385757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7"/>
            <p:cNvCxnSpPr/>
            <p:nvPr/>
          </p:nvCxnSpPr>
          <p:spPr>
            <a:xfrm>
              <a:off x="3537467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7"/>
            <p:cNvCxnSpPr/>
            <p:nvPr/>
          </p:nvCxnSpPr>
          <p:spPr>
            <a:xfrm>
              <a:off x="3689177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7"/>
            <p:cNvCxnSpPr/>
            <p:nvPr/>
          </p:nvCxnSpPr>
          <p:spPr>
            <a:xfrm>
              <a:off x="3840886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7"/>
            <p:cNvCxnSpPr/>
            <p:nvPr/>
          </p:nvCxnSpPr>
          <p:spPr>
            <a:xfrm>
              <a:off x="3992596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7"/>
            <p:cNvCxnSpPr/>
            <p:nvPr/>
          </p:nvCxnSpPr>
          <p:spPr>
            <a:xfrm>
              <a:off x="4144306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7"/>
            <p:cNvCxnSpPr/>
            <p:nvPr/>
          </p:nvCxnSpPr>
          <p:spPr>
            <a:xfrm>
              <a:off x="4296016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7"/>
            <p:cNvCxnSpPr/>
            <p:nvPr/>
          </p:nvCxnSpPr>
          <p:spPr>
            <a:xfrm>
              <a:off x="4447725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7"/>
            <p:cNvCxnSpPr/>
            <p:nvPr/>
          </p:nvCxnSpPr>
          <p:spPr>
            <a:xfrm>
              <a:off x="4599435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7"/>
            <p:cNvCxnSpPr/>
            <p:nvPr/>
          </p:nvCxnSpPr>
          <p:spPr>
            <a:xfrm>
              <a:off x="4751145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7"/>
            <p:cNvCxnSpPr/>
            <p:nvPr/>
          </p:nvCxnSpPr>
          <p:spPr>
            <a:xfrm>
              <a:off x="4902854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7"/>
            <p:cNvCxnSpPr/>
            <p:nvPr/>
          </p:nvCxnSpPr>
          <p:spPr>
            <a:xfrm>
              <a:off x="5206296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7"/>
            <p:cNvCxnSpPr/>
            <p:nvPr/>
          </p:nvCxnSpPr>
          <p:spPr>
            <a:xfrm>
              <a:off x="5358005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7"/>
            <p:cNvCxnSpPr/>
            <p:nvPr/>
          </p:nvCxnSpPr>
          <p:spPr>
            <a:xfrm>
              <a:off x="5509715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7"/>
            <p:cNvCxnSpPr/>
            <p:nvPr/>
          </p:nvCxnSpPr>
          <p:spPr>
            <a:xfrm>
              <a:off x="5661425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7"/>
            <p:cNvCxnSpPr/>
            <p:nvPr/>
          </p:nvCxnSpPr>
          <p:spPr>
            <a:xfrm>
              <a:off x="5813134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7"/>
            <p:cNvCxnSpPr/>
            <p:nvPr/>
          </p:nvCxnSpPr>
          <p:spPr>
            <a:xfrm>
              <a:off x="5964844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7"/>
            <p:cNvCxnSpPr/>
            <p:nvPr/>
          </p:nvCxnSpPr>
          <p:spPr>
            <a:xfrm>
              <a:off x="6116554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7"/>
            <p:cNvCxnSpPr/>
            <p:nvPr/>
          </p:nvCxnSpPr>
          <p:spPr>
            <a:xfrm>
              <a:off x="6268264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7"/>
            <p:cNvCxnSpPr/>
            <p:nvPr/>
          </p:nvCxnSpPr>
          <p:spPr>
            <a:xfrm>
              <a:off x="6419973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7"/>
            <p:cNvCxnSpPr/>
            <p:nvPr/>
          </p:nvCxnSpPr>
          <p:spPr>
            <a:xfrm>
              <a:off x="6571683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7"/>
            <p:cNvCxnSpPr/>
            <p:nvPr/>
          </p:nvCxnSpPr>
          <p:spPr>
            <a:xfrm>
              <a:off x="6723393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7"/>
            <p:cNvCxnSpPr/>
            <p:nvPr/>
          </p:nvCxnSpPr>
          <p:spPr>
            <a:xfrm>
              <a:off x="6875102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7"/>
            <p:cNvCxnSpPr/>
            <p:nvPr/>
          </p:nvCxnSpPr>
          <p:spPr>
            <a:xfrm>
              <a:off x="7026812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7"/>
            <p:cNvCxnSpPr/>
            <p:nvPr/>
          </p:nvCxnSpPr>
          <p:spPr>
            <a:xfrm>
              <a:off x="7178522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7"/>
            <p:cNvCxnSpPr/>
            <p:nvPr/>
          </p:nvCxnSpPr>
          <p:spPr>
            <a:xfrm>
              <a:off x="7330231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7"/>
            <p:cNvCxnSpPr/>
            <p:nvPr/>
          </p:nvCxnSpPr>
          <p:spPr>
            <a:xfrm>
              <a:off x="7481941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7"/>
            <p:cNvCxnSpPr/>
            <p:nvPr/>
          </p:nvCxnSpPr>
          <p:spPr>
            <a:xfrm>
              <a:off x="7633651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7"/>
            <p:cNvCxnSpPr/>
            <p:nvPr/>
          </p:nvCxnSpPr>
          <p:spPr>
            <a:xfrm>
              <a:off x="7785360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7"/>
            <p:cNvCxnSpPr/>
            <p:nvPr/>
          </p:nvCxnSpPr>
          <p:spPr>
            <a:xfrm>
              <a:off x="7937070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7"/>
            <p:cNvCxnSpPr/>
            <p:nvPr/>
          </p:nvCxnSpPr>
          <p:spPr>
            <a:xfrm>
              <a:off x="8088780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7"/>
            <p:cNvCxnSpPr/>
            <p:nvPr/>
          </p:nvCxnSpPr>
          <p:spPr>
            <a:xfrm>
              <a:off x="8240489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7"/>
            <p:cNvCxnSpPr/>
            <p:nvPr/>
          </p:nvCxnSpPr>
          <p:spPr>
            <a:xfrm>
              <a:off x="8392199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7"/>
            <p:cNvCxnSpPr/>
            <p:nvPr/>
          </p:nvCxnSpPr>
          <p:spPr>
            <a:xfrm>
              <a:off x="8543909" y="580404"/>
              <a:ext cx="0" cy="373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7"/>
            <p:cNvCxnSpPr/>
            <p:nvPr/>
          </p:nvCxnSpPr>
          <p:spPr>
            <a:xfrm>
              <a:off x="5054451" y="-2905150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7"/>
            <p:cNvCxnSpPr/>
            <p:nvPr/>
          </p:nvCxnSpPr>
          <p:spPr>
            <a:xfrm>
              <a:off x="5054451" y="-2749593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7"/>
            <p:cNvCxnSpPr/>
            <p:nvPr/>
          </p:nvCxnSpPr>
          <p:spPr>
            <a:xfrm>
              <a:off x="5054451" y="-2594036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7"/>
            <p:cNvCxnSpPr/>
            <p:nvPr/>
          </p:nvCxnSpPr>
          <p:spPr>
            <a:xfrm>
              <a:off x="5054451" y="-2438479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7"/>
            <p:cNvCxnSpPr/>
            <p:nvPr/>
          </p:nvCxnSpPr>
          <p:spPr>
            <a:xfrm>
              <a:off x="5054451" y="-2282922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7"/>
            <p:cNvCxnSpPr/>
            <p:nvPr/>
          </p:nvCxnSpPr>
          <p:spPr>
            <a:xfrm>
              <a:off x="5054451" y="-2127366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7"/>
            <p:cNvCxnSpPr/>
            <p:nvPr/>
          </p:nvCxnSpPr>
          <p:spPr>
            <a:xfrm>
              <a:off x="5054451" y="-1971809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7"/>
            <p:cNvCxnSpPr/>
            <p:nvPr/>
          </p:nvCxnSpPr>
          <p:spPr>
            <a:xfrm>
              <a:off x="5054451" y="-1816252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7"/>
            <p:cNvCxnSpPr/>
            <p:nvPr/>
          </p:nvCxnSpPr>
          <p:spPr>
            <a:xfrm>
              <a:off x="5054451" y="-1660695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7"/>
            <p:cNvCxnSpPr/>
            <p:nvPr/>
          </p:nvCxnSpPr>
          <p:spPr>
            <a:xfrm>
              <a:off x="5054451" y="-1505138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7"/>
            <p:cNvCxnSpPr/>
            <p:nvPr/>
          </p:nvCxnSpPr>
          <p:spPr>
            <a:xfrm>
              <a:off x="5054451" y="-1349581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7"/>
            <p:cNvCxnSpPr/>
            <p:nvPr/>
          </p:nvCxnSpPr>
          <p:spPr>
            <a:xfrm>
              <a:off x="5054451" y="-1038467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7"/>
            <p:cNvCxnSpPr/>
            <p:nvPr/>
          </p:nvCxnSpPr>
          <p:spPr>
            <a:xfrm>
              <a:off x="5054451" y="-882910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7"/>
            <p:cNvCxnSpPr/>
            <p:nvPr/>
          </p:nvCxnSpPr>
          <p:spPr>
            <a:xfrm>
              <a:off x="5054451" y="-727354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7"/>
            <p:cNvCxnSpPr/>
            <p:nvPr/>
          </p:nvCxnSpPr>
          <p:spPr>
            <a:xfrm>
              <a:off x="5054451" y="-571797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7"/>
            <p:cNvCxnSpPr/>
            <p:nvPr/>
          </p:nvCxnSpPr>
          <p:spPr>
            <a:xfrm>
              <a:off x="5054451" y="-416240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7"/>
            <p:cNvCxnSpPr/>
            <p:nvPr/>
          </p:nvCxnSpPr>
          <p:spPr>
            <a:xfrm>
              <a:off x="5054451" y="-260683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7"/>
            <p:cNvCxnSpPr/>
            <p:nvPr/>
          </p:nvCxnSpPr>
          <p:spPr>
            <a:xfrm>
              <a:off x="5054451" y="-105126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47"/>
            <p:cNvCxnSpPr/>
            <p:nvPr/>
          </p:nvCxnSpPr>
          <p:spPr>
            <a:xfrm>
              <a:off x="5054451" y="50431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47"/>
            <p:cNvCxnSpPr/>
            <p:nvPr/>
          </p:nvCxnSpPr>
          <p:spPr>
            <a:xfrm>
              <a:off x="5054451" y="205988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47"/>
            <p:cNvCxnSpPr/>
            <p:nvPr/>
          </p:nvCxnSpPr>
          <p:spPr>
            <a:xfrm>
              <a:off x="5054451" y="361545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7"/>
            <p:cNvCxnSpPr/>
            <p:nvPr/>
          </p:nvCxnSpPr>
          <p:spPr>
            <a:xfrm>
              <a:off x="5054451" y="517102"/>
              <a:ext cx="0" cy="7282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04" name="Google Shape;704;p47"/>
          <p:cNvCxnSpPr/>
          <p:nvPr/>
        </p:nvCxnSpPr>
        <p:spPr>
          <a:xfrm>
            <a:off x="5054553" y="580394"/>
            <a:ext cx="0" cy="373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05" name="Google Shape;705;p47"/>
          <p:cNvCxnSpPr/>
          <p:nvPr/>
        </p:nvCxnSpPr>
        <p:spPr>
          <a:xfrm>
            <a:off x="1413521" y="2447083"/>
            <a:ext cx="728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06" name="Google Shape;706;p47"/>
          <p:cNvSpPr txBox="1"/>
          <p:nvPr/>
        </p:nvSpPr>
        <p:spPr>
          <a:xfrm rot="-5400000">
            <a:off x="769650" y="2373651"/>
            <a:ext cx="1141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07" name="Google Shape;707;p47"/>
          <p:cNvSpPr txBox="1"/>
          <p:nvPr/>
        </p:nvSpPr>
        <p:spPr>
          <a:xfrm rot="5400000">
            <a:off x="8198300" y="2373805"/>
            <a:ext cx="1141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08" name="Google Shape;708;p47"/>
          <p:cNvSpPr txBox="1"/>
          <p:nvPr/>
        </p:nvSpPr>
        <p:spPr>
          <a:xfrm>
            <a:off x="4484059" y="4313750"/>
            <a:ext cx="1141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09" name="Google Shape;709;p47"/>
          <p:cNvSpPr txBox="1"/>
          <p:nvPr/>
        </p:nvSpPr>
        <p:spPr>
          <a:xfrm>
            <a:off x="4484014" y="433775"/>
            <a:ext cx="1141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0" name="Google Shape;710;p47"/>
          <p:cNvSpPr/>
          <p:nvPr/>
        </p:nvSpPr>
        <p:spPr>
          <a:xfrm>
            <a:off x="7219534" y="898972"/>
            <a:ext cx="887100" cy="88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1" name="Google Shape;711;p47"/>
          <p:cNvSpPr/>
          <p:nvPr/>
        </p:nvSpPr>
        <p:spPr>
          <a:xfrm>
            <a:off x="3775881" y="1314864"/>
            <a:ext cx="777000" cy="77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2" name="Google Shape;712;p47"/>
          <p:cNvSpPr/>
          <p:nvPr/>
        </p:nvSpPr>
        <p:spPr>
          <a:xfrm>
            <a:off x="2225810" y="3245394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3" name="Google Shape;713;p47"/>
          <p:cNvSpPr/>
          <p:nvPr/>
        </p:nvSpPr>
        <p:spPr>
          <a:xfrm>
            <a:off x="5990268" y="2780961"/>
            <a:ext cx="648000" cy="6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4" name="Google Shape;714;p47"/>
          <p:cNvSpPr/>
          <p:nvPr/>
        </p:nvSpPr>
        <p:spPr>
          <a:xfrm>
            <a:off x="6789252" y="3180864"/>
            <a:ext cx="777000" cy="77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5" name="Google Shape;715;p47"/>
          <p:cNvSpPr/>
          <p:nvPr/>
        </p:nvSpPr>
        <p:spPr>
          <a:xfrm>
            <a:off x="5229158" y="666911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6" name="Google Shape;716;p47"/>
          <p:cNvSpPr/>
          <p:nvPr/>
        </p:nvSpPr>
        <p:spPr>
          <a:xfrm>
            <a:off x="1987518" y="1006499"/>
            <a:ext cx="414300" cy="41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22" name="Google Shape;722;p4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23" name="Google Shape;723;p48"/>
          <p:cNvGraphicFramePr/>
          <p:nvPr/>
        </p:nvGraphicFramePr>
        <p:xfrm>
          <a:off x="1629175" y="1569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{2FAFD12A-2A65-4255-B111-476A2ECDBF96}</a:tableStyleId>
              </a:tblPr>
              <a:tblGrid>
                <a:gridCol w="789200"/>
                <a:gridCol w="904575"/>
                <a:gridCol w="904575"/>
                <a:gridCol w="904575"/>
                <a:gridCol w="904575"/>
                <a:gridCol w="904575"/>
                <a:gridCol w="904575"/>
                <a:gridCol w="904575"/>
              </a:tblGrid>
              <a:tr h="29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09:00 - 09:45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24" name="Google Shape;724;p48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725" name="Google Shape;725;p4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000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49"/>
          <p:cNvGrpSpPr/>
          <p:nvPr/>
        </p:nvGrpSpPr>
        <p:grpSpPr>
          <a:xfrm>
            <a:off x="1590622" y="439720"/>
            <a:ext cx="331662" cy="419450"/>
            <a:chOff x="584925" y="238125"/>
            <a:chExt cx="415200" cy="525100"/>
          </a:xfrm>
        </p:grpSpPr>
        <p:sp>
          <p:nvSpPr>
            <p:cNvPr id="735" name="Google Shape;735;p4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49"/>
          <p:cNvGrpSpPr/>
          <p:nvPr/>
        </p:nvGrpSpPr>
        <p:grpSpPr>
          <a:xfrm>
            <a:off x="2117351" y="500668"/>
            <a:ext cx="355087" cy="295596"/>
            <a:chOff x="1244325" y="314425"/>
            <a:chExt cx="444525" cy="370050"/>
          </a:xfrm>
        </p:grpSpPr>
        <p:sp>
          <p:nvSpPr>
            <p:cNvPr id="742" name="Google Shape;742;p4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9"/>
          <p:cNvGrpSpPr/>
          <p:nvPr/>
        </p:nvGrpSpPr>
        <p:grpSpPr>
          <a:xfrm>
            <a:off x="2663610" y="499210"/>
            <a:ext cx="339490" cy="298512"/>
            <a:chOff x="1928175" y="312600"/>
            <a:chExt cx="425000" cy="373700"/>
          </a:xfrm>
        </p:grpSpPr>
        <p:sp>
          <p:nvSpPr>
            <p:cNvPr id="745" name="Google Shape;745;p4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49"/>
          <p:cNvSpPr/>
          <p:nvPr/>
        </p:nvSpPr>
        <p:spPr>
          <a:xfrm>
            <a:off x="3232939" y="488502"/>
            <a:ext cx="278022" cy="3199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9"/>
          <p:cNvSpPr/>
          <p:nvPr/>
        </p:nvSpPr>
        <p:spPr>
          <a:xfrm>
            <a:off x="3790439" y="489481"/>
            <a:ext cx="239999" cy="31800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49"/>
          <p:cNvGrpSpPr/>
          <p:nvPr/>
        </p:nvGrpSpPr>
        <p:grpSpPr>
          <a:xfrm>
            <a:off x="4253602" y="483614"/>
            <a:ext cx="390214" cy="329725"/>
            <a:chOff x="3918650" y="293075"/>
            <a:chExt cx="488500" cy="412775"/>
          </a:xfrm>
        </p:grpSpPr>
        <p:sp>
          <p:nvSpPr>
            <p:cNvPr id="750" name="Google Shape;750;p4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49"/>
          <p:cNvGrpSpPr/>
          <p:nvPr/>
        </p:nvGrpSpPr>
        <p:grpSpPr>
          <a:xfrm>
            <a:off x="4826681" y="458731"/>
            <a:ext cx="320958" cy="379470"/>
            <a:chOff x="4636075" y="261925"/>
            <a:chExt cx="401800" cy="475050"/>
          </a:xfrm>
        </p:grpSpPr>
        <p:sp>
          <p:nvSpPr>
            <p:cNvPr id="754" name="Google Shape;754;p4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9"/>
          <p:cNvSpPr/>
          <p:nvPr/>
        </p:nvSpPr>
        <p:spPr>
          <a:xfrm>
            <a:off x="5342014" y="488003"/>
            <a:ext cx="367768" cy="32095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9"/>
          <p:cNvGrpSpPr/>
          <p:nvPr/>
        </p:nvGrpSpPr>
        <p:grpSpPr>
          <a:xfrm>
            <a:off x="5903104" y="490444"/>
            <a:ext cx="321916" cy="315566"/>
            <a:chOff x="5983625" y="301625"/>
            <a:chExt cx="403000" cy="395050"/>
          </a:xfrm>
        </p:grpSpPr>
        <p:sp>
          <p:nvSpPr>
            <p:cNvPr id="760" name="Google Shape;760;p4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9"/>
          <p:cNvGrpSpPr/>
          <p:nvPr/>
        </p:nvGrpSpPr>
        <p:grpSpPr>
          <a:xfrm>
            <a:off x="6443991" y="487987"/>
            <a:ext cx="317044" cy="316564"/>
            <a:chOff x="6660750" y="298550"/>
            <a:chExt cx="396900" cy="396300"/>
          </a:xfrm>
        </p:grpSpPr>
        <p:sp>
          <p:nvSpPr>
            <p:cNvPr id="781" name="Google Shape;781;p4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49"/>
          <p:cNvGrpSpPr/>
          <p:nvPr/>
        </p:nvGrpSpPr>
        <p:grpSpPr>
          <a:xfrm>
            <a:off x="1590622" y="986459"/>
            <a:ext cx="331662" cy="401417"/>
            <a:chOff x="584925" y="922575"/>
            <a:chExt cx="415200" cy="502525"/>
          </a:xfrm>
        </p:grpSpPr>
        <p:sp>
          <p:nvSpPr>
            <p:cNvPr id="784" name="Google Shape;784;p4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49"/>
          <p:cNvGrpSpPr/>
          <p:nvPr/>
        </p:nvGrpSpPr>
        <p:grpSpPr>
          <a:xfrm>
            <a:off x="2119308" y="977192"/>
            <a:ext cx="351192" cy="418491"/>
            <a:chOff x="1246775" y="910975"/>
            <a:chExt cx="439650" cy="523900"/>
          </a:xfrm>
        </p:grpSpPr>
        <p:sp>
          <p:nvSpPr>
            <p:cNvPr id="788" name="Google Shape;788;p4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2662153" y="1044491"/>
            <a:ext cx="342406" cy="284852"/>
            <a:chOff x="1926350" y="995225"/>
            <a:chExt cx="428650" cy="356600"/>
          </a:xfrm>
        </p:grpSpPr>
        <p:sp>
          <p:nvSpPr>
            <p:cNvPr id="792" name="Google Shape;792;p4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49"/>
          <p:cNvSpPr/>
          <p:nvPr/>
        </p:nvSpPr>
        <p:spPr>
          <a:xfrm>
            <a:off x="3204639" y="1020638"/>
            <a:ext cx="334617" cy="332660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3743626" y="103723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4286987" y="1039670"/>
            <a:ext cx="323873" cy="29459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4836199" y="1042586"/>
            <a:ext cx="302426" cy="28876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49"/>
          <p:cNvGrpSpPr/>
          <p:nvPr/>
        </p:nvGrpSpPr>
        <p:grpSpPr>
          <a:xfrm>
            <a:off x="5358802" y="1023044"/>
            <a:ext cx="333619" cy="334098"/>
            <a:chOff x="5302225" y="968375"/>
            <a:chExt cx="417650" cy="418250"/>
          </a:xfrm>
        </p:grpSpPr>
        <p:sp>
          <p:nvSpPr>
            <p:cNvPr id="801" name="Google Shape;801;p4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49"/>
          <p:cNvGrpSpPr/>
          <p:nvPr/>
        </p:nvGrpSpPr>
        <p:grpSpPr>
          <a:xfrm>
            <a:off x="5857253" y="985480"/>
            <a:ext cx="413619" cy="402875"/>
            <a:chOff x="5926225" y="921350"/>
            <a:chExt cx="517800" cy="504350"/>
          </a:xfrm>
        </p:grpSpPr>
        <p:sp>
          <p:nvSpPr>
            <p:cNvPr id="804" name="Google Shape;804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49"/>
          <p:cNvGrpSpPr/>
          <p:nvPr/>
        </p:nvGrpSpPr>
        <p:grpSpPr>
          <a:xfrm>
            <a:off x="6409363" y="993288"/>
            <a:ext cx="386300" cy="387278"/>
            <a:chOff x="6617400" y="931125"/>
            <a:chExt cx="483600" cy="484825"/>
          </a:xfrm>
        </p:grpSpPr>
        <p:sp>
          <p:nvSpPr>
            <p:cNvPr id="807" name="Google Shape;807;p4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9"/>
          <p:cNvGrpSpPr/>
          <p:nvPr/>
        </p:nvGrpSpPr>
        <p:grpSpPr>
          <a:xfrm>
            <a:off x="1570133" y="1594645"/>
            <a:ext cx="372640" cy="261447"/>
            <a:chOff x="559275" y="1683950"/>
            <a:chExt cx="466500" cy="327300"/>
          </a:xfrm>
        </p:grpSpPr>
        <p:sp>
          <p:nvSpPr>
            <p:cNvPr id="810" name="Google Shape;810;p4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9"/>
          <p:cNvGrpSpPr/>
          <p:nvPr/>
        </p:nvGrpSpPr>
        <p:grpSpPr>
          <a:xfrm>
            <a:off x="2108584" y="1542962"/>
            <a:ext cx="372640" cy="364832"/>
            <a:chOff x="1233350" y="1619250"/>
            <a:chExt cx="466500" cy="456725"/>
          </a:xfrm>
        </p:grpSpPr>
        <p:sp>
          <p:nvSpPr>
            <p:cNvPr id="813" name="Google Shape;813;p4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2658738" y="1550751"/>
            <a:ext cx="349235" cy="349235"/>
            <a:chOff x="1922075" y="1629000"/>
            <a:chExt cx="437200" cy="437200"/>
          </a:xfrm>
        </p:grpSpPr>
        <p:sp>
          <p:nvSpPr>
            <p:cNvPr id="818" name="Google Shape;818;p4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9"/>
          <p:cNvGrpSpPr/>
          <p:nvPr/>
        </p:nvGrpSpPr>
        <p:grpSpPr>
          <a:xfrm>
            <a:off x="3195731" y="1549293"/>
            <a:ext cx="352151" cy="352151"/>
            <a:chOff x="2594325" y="1627175"/>
            <a:chExt cx="440850" cy="440850"/>
          </a:xfrm>
        </p:grpSpPr>
        <p:sp>
          <p:nvSpPr>
            <p:cNvPr id="821" name="Google Shape;821;p4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49"/>
          <p:cNvSpPr/>
          <p:nvPr/>
        </p:nvSpPr>
        <p:spPr>
          <a:xfrm>
            <a:off x="3749957" y="1564996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49"/>
          <p:cNvGrpSpPr/>
          <p:nvPr/>
        </p:nvGrpSpPr>
        <p:grpSpPr>
          <a:xfrm>
            <a:off x="4305803" y="1522953"/>
            <a:ext cx="285811" cy="404832"/>
            <a:chOff x="3984000" y="1594200"/>
            <a:chExt cx="357800" cy="506800"/>
          </a:xfrm>
        </p:grpSpPr>
        <p:sp>
          <p:nvSpPr>
            <p:cNvPr id="826" name="Google Shape;826;p4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9"/>
          <p:cNvGrpSpPr/>
          <p:nvPr/>
        </p:nvGrpSpPr>
        <p:grpSpPr>
          <a:xfrm>
            <a:off x="4798883" y="1609762"/>
            <a:ext cx="376554" cy="231213"/>
            <a:chOff x="4601275" y="1702875"/>
            <a:chExt cx="471400" cy="289450"/>
          </a:xfrm>
        </p:grpSpPr>
        <p:sp>
          <p:nvSpPr>
            <p:cNvPr id="829" name="Google Shape;829;p4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49"/>
          <p:cNvGrpSpPr/>
          <p:nvPr/>
        </p:nvGrpSpPr>
        <p:grpSpPr>
          <a:xfrm>
            <a:off x="5355387" y="1553187"/>
            <a:ext cx="340449" cy="344363"/>
            <a:chOff x="5297950" y="1632050"/>
            <a:chExt cx="426200" cy="431100"/>
          </a:xfrm>
        </p:grpSpPr>
        <p:sp>
          <p:nvSpPr>
            <p:cNvPr id="835" name="Google Shape;835;p4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9"/>
          <p:cNvGrpSpPr/>
          <p:nvPr/>
        </p:nvGrpSpPr>
        <p:grpSpPr>
          <a:xfrm>
            <a:off x="5892859" y="1542962"/>
            <a:ext cx="342406" cy="364832"/>
            <a:chOff x="5970800" y="1619250"/>
            <a:chExt cx="428650" cy="456725"/>
          </a:xfrm>
        </p:grpSpPr>
        <p:sp>
          <p:nvSpPr>
            <p:cNvPr id="838" name="Google Shape;838;p4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49"/>
          <p:cNvGrpSpPr/>
          <p:nvPr/>
        </p:nvGrpSpPr>
        <p:grpSpPr>
          <a:xfrm>
            <a:off x="6415714" y="1538569"/>
            <a:ext cx="383843" cy="350194"/>
            <a:chOff x="6625350" y="1613750"/>
            <a:chExt cx="480525" cy="438400"/>
          </a:xfrm>
        </p:grpSpPr>
        <p:sp>
          <p:nvSpPr>
            <p:cNvPr id="844" name="Google Shape;844;p4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9"/>
          <p:cNvGrpSpPr/>
          <p:nvPr/>
        </p:nvGrpSpPr>
        <p:grpSpPr>
          <a:xfrm>
            <a:off x="1611591" y="2108233"/>
            <a:ext cx="289725" cy="311193"/>
            <a:chOff x="611175" y="2326900"/>
            <a:chExt cx="362700" cy="389575"/>
          </a:xfrm>
        </p:grpSpPr>
        <p:sp>
          <p:nvSpPr>
            <p:cNvPr id="850" name="Google Shape;850;p4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49"/>
          <p:cNvSpPr/>
          <p:nvPr/>
        </p:nvSpPr>
        <p:spPr>
          <a:xfrm>
            <a:off x="2142303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9"/>
          <p:cNvSpPr/>
          <p:nvPr/>
        </p:nvSpPr>
        <p:spPr>
          <a:xfrm>
            <a:off x="2680790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9"/>
          <p:cNvSpPr/>
          <p:nvPr/>
        </p:nvSpPr>
        <p:spPr>
          <a:xfrm>
            <a:off x="3219278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49"/>
          <p:cNvGrpSpPr/>
          <p:nvPr/>
        </p:nvGrpSpPr>
        <p:grpSpPr>
          <a:xfrm>
            <a:off x="3828800" y="2058488"/>
            <a:ext cx="162915" cy="406789"/>
            <a:chOff x="3386850" y="2264625"/>
            <a:chExt cx="203950" cy="509250"/>
          </a:xfrm>
        </p:grpSpPr>
        <p:sp>
          <p:nvSpPr>
            <p:cNvPr id="858" name="Google Shape;858;p4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4920340" y="2110190"/>
            <a:ext cx="133639" cy="303384"/>
            <a:chOff x="4753325" y="2329350"/>
            <a:chExt cx="167300" cy="379800"/>
          </a:xfrm>
        </p:grpSpPr>
        <p:sp>
          <p:nvSpPr>
            <p:cNvPr id="861" name="Google Shape;861;p4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9"/>
          <p:cNvGrpSpPr/>
          <p:nvPr/>
        </p:nvGrpSpPr>
        <p:grpSpPr>
          <a:xfrm>
            <a:off x="4379433" y="2060425"/>
            <a:ext cx="138552" cy="402895"/>
            <a:chOff x="4076175" y="2267050"/>
            <a:chExt cx="173450" cy="504375"/>
          </a:xfrm>
        </p:grpSpPr>
        <p:sp>
          <p:nvSpPr>
            <p:cNvPr id="864" name="Google Shape;864;p4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49"/>
          <p:cNvSpPr/>
          <p:nvPr/>
        </p:nvSpPr>
        <p:spPr>
          <a:xfrm>
            <a:off x="5373229" y="2102983"/>
            <a:ext cx="305341" cy="32191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49"/>
          <p:cNvGrpSpPr/>
          <p:nvPr/>
        </p:nvGrpSpPr>
        <p:grpSpPr>
          <a:xfrm>
            <a:off x="5896274" y="2108713"/>
            <a:ext cx="335576" cy="310214"/>
            <a:chOff x="5975075" y="2327500"/>
            <a:chExt cx="420100" cy="388350"/>
          </a:xfrm>
        </p:grpSpPr>
        <p:sp>
          <p:nvSpPr>
            <p:cNvPr id="868" name="Google Shape;868;p4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6499588" y="2099447"/>
            <a:ext cx="205851" cy="335576"/>
            <a:chOff x="6730350" y="2315900"/>
            <a:chExt cx="257700" cy="420100"/>
          </a:xfrm>
        </p:grpSpPr>
        <p:sp>
          <p:nvSpPr>
            <p:cNvPr id="871" name="Google Shape;871;p4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1704252" y="2612056"/>
            <a:ext cx="104403" cy="380448"/>
            <a:chOff x="727175" y="2957625"/>
            <a:chExt cx="130700" cy="476275"/>
          </a:xfrm>
        </p:grpSpPr>
        <p:sp>
          <p:nvSpPr>
            <p:cNvPr id="877" name="Google Shape;877;p4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49"/>
          <p:cNvSpPr/>
          <p:nvPr/>
        </p:nvSpPr>
        <p:spPr>
          <a:xfrm>
            <a:off x="2673481" y="2597093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9"/>
          <p:cNvSpPr/>
          <p:nvPr/>
        </p:nvSpPr>
        <p:spPr>
          <a:xfrm>
            <a:off x="2176454" y="2597093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49"/>
          <p:cNvGrpSpPr/>
          <p:nvPr/>
        </p:nvGrpSpPr>
        <p:grpSpPr>
          <a:xfrm>
            <a:off x="3186944" y="2624238"/>
            <a:ext cx="369725" cy="356065"/>
            <a:chOff x="2583325" y="2972875"/>
            <a:chExt cx="462850" cy="445750"/>
          </a:xfrm>
        </p:grpSpPr>
        <p:sp>
          <p:nvSpPr>
            <p:cNvPr id="882" name="Google Shape;882;p4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9"/>
          <p:cNvGrpSpPr/>
          <p:nvPr/>
        </p:nvGrpSpPr>
        <p:grpSpPr>
          <a:xfrm>
            <a:off x="3712714" y="2677418"/>
            <a:ext cx="395086" cy="249725"/>
            <a:chOff x="3241525" y="3039450"/>
            <a:chExt cx="494600" cy="312625"/>
          </a:xfrm>
        </p:grpSpPr>
        <p:sp>
          <p:nvSpPr>
            <p:cNvPr id="885" name="Google Shape;885;p4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49"/>
          <p:cNvSpPr/>
          <p:nvPr/>
        </p:nvSpPr>
        <p:spPr>
          <a:xfrm>
            <a:off x="4817665" y="2632702"/>
            <a:ext cx="339490" cy="339470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49"/>
          <p:cNvGrpSpPr/>
          <p:nvPr/>
        </p:nvGrpSpPr>
        <p:grpSpPr>
          <a:xfrm>
            <a:off x="5321238" y="2651078"/>
            <a:ext cx="408746" cy="302406"/>
            <a:chOff x="5255200" y="3006475"/>
            <a:chExt cx="511700" cy="378575"/>
          </a:xfrm>
        </p:grpSpPr>
        <p:sp>
          <p:nvSpPr>
            <p:cNvPr id="889" name="Google Shape;889;p4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9"/>
          <p:cNvGrpSpPr/>
          <p:nvPr/>
        </p:nvGrpSpPr>
        <p:grpSpPr>
          <a:xfrm>
            <a:off x="4283357" y="2633524"/>
            <a:ext cx="330703" cy="337513"/>
            <a:chOff x="3955900" y="2984500"/>
            <a:chExt cx="414000" cy="422525"/>
          </a:xfrm>
        </p:grpSpPr>
        <p:sp>
          <p:nvSpPr>
            <p:cNvPr id="892" name="Google Shape;892;p4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49"/>
          <p:cNvSpPr/>
          <p:nvPr/>
        </p:nvSpPr>
        <p:spPr>
          <a:xfrm>
            <a:off x="1573579" y="3195573"/>
            <a:ext cx="369705" cy="29070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9"/>
          <p:cNvSpPr/>
          <p:nvPr/>
        </p:nvSpPr>
        <p:spPr>
          <a:xfrm>
            <a:off x="5935622" y="2617084"/>
            <a:ext cx="257533" cy="370703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49"/>
          <p:cNvGrpSpPr/>
          <p:nvPr/>
        </p:nvGrpSpPr>
        <p:grpSpPr>
          <a:xfrm>
            <a:off x="6476183" y="2628632"/>
            <a:ext cx="252660" cy="359001"/>
            <a:chOff x="6701050" y="2978375"/>
            <a:chExt cx="316300" cy="449425"/>
          </a:xfrm>
        </p:grpSpPr>
        <p:sp>
          <p:nvSpPr>
            <p:cNvPr id="898" name="Google Shape;898;p4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2114915" y="3219764"/>
            <a:ext cx="359979" cy="241937"/>
            <a:chOff x="1241275" y="3718400"/>
            <a:chExt cx="450650" cy="302875"/>
          </a:xfrm>
        </p:grpSpPr>
        <p:sp>
          <p:nvSpPr>
            <p:cNvPr id="901" name="Google Shape;901;p4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49"/>
          <p:cNvGrpSpPr/>
          <p:nvPr/>
        </p:nvGrpSpPr>
        <p:grpSpPr>
          <a:xfrm>
            <a:off x="2658258" y="3201231"/>
            <a:ext cx="350194" cy="279480"/>
            <a:chOff x="1921475" y="3695200"/>
            <a:chExt cx="438400" cy="349875"/>
          </a:xfrm>
        </p:grpSpPr>
        <p:sp>
          <p:nvSpPr>
            <p:cNvPr id="906" name="Google Shape;906;p4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49"/>
          <p:cNvGrpSpPr/>
          <p:nvPr/>
        </p:nvGrpSpPr>
        <p:grpSpPr>
          <a:xfrm>
            <a:off x="3200124" y="3196838"/>
            <a:ext cx="343364" cy="287788"/>
            <a:chOff x="2599825" y="3689700"/>
            <a:chExt cx="429850" cy="360275"/>
          </a:xfrm>
        </p:grpSpPr>
        <p:sp>
          <p:nvSpPr>
            <p:cNvPr id="910" name="Google Shape;910;p4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>
            <a:off x="3755151" y="3167083"/>
            <a:ext cx="310214" cy="323873"/>
            <a:chOff x="3294650" y="3652450"/>
            <a:chExt cx="388350" cy="405450"/>
          </a:xfrm>
        </p:grpSpPr>
        <p:sp>
          <p:nvSpPr>
            <p:cNvPr id="913" name="Google Shape;913;p4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49"/>
          <p:cNvGrpSpPr/>
          <p:nvPr/>
        </p:nvGrpSpPr>
        <p:grpSpPr>
          <a:xfrm>
            <a:off x="4267761" y="3208061"/>
            <a:ext cx="361896" cy="265341"/>
            <a:chOff x="3936375" y="3703750"/>
            <a:chExt cx="453050" cy="332175"/>
          </a:xfrm>
        </p:grpSpPr>
        <p:sp>
          <p:nvSpPr>
            <p:cNvPr id="917" name="Google Shape;917;p4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49"/>
          <p:cNvGrpSpPr/>
          <p:nvPr/>
        </p:nvGrpSpPr>
        <p:grpSpPr>
          <a:xfrm>
            <a:off x="4806212" y="3208061"/>
            <a:ext cx="361896" cy="265341"/>
            <a:chOff x="4610450" y="3703750"/>
            <a:chExt cx="453050" cy="332175"/>
          </a:xfrm>
        </p:grpSpPr>
        <p:sp>
          <p:nvSpPr>
            <p:cNvPr id="923" name="Google Shape;923;p4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9"/>
          <p:cNvGrpSpPr/>
          <p:nvPr/>
        </p:nvGrpSpPr>
        <p:grpSpPr>
          <a:xfrm>
            <a:off x="5357344" y="3181241"/>
            <a:ext cx="336534" cy="318981"/>
            <a:chOff x="5300400" y="3670175"/>
            <a:chExt cx="421300" cy="399325"/>
          </a:xfrm>
        </p:grpSpPr>
        <p:sp>
          <p:nvSpPr>
            <p:cNvPr id="926" name="Google Shape;926;p4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49"/>
          <p:cNvSpPr/>
          <p:nvPr/>
        </p:nvSpPr>
        <p:spPr>
          <a:xfrm>
            <a:off x="5877086" y="3153633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49"/>
          <p:cNvGrpSpPr/>
          <p:nvPr/>
        </p:nvGrpSpPr>
        <p:grpSpPr>
          <a:xfrm>
            <a:off x="6439119" y="3177327"/>
            <a:ext cx="326789" cy="326809"/>
            <a:chOff x="6654650" y="3665275"/>
            <a:chExt cx="409100" cy="409125"/>
          </a:xfrm>
        </p:grpSpPr>
        <p:sp>
          <p:nvSpPr>
            <p:cNvPr id="933" name="Google Shape;933;p4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9"/>
          <p:cNvGrpSpPr/>
          <p:nvPr/>
        </p:nvGrpSpPr>
        <p:grpSpPr>
          <a:xfrm>
            <a:off x="1579399" y="3702119"/>
            <a:ext cx="354108" cy="354128"/>
            <a:chOff x="570875" y="4322250"/>
            <a:chExt cx="443300" cy="443325"/>
          </a:xfrm>
        </p:grpSpPr>
        <p:sp>
          <p:nvSpPr>
            <p:cNvPr id="936" name="Google Shape;936;p4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49"/>
          <p:cNvSpPr/>
          <p:nvPr/>
        </p:nvSpPr>
        <p:spPr>
          <a:xfrm>
            <a:off x="2103279" y="3771126"/>
            <a:ext cx="383384" cy="216575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49"/>
          <p:cNvGrpSpPr/>
          <p:nvPr/>
        </p:nvGrpSpPr>
        <p:grpSpPr>
          <a:xfrm>
            <a:off x="2704589" y="3675798"/>
            <a:ext cx="257533" cy="406769"/>
            <a:chOff x="1979475" y="4289300"/>
            <a:chExt cx="322400" cy="509225"/>
          </a:xfrm>
        </p:grpSpPr>
        <p:sp>
          <p:nvSpPr>
            <p:cNvPr id="942" name="Google Shape;942;p4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9"/>
          <p:cNvGrpSpPr/>
          <p:nvPr/>
        </p:nvGrpSpPr>
        <p:grpSpPr>
          <a:xfrm>
            <a:off x="3220114" y="3681150"/>
            <a:ext cx="303864" cy="396065"/>
            <a:chOff x="2624850" y="4296000"/>
            <a:chExt cx="380400" cy="495825"/>
          </a:xfrm>
        </p:grpSpPr>
        <p:sp>
          <p:nvSpPr>
            <p:cNvPr id="946" name="Google Shape;946;p4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286507" y="3716984"/>
            <a:ext cx="324832" cy="324852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9"/>
          <p:cNvSpPr/>
          <p:nvPr/>
        </p:nvSpPr>
        <p:spPr>
          <a:xfrm>
            <a:off x="3748020" y="3737474"/>
            <a:ext cx="324832" cy="28387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9"/>
          <p:cNvSpPr/>
          <p:nvPr/>
        </p:nvSpPr>
        <p:spPr>
          <a:xfrm>
            <a:off x="4823517" y="3715526"/>
            <a:ext cx="327788" cy="327768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2" name="Google Shape;952;p49"/>
          <p:cNvGrpSpPr/>
          <p:nvPr/>
        </p:nvGrpSpPr>
        <p:grpSpPr>
          <a:xfrm>
            <a:off x="5337833" y="3720172"/>
            <a:ext cx="375556" cy="318022"/>
            <a:chOff x="5275975" y="4344850"/>
            <a:chExt cx="470150" cy="398125"/>
          </a:xfrm>
        </p:grpSpPr>
        <p:sp>
          <p:nvSpPr>
            <p:cNvPr id="953" name="Google Shape;953;p4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49"/>
          <p:cNvSpPr/>
          <p:nvPr/>
        </p:nvSpPr>
        <p:spPr>
          <a:xfrm>
            <a:off x="5895619" y="3710653"/>
            <a:ext cx="337533" cy="337513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49"/>
          <p:cNvGrpSpPr/>
          <p:nvPr/>
        </p:nvGrpSpPr>
        <p:grpSpPr>
          <a:xfrm>
            <a:off x="6429353" y="3694331"/>
            <a:ext cx="346320" cy="369705"/>
            <a:chOff x="6642425" y="4312500"/>
            <a:chExt cx="433550" cy="462825"/>
          </a:xfrm>
        </p:grpSpPr>
        <p:sp>
          <p:nvSpPr>
            <p:cNvPr id="958" name="Google Shape;958;p4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49"/>
          <p:cNvSpPr/>
          <p:nvPr/>
        </p:nvSpPr>
        <p:spPr>
          <a:xfrm>
            <a:off x="1534075" y="4286685"/>
            <a:ext cx="444812" cy="26242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2" name="Google Shape;962;p49"/>
          <p:cNvGrpSpPr/>
          <p:nvPr/>
        </p:nvGrpSpPr>
        <p:grpSpPr>
          <a:xfrm>
            <a:off x="2117351" y="4243026"/>
            <a:ext cx="355087" cy="349235"/>
            <a:chOff x="1244325" y="4999400"/>
            <a:chExt cx="444525" cy="437200"/>
          </a:xfrm>
        </p:grpSpPr>
        <p:sp>
          <p:nvSpPr>
            <p:cNvPr id="963" name="Google Shape;963;p4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2687514" y="4231803"/>
            <a:ext cx="291682" cy="371662"/>
            <a:chOff x="1958100" y="4985350"/>
            <a:chExt cx="365150" cy="465275"/>
          </a:xfrm>
        </p:grpSpPr>
        <p:sp>
          <p:nvSpPr>
            <p:cNvPr id="969" name="Google Shape;969;p4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49"/>
          <p:cNvGrpSpPr/>
          <p:nvPr/>
        </p:nvGrpSpPr>
        <p:grpSpPr>
          <a:xfrm>
            <a:off x="3204498" y="4245942"/>
            <a:ext cx="334617" cy="343863"/>
            <a:chOff x="2605300" y="5003050"/>
            <a:chExt cx="418900" cy="430475"/>
          </a:xfrm>
        </p:grpSpPr>
        <p:sp>
          <p:nvSpPr>
            <p:cNvPr id="973" name="Google Shape;973;p4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49"/>
          <p:cNvGrpSpPr/>
          <p:nvPr/>
        </p:nvGrpSpPr>
        <p:grpSpPr>
          <a:xfrm>
            <a:off x="3710278" y="4253271"/>
            <a:ext cx="399959" cy="328746"/>
            <a:chOff x="3238475" y="5012225"/>
            <a:chExt cx="500700" cy="411550"/>
          </a:xfrm>
        </p:grpSpPr>
        <p:sp>
          <p:nvSpPr>
            <p:cNvPr id="977" name="Google Shape;977;p4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49"/>
          <p:cNvGrpSpPr/>
          <p:nvPr/>
        </p:nvGrpSpPr>
        <p:grpSpPr>
          <a:xfrm>
            <a:off x="4767670" y="4218144"/>
            <a:ext cx="438981" cy="398981"/>
            <a:chOff x="4562200" y="4968250"/>
            <a:chExt cx="549550" cy="499475"/>
          </a:xfrm>
        </p:grpSpPr>
        <p:sp>
          <p:nvSpPr>
            <p:cNvPr id="983" name="Google Shape;983;p4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9"/>
          <p:cNvGrpSpPr/>
          <p:nvPr/>
        </p:nvGrpSpPr>
        <p:grpSpPr>
          <a:xfrm>
            <a:off x="4296537" y="4240590"/>
            <a:ext cx="304343" cy="353609"/>
            <a:chOff x="3972400" y="4996350"/>
            <a:chExt cx="381000" cy="442675"/>
          </a:xfrm>
        </p:grpSpPr>
        <p:sp>
          <p:nvSpPr>
            <p:cNvPr id="989" name="Google Shape;989;p4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49"/>
          <p:cNvGrpSpPr/>
          <p:nvPr/>
        </p:nvGrpSpPr>
        <p:grpSpPr>
          <a:xfrm>
            <a:off x="5310035" y="4210835"/>
            <a:ext cx="431172" cy="413599"/>
            <a:chOff x="5241175" y="4959100"/>
            <a:chExt cx="539775" cy="517775"/>
          </a:xfrm>
        </p:grpSpPr>
        <p:sp>
          <p:nvSpPr>
            <p:cNvPr id="992" name="Google Shape;992;p4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49"/>
          <p:cNvSpPr/>
          <p:nvPr/>
        </p:nvSpPr>
        <p:spPr>
          <a:xfrm>
            <a:off x="5874650" y="4313028"/>
            <a:ext cx="379470" cy="20974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9" name="Google Shape;999;p49"/>
          <p:cNvGrpSpPr/>
          <p:nvPr/>
        </p:nvGrpSpPr>
        <p:grpSpPr>
          <a:xfrm>
            <a:off x="6463502" y="4272282"/>
            <a:ext cx="276565" cy="318022"/>
            <a:chOff x="6685175" y="5036025"/>
            <a:chExt cx="346225" cy="398125"/>
          </a:xfrm>
        </p:grpSpPr>
        <p:sp>
          <p:nvSpPr>
            <p:cNvPr id="1000" name="Google Shape;1000;p4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49"/>
          <p:cNvGrpSpPr/>
          <p:nvPr/>
        </p:nvGrpSpPr>
        <p:grpSpPr>
          <a:xfrm>
            <a:off x="7089643" y="2411824"/>
            <a:ext cx="432570" cy="421334"/>
            <a:chOff x="5926225" y="921350"/>
            <a:chExt cx="517800" cy="504350"/>
          </a:xfrm>
        </p:grpSpPr>
        <p:sp>
          <p:nvSpPr>
            <p:cNvPr id="1006" name="Google Shape;1006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08" name="Google Shape;1008;p49"/>
          <p:cNvSpPr/>
          <p:nvPr/>
        </p:nvSpPr>
        <p:spPr>
          <a:xfrm>
            <a:off x="7283563" y="26478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9"/>
          <p:cNvGrpSpPr/>
          <p:nvPr/>
        </p:nvGrpSpPr>
        <p:grpSpPr>
          <a:xfrm>
            <a:off x="7974630" y="2391204"/>
            <a:ext cx="432570" cy="421334"/>
            <a:chOff x="5926225" y="921350"/>
            <a:chExt cx="517800" cy="504350"/>
          </a:xfrm>
        </p:grpSpPr>
        <p:sp>
          <p:nvSpPr>
            <p:cNvPr id="1010" name="Google Shape;1010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49"/>
          <p:cNvSpPr/>
          <p:nvPr/>
        </p:nvSpPr>
        <p:spPr>
          <a:xfrm>
            <a:off x="8168551" y="26272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3" name="Google Shape;1013;p49"/>
          <p:cNvGrpSpPr/>
          <p:nvPr/>
        </p:nvGrpSpPr>
        <p:grpSpPr>
          <a:xfrm>
            <a:off x="7089910" y="3140246"/>
            <a:ext cx="1075937" cy="1047989"/>
            <a:chOff x="5926225" y="921350"/>
            <a:chExt cx="517800" cy="504350"/>
          </a:xfrm>
        </p:grpSpPr>
        <p:sp>
          <p:nvSpPr>
            <p:cNvPr id="1014" name="Google Shape;1014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49"/>
          <p:cNvSpPr/>
          <p:nvPr/>
        </p:nvSpPr>
        <p:spPr>
          <a:xfrm>
            <a:off x="7572223" y="37273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9"/>
          <p:cNvSpPr txBox="1"/>
          <p:nvPr/>
        </p:nvSpPr>
        <p:spPr>
          <a:xfrm>
            <a:off x="6978600" y="312075"/>
            <a:ext cx="1771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This means that you can: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Resize them without losing quality.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fill color and opacity.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line color, width and style.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Isn’t that nice? :)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Examples: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8" name="Google Shape;1018;p4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50"/>
          <p:cNvGrpSpPr/>
          <p:nvPr/>
        </p:nvGrpSpPr>
        <p:grpSpPr>
          <a:xfrm>
            <a:off x="3516088" y="1550127"/>
            <a:ext cx="445718" cy="445753"/>
            <a:chOff x="3706812" y="1035050"/>
            <a:chExt cx="4792662" cy="4787899"/>
          </a:xfrm>
        </p:grpSpPr>
        <p:sp>
          <p:nvSpPr>
            <p:cNvPr id="1024" name="Google Shape;1024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50"/>
          <p:cNvGrpSpPr/>
          <p:nvPr/>
        </p:nvGrpSpPr>
        <p:grpSpPr>
          <a:xfrm>
            <a:off x="2236593" y="1550157"/>
            <a:ext cx="443331" cy="445437"/>
            <a:chOff x="1400175" y="1220787"/>
            <a:chExt cx="4473575" cy="4476750"/>
          </a:xfrm>
        </p:grpSpPr>
        <p:sp>
          <p:nvSpPr>
            <p:cNvPr id="1031" name="Google Shape;1031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1595246" y="1550171"/>
            <a:ext cx="446045" cy="445465"/>
            <a:chOff x="1649412" y="927100"/>
            <a:chExt cx="5011737" cy="5016500"/>
          </a:xfrm>
        </p:grpSpPr>
        <p:sp>
          <p:nvSpPr>
            <p:cNvPr id="1036" name="Google Shape;1036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2875597" y="1550424"/>
            <a:ext cx="444870" cy="445286"/>
            <a:chOff x="1301750" y="920750"/>
            <a:chExt cx="5095875" cy="5100637"/>
          </a:xfrm>
        </p:grpSpPr>
        <p:sp>
          <p:nvSpPr>
            <p:cNvPr id="1040" name="Google Shape;1040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50"/>
          <p:cNvGrpSpPr/>
          <p:nvPr/>
        </p:nvGrpSpPr>
        <p:grpSpPr>
          <a:xfrm>
            <a:off x="4798770" y="1550333"/>
            <a:ext cx="445621" cy="445591"/>
            <a:chOff x="5732756" y="2682276"/>
            <a:chExt cx="719905" cy="719856"/>
          </a:xfrm>
        </p:grpSpPr>
        <p:sp>
          <p:nvSpPr>
            <p:cNvPr id="1046" name="Google Shape;1046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50"/>
          <p:cNvGrpSpPr/>
          <p:nvPr/>
        </p:nvGrpSpPr>
        <p:grpSpPr>
          <a:xfrm>
            <a:off x="5440087" y="1550327"/>
            <a:ext cx="445627" cy="445604"/>
            <a:chOff x="6768809" y="2682265"/>
            <a:chExt cx="719915" cy="719877"/>
          </a:xfrm>
        </p:grpSpPr>
        <p:sp>
          <p:nvSpPr>
            <p:cNvPr id="1050" name="Google Shape;1050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50"/>
          <p:cNvGrpSpPr/>
          <p:nvPr/>
        </p:nvGrpSpPr>
        <p:grpSpPr>
          <a:xfrm>
            <a:off x="6081409" y="1550356"/>
            <a:ext cx="445753" cy="445545"/>
            <a:chOff x="7804870" y="2682313"/>
            <a:chExt cx="720118" cy="719782"/>
          </a:xfrm>
        </p:grpSpPr>
        <p:sp>
          <p:nvSpPr>
            <p:cNvPr id="1055" name="Google Shape;1055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50"/>
          <p:cNvGrpSpPr/>
          <p:nvPr/>
        </p:nvGrpSpPr>
        <p:grpSpPr>
          <a:xfrm>
            <a:off x="6722857" y="1550125"/>
            <a:ext cx="446293" cy="446006"/>
            <a:chOff x="8841135" y="2681940"/>
            <a:chExt cx="720990" cy="720527"/>
          </a:xfrm>
        </p:grpSpPr>
        <p:sp>
          <p:nvSpPr>
            <p:cNvPr id="1061" name="Google Shape;1061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50"/>
          <p:cNvGrpSpPr/>
          <p:nvPr/>
        </p:nvGrpSpPr>
        <p:grpSpPr>
          <a:xfrm>
            <a:off x="4156855" y="1550057"/>
            <a:ext cx="445260" cy="445260"/>
            <a:chOff x="4103687" y="1439862"/>
            <a:chExt cx="3986212" cy="3986211"/>
          </a:xfrm>
        </p:grpSpPr>
        <p:sp>
          <p:nvSpPr>
            <p:cNvPr id="1068" name="Google Shape;1068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50"/>
          <p:cNvGrpSpPr/>
          <p:nvPr/>
        </p:nvGrpSpPr>
        <p:grpSpPr>
          <a:xfrm>
            <a:off x="7364845" y="1550361"/>
            <a:ext cx="445803" cy="445535"/>
            <a:chOff x="9878272" y="2682320"/>
            <a:chExt cx="720199" cy="719767"/>
          </a:xfrm>
        </p:grpSpPr>
        <p:sp>
          <p:nvSpPr>
            <p:cNvPr id="1071" name="Google Shape;1071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8006343" y="1550278"/>
            <a:ext cx="445700" cy="445701"/>
            <a:chOff x="10914618" y="2682187"/>
            <a:chExt cx="720033" cy="720033"/>
          </a:xfrm>
        </p:grpSpPr>
        <p:sp>
          <p:nvSpPr>
            <p:cNvPr id="1075" name="Google Shape;1075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50"/>
          <p:cNvGrpSpPr/>
          <p:nvPr/>
        </p:nvGrpSpPr>
        <p:grpSpPr>
          <a:xfrm>
            <a:off x="2229864" y="843057"/>
            <a:ext cx="361521" cy="445816"/>
            <a:chOff x="1582665" y="1011072"/>
            <a:chExt cx="584040" cy="720220"/>
          </a:xfrm>
        </p:grpSpPr>
        <p:sp>
          <p:nvSpPr>
            <p:cNvPr id="1082" name="Google Shape;1082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50"/>
          <p:cNvGrpSpPr/>
          <p:nvPr/>
        </p:nvGrpSpPr>
        <p:grpSpPr>
          <a:xfrm>
            <a:off x="2831248" y="843078"/>
            <a:ext cx="379481" cy="445796"/>
            <a:chOff x="2554206" y="1011105"/>
            <a:chExt cx="613055" cy="720187"/>
          </a:xfrm>
        </p:grpSpPr>
        <p:sp>
          <p:nvSpPr>
            <p:cNvPr id="1088" name="Google Shape;108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7379423" y="797418"/>
            <a:ext cx="460705" cy="491455"/>
            <a:chOff x="9901824" y="937343"/>
            <a:chExt cx="744273" cy="793950"/>
          </a:xfrm>
        </p:grpSpPr>
        <p:grpSp>
          <p:nvGrpSpPr>
            <p:cNvPr id="1092" name="Google Shape;109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93" name="Google Shape;109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" name="Google Shape;1103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50"/>
          <p:cNvGrpSpPr/>
          <p:nvPr/>
        </p:nvGrpSpPr>
        <p:grpSpPr>
          <a:xfrm>
            <a:off x="3450592" y="843244"/>
            <a:ext cx="369868" cy="445629"/>
            <a:chOff x="3554761" y="1011374"/>
            <a:chExt cx="597525" cy="719918"/>
          </a:xfrm>
        </p:grpSpPr>
        <p:sp>
          <p:nvSpPr>
            <p:cNvPr id="1110" name="Google Shape;1110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50"/>
          <p:cNvGrpSpPr/>
          <p:nvPr/>
        </p:nvGrpSpPr>
        <p:grpSpPr>
          <a:xfrm>
            <a:off x="4060322" y="843032"/>
            <a:ext cx="370755" cy="445841"/>
            <a:chOff x="4539787" y="1011032"/>
            <a:chExt cx="598958" cy="720261"/>
          </a:xfrm>
        </p:grpSpPr>
        <p:sp>
          <p:nvSpPr>
            <p:cNvPr id="1115" name="Google Shape;1115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50"/>
          <p:cNvGrpSpPr/>
          <p:nvPr/>
        </p:nvGrpSpPr>
        <p:grpSpPr>
          <a:xfrm>
            <a:off x="4670940" y="843140"/>
            <a:ext cx="366917" cy="445733"/>
            <a:chOff x="5526246" y="1011207"/>
            <a:chExt cx="592758" cy="720086"/>
          </a:xfrm>
        </p:grpSpPr>
        <p:sp>
          <p:nvSpPr>
            <p:cNvPr id="1121" name="Google Shape;1121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50"/>
          <p:cNvGrpSpPr/>
          <p:nvPr/>
        </p:nvGrpSpPr>
        <p:grpSpPr>
          <a:xfrm>
            <a:off x="1625708" y="843134"/>
            <a:ext cx="364294" cy="445740"/>
            <a:chOff x="606645" y="1011196"/>
            <a:chExt cx="588520" cy="720096"/>
          </a:xfrm>
        </p:grpSpPr>
        <p:sp>
          <p:nvSpPr>
            <p:cNvPr id="1128" name="Google Shape;1128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50"/>
          <p:cNvGrpSpPr/>
          <p:nvPr/>
        </p:nvGrpSpPr>
        <p:grpSpPr>
          <a:xfrm>
            <a:off x="8079991" y="843111"/>
            <a:ext cx="298405" cy="445762"/>
            <a:chOff x="11033597" y="1011159"/>
            <a:chExt cx="482075" cy="720133"/>
          </a:xfrm>
        </p:grpSpPr>
        <p:sp>
          <p:nvSpPr>
            <p:cNvPr id="1133" name="Google Shape;1133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50"/>
          <p:cNvGrpSpPr/>
          <p:nvPr/>
        </p:nvGrpSpPr>
        <p:grpSpPr>
          <a:xfrm>
            <a:off x="6678856" y="797418"/>
            <a:ext cx="460705" cy="491455"/>
            <a:chOff x="8770051" y="937343"/>
            <a:chExt cx="744273" cy="793950"/>
          </a:xfrm>
        </p:grpSpPr>
        <p:sp>
          <p:nvSpPr>
            <p:cNvPr id="1138" name="Google Shape;1138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3" name="Google Shape;114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4" name="Google Shape;114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4" name="Google Shape;1154;p50"/>
          <p:cNvGrpSpPr/>
          <p:nvPr/>
        </p:nvGrpSpPr>
        <p:grpSpPr>
          <a:xfrm>
            <a:off x="5277720" y="797418"/>
            <a:ext cx="460705" cy="491455"/>
            <a:chOff x="6506504" y="937343"/>
            <a:chExt cx="744273" cy="793950"/>
          </a:xfrm>
        </p:grpSpPr>
        <p:sp>
          <p:nvSpPr>
            <p:cNvPr id="1155" name="Google Shape;1155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8" name="Google Shape;115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59" name="Google Shape;115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9" name="Google Shape;1169;p50"/>
          <p:cNvGrpSpPr/>
          <p:nvPr/>
        </p:nvGrpSpPr>
        <p:grpSpPr>
          <a:xfrm>
            <a:off x="5978288" y="797418"/>
            <a:ext cx="460705" cy="491455"/>
            <a:chOff x="7638277" y="937343"/>
            <a:chExt cx="744273" cy="793950"/>
          </a:xfrm>
        </p:grpSpPr>
        <p:sp>
          <p:nvSpPr>
            <p:cNvPr id="1170" name="Google Shape;1170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4" name="Google Shape;117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5" name="Google Shape;117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5" name="Google Shape;1185;p50"/>
          <p:cNvGrpSpPr/>
          <p:nvPr/>
        </p:nvGrpSpPr>
        <p:grpSpPr>
          <a:xfrm>
            <a:off x="3518398" y="2986973"/>
            <a:ext cx="445779" cy="400764"/>
            <a:chOff x="3778727" y="4460423"/>
            <a:chExt cx="720160" cy="647438"/>
          </a:xfrm>
        </p:grpSpPr>
        <p:sp>
          <p:nvSpPr>
            <p:cNvPr id="1186" name="Google Shape;1186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50"/>
          <p:cNvGrpSpPr/>
          <p:nvPr/>
        </p:nvGrpSpPr>
        <p:grpSpPr>
          <a:xfrm>
            <a:off x="1595283" y="2972048"/>
            <a:ext cx="445680" cy="430613"/>
            <a:chOff x="557494" y="4436312"/>
            <a:chExt cx="720000" cy="695660"/>
          </a:xfrm>
        </p:grpSpPr>
        <p:sp>
          <p:nvSpPr>
            <p:cNvPr id="1194" name="Google Shape;119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4800505" y="2964459"/>
            <a:ext cx="445833" cy="445792"/>
            <a:chOff x="5926265" y="4424051"/>
            <a:chExt cx="720246" cy="720181"/>
          </a:xfrm>
        </p:grpSpPr>
        <p:sp>
          <p:nvSpPr>
            <p:cNvPr id="1199" name="Google Shape;1199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50"/>
          <p:cNvGrpSpPr/>
          <p:nvPr/>
        </p:nvGrpSpPr>
        <p:grpSpPr>
          <a:xfrm>
            <a:off x="2236266" y="2984013"/>
            <a:ext cx="445680" cy="406684"/>
            <a:chOff x="1631150" y="4455641"/>
            <a:chExt cx="720000" cy="657002"/>
          </a:xfrm>
        </p:grpSpPr>
        <p:sp>
          <p:nvSpPr>
            <p:cNvPr id="1204" name="Google Shape;120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50"/>
          <p:cNvGrpSpPr/>
          <p:nvPr/>
        </p:nvGrpSpPr>
        <p:grpSpPr>
          <a:xfrm>
            <a:off x="2877295" y="2983429"/>
            <a:ext cx="445680" cy="407853"/>
            <a:chOff x="2704878" y="4454697"/>
            <a:chExt cx="720000" cy="658889"/>
          </a:xfrm>
        </p:grpSpPr>
        <p:sp>
          <p:nvSpPr>
            <p:cNvPr id="1210" name="Google Shape;121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50"/>
          <p:cNvGrpSpPr/>
          <p:nvPr/>
        </p:nvGrpSpPr>
        <p:grpSpPr>
          <a:xfrm>
            <a:off x="4159566" y="2985387"/>
            <a:ext cx="445549" cy="403935"/>
            <a:chOff x="4852681" y="4457861"/>
            <a:chExt cx="719788" cy="652561"/>
          </a:xfrm>
        </p:grpSpPr>
        <p:sp>
          <p:nvSpPr>
            <p:cNvPr id="1217" name="Google Shape;1217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0" name="Google Shape;1220;p50"/>
          <p:cNvGrpSpPr/>
          <p:nvPr/>
        </p:nvGrpSpPr>
        <p:grpSpPr>
          <a:xfrm>
            <a:off x="5441727" y="2975824"/>
            <a:ext cx="445818" cy="423063"/>
            <a:chOff x="7000306" y="4442411"/>
            <a:chExt cx="720224" cy="683463"/>
          </a:xfrm>
        </p:grpSpPr>
        <p:sp>
          <p:nvSpPr>
            <p:cNvPr id="1221" name="Google Shape;1221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50"/>
          <p:cNvGrpSpPr/>
          <p:nvPr/>
        </p:nvGrpSpPr>
        <p:grpSpPr>
          <a:xfrm>
            <a:off x="6082935" y="2973621"/>
            <a:ext cx="445779" cy="427468"/>
            <a:chOff x="8074325" y="4438852"/>
            <a:chExt cx="720160" cy="690579"/>
          </a:xfrm>
        </p:grpSpPr>
        <p:sp>
          <p:nvSpPr>
            <p:cNvPr id="1227" name="Google Shape;1227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50"/>
          <p:cNvGrpSpPr/>
          <p:nvPr/>
        </p:nvGrpSpPr>
        <p:grpSpPr>
          <a:xfrm>
            <a:off x="7365280" y="2987570"/>
            <a:ext cx="445629" cy="399565"/>
            <a:chOff x="9878975" y="4425243"/>
            <a:chExt cx="719918" cy="645502"/>
          </a:xfrm>
        </p:grpSpPr>
        <p:sp>
          <p:nvSpPr>
            <p:cNvPr id="1234" name="Google Shape;1234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8006297" y="2976371"/>
            <a:ext cx="445785" cy="421964"/>
            <a:chOff x="10914544" y="4407150"/>
            <a:chExt cx="720170" cy="681687"/>
          </a:xfrm>
        </p:grpSpPr>
        <p:sp>
          <p:nvSpPr>
            <p:cNvPr id="1238" name="Google Shape;1238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6724087" y="2984485"/>
            <a:ext cx="445805" cy="405735"/>
            <a:chOff x="8843122" y="4420259"/>
            <a:chExt cx="720202" cy="655469"/>
          </a:xfrm>
        </p:grpSpPr>
        <p:sp>
          <p:nvSpPr>
            <p:cNvPr id="1243" name="Google Shape;1243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3526957" y="2283047"/>
            <a:ext cx="445812" cy="394518"/>
            <a:chOff x="1510757" y="3225422"/>
            <a:chExt cx="720214" cy="637347"/>
          </a:xfrm>
        </p:grpSpPr>
        <p:sp>
          <p:nvSpPr>
            <p:cNvPr id="1250" name="Google Shape;1250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50"/>
          <p:cNvGrpSpPr/>
          <p:nvPr/>
        </p:nvGrpSpPr>
        <p:grpSpPr>
          <a:xfrm>
            <a:off x="4218348" y="2300567"/>
            <a:ext cx="445767" cy="359478"/>
            <a:chOff x="2595501" y="3253725"/>
            <a:chExt cx="720141" cy="580739"/>
          </a:xfrm>
        </p:grpSpPr>
        <p:sp>
          <p:nvSpPr>
            <p:cNvPr id="1258" name="Google Shape;1258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5601019" y="2257535"/>
            <a:ext cx="443879" cy="445541"/>
            <a:chOff x="4764809" y="3184208"/>
            <a:chExt cx="717090" cy="719775"/>
          </a:xfrm>
        </p:grpSpPr>
        <p:sp>
          <p:nvSpPr>
            <p:cNvPr id="1263" name="Google Shape;1263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0"/>
          <p:cNvGrpSpPr/>
          <p:nvPr/>
        </p:nvGrpSpPr>
        <p:grpSpPr>
          <a:xfrm>
            <a:off x="4909695" y="2286500"/>
            <a:ext cx="445746" cy="387612"/>
            <a:chOff x="3680173" y="3231000"/>
            <a:chExt cx="720106" cy="626190"/>
          </a:xfrm>
        </p:grpSpPr>
        <p:sp>
          <p:nvSpPr>
            <p:cNvPr id="1267" name="Google Shape;1267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50"/>
          <p:cNvGrpSpPr/>
          <p:nvPr/>
        </p:nvGrpSpPr>
        <p:grpSpPr>
          <a:xfrm>
            <a:off x="6981782" y="2257496"/>
            <a:ext cx="443283" cy="445620"/>
            <a:chOff x="6931035" y="3184144"/>
            <a:chExt cx="716128" cy="719903"/>
          </a:xfrm>
        </p:grpSpPr>
        <p:sp>
          <p:nvSpPr>
            <p:cNvPr id="1271" name="Google Shape;1271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50"/>
          <p:cNvGrpSpPr/>
          <p:nvPr/>
        </p:nvGrpSpPr>
        <p:grpSpPr>
          <a:xfrm>
            <a:off x="6290476" y="2257448"/>
            <a:ext cx="445727" cy="445714"/>
            <a:chOff x="5846429" y="3184067"/>
            <a:chExt cx="720076" cy="720055"/>
          </a:xfrm>
        </p:grpSpPr>
        <p:sp>
          <p:nvSpPr>
            <p:cNvPr id="1276" name="Google Shape;1276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50"/>
          <p:cNvGrpSpPr/>
          <p:nvPr/>
        </p:nvGrpSpPr>
        <p:grpSpPr>
          <a:xfrm>
            <a:off x="2977681" y="2257393"/>
            <a:ext cx="303698" cy="445825"/>
            <a:chOff x="655600" y="3183978"/>
            <a:chExt cx="490627" cy="720234"/>
          </a:xfrm>
        </p:grpSpPr>
        <p:sp>
          <p:nvSpPr>
            <p:cNvPr id="1281" name="Google Shape;1281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6" name="Google Shape;1286;p50"/>
          <p:cNvGrpSpPr/>
          <p:nvPr/>
        </p:nvGrpSpPr>
        <p:grpSpPr>
          <a:xfrm>
            <a:off x="7670643" y="2257509"/>
            <a:ext cx="189785" cy="445592"/>
            <a:chOff x="8011692" y="3184166"/>
            <a:chExt cx="306600" cy="719859"/>
          </a:xfrm>
        </p:grpSpPr>
        <p:sp>
          <p:nvSpPr>
            <p:cNvPr id="1287" name="Google Shape;1287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50"/>
          <p:cNvGrpSpPr/>
          <p:nvPr/>
        </p:nvGrpSpPr>
        <p:grpSpPr>
          <a:xfrm>
            <a:off x="8105430" y="2257259"/>
            <a:ext cx="246199" cy="445516"/>
            <a:chOff x="4556125" y="630237"/>
            <a:chExt cx="3081338" cy="5568950"/>
          </a:xfrm>
        </p:grpSpPr>
        <p:sp>
          <p:nvSpPr>
            <p:cNvPr id="1294" name="Google Shape;1294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50"/>
          <p:cNvGrpSpPr/>
          <p:nvPr/>
        </p:nvGrpSpPr>
        <p:grpSpPr>
          <a:xfrm>
            <a:off x="2286453" y="2257459"/>
            <a:ext cx="445768" cy="445697"/>
            <a:chOff x="1674084" y="3214987"/>
            <a:chExt cx="720142" cy="720027"/>
          </a:xfrm>
        </p:grpSpPr>
        <p:sp>
          <p:nvSpPr>
            <p:cNvPr id="1302" name="Google Shape;1302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1595294" y="2257421"/>
            <a:ext cx="445578" cy="445773"/>
            <a:chOff x="557511" y="3214925"/>
            <a:chExt cx="719836" cy="720150"/>
          </a:xfrm>
        </p:grpSpPr>
        <p:sp>
          <p:nvSpPr>
            <p:cNvPr id="1315" name="Google Shape;1315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1539177" y="3693756"/>
            <a:ext cx="445905" cy="400522"/>
            <a:chOff x="1147762" y="1131887"/>
            <a:chExt cx="5137150" cy="4619626"/>
          </a:xfrm>
        </p:grpSpPr>
        <p:sp>
          <p:nvSpPr>
            <p:cNvPr id="1320" name="Google Shape;1320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50"/>
          <p:cNvGrpSpPr/>
          <p:nvPr/>
        </p:nvGrpSpPr>
        <p:grpSpPr>
          <a:xfrm>
            <a:off x="2336506" y="3687410"/>
            <a:ext cx="445901" cy="413282"/>
            <a:chOff x="1570037" y="1341437"/>
            <a:chExt cx="4943475" cy="4576762"/>
          </a:xfrm>
        </p:grpSpPr>
        <p:sp>
          <p:nvSpPr>
            <p:cNvPr id="1324" name="Google Shape;1324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4821829" y="3671511"/>
            <a:ext cx="441332" cy="445721"/>
            <a:chOff x="5770007" y="5489899"/>
            <a:chExt cx="712976" cy="720067"/>
          </a:xfrm>
        </p:grpSpPr>
        <p:sp>
          <p:nvSpPr>
            <p:cNvPr id="1331" name="Google Shape;133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50"/>
          <p:cNvGrpSpPr/>
          <p:nvPr/>
        </p:nvGrpSpPr>
        <p:grpSpPr>
          <a:xfrm>
            <a:off x="5614620" y="3693981"/>
            <a:ext cx="445651" cy="400824"/>
            <a:chOff x="7050768" y="5526199"/>
            <a:chExt cx="719953" cy="647534"/>
          </a:xfrm>
        </p:grpSpPr>
        <p:sp>
          <p:nvSpPr>
            <p:cNvPr id="1340" name="Google Shape;134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7209136" y="3694051"/>
            <a:ext cx="445681" cy="400651"/>
            <a:chOff x="9626723" y="5526313"/>
            <a:chExt cx="720002" cy="647256"/>
          </a:xfrm>
        </p:grpSpPr>
        <p:sp>
          <p:nvSpPr>
            <p:cNvPr id="1353" name="Google Shape;135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50"/>
          <p:cNvGrpSpPr/>
          <p:nvPr/>
        </p:nvGrpSpPr>
        <p:grpSpPr>
          <a:xfrm>
            <a:off x="8006376" y="3671488"/>
            <a:ext cx="445582" cy="445743"/>
            <a:chOff x="10914672" y="5489861"/>
            <a:chExt cx="719842" cy="720102"/>
          </a:xfrm>
        </p:grpSpPr>
        <p:sp>
          <p:nvSpPr>
            <p:cNvPr id="1366" name="Google Shape;136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50"/>
          <p:cNvGrpSpPr/>
          <p:nvPr/>
        </p:nvGrpSpPr>
        <p:grpSpPr>
          <a:xfrm>
            <a:off x="6411836" y="3681752"/>
            <a:ext cx="445821" cy="425246"/>
            <a:chOff x="8338678" y="5506443"/>
            <a:chExt cx="720227" cy="686988"/>
          </a:xfrm>
        </p:grpSpPr>
        <p:sp>
          <p:nvSpPr>
            <p:cNvPr id="1379" name="Google Shape;1379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3133493" y="3736342"/>
            <a:ext cx="1336824" cy="316035"/>
            <a:chOff x="3042485" y="5594633"/>
            <a:chExt cx="2159652" cy="510557"/>
          </a:xfrm>
        </p:grpSpPr>
        <p:sp>
          <p:nvSpPr>
            <p:cNvPr id="1386" name="Google Shape;138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>
            <a:off x="7245233" y="4378458"/>
            <a:ext cx="373053" cy="445791"/>
            <a:chOff x="8095060" y="5664590"/>
            <a:chExt cx="497404" cy="594389"/>
          </a:xfrm>
        </p:grpSpPr>
        <p:grpSp>
          <p:nvGrpSpPr>
            <p:cNvPr id="1402" name="Google Shape;1402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03" name="Google Shape;1403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07" name="Google Shape;1407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0" name="Google Shape;1410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1" name="Google Shape;1411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4" name="Google Shape;1414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15" name="Google Shape;1415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8" name="Google Shape;1418;p50"/>
          <p:cNvGrpSpPr/>
          <p:nvPr/>
        </p:nvGrpSpPr>
        <p:grpSpPr>
          <a:xfrm>
            <a:off x="3328025" y="4378486"/>
            <a:ext cx="557162" cy="445734"/>
            <a:chOff x="4607809" y="5664627"/>
            <a:chExt cx="742883" cy="594312"/>
          </a:xfrm>
        </p:grpSpPr>
        <p:sp>
          <p:nvSpPr>
            <p:cNvPr id="1419" name="Google Shape;1419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50"/>
          <p:cNvGrpSpPr/>
          <p:nvPr/>
        </p:nvGrpSpPr>
        <p:grpSpPr>
          <a:xfrm>
            <a:off x="4431090" y="4378543"/>
            <a:ext cx="1079865" cy="445620"/>
            <a:chOff x="2571250" y="5664711"/>
            <a:chExt cx="1439820" cy="594160"/>
          </a:xfrm>
        </p:grpSpPr>
        <p:sp>
          <p:nvSpPr>
            <p:cNvPr id="1428" name="Google Shape;1428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2" name="Google Shape;1452;p50"/>
          <p:cNvGrpSpPr/>
          <p:nvPr/>
        </p:nvGrpSpPr>
        <p:grpSpPr>
          <a:xfrm>
            <a:off x="6056859" y="4378335"/>
            <a:ext cx="642470" cy="446036"/>
            <a:chOff x="6332670" y="5663946"/>
            <a:chExt cx="856627" cy="594715"/>
          </a:xfrm>
        </p:grpSpPr>
        <p:grpSp>
          <p:nvGrpSpPr>
            <p:cNvPr id="1453" name="Google Shape;1453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54" name="Google Shape;1454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6" name="Google Shape;1456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57" name="Google Shape;1457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9" name="Google Shape;1459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0" name="Google Shape;146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2" name="Google Shape;1462;p50"/>
          <p:cNvSpPr txBox="1"/>
          <p:nvPr>
            <p:ph idx="4294967295" type="title"/>
          </p:nvPr>
        </p:nvSpPr>
        <p:spPr>
          <a:xfrm>
            <a:off x="1539175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63" name="Google Shape;1463;p5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4" name="Google Shape;1464;p50"/>
          <p:cNvGrpSpPr/>
          <p:nvPr/>
        </p:nvGrpSpPr>
        <p:grpSpPr>
          <a:xfrm>
            <a:off x="2429858" y="4379878"/>
            <a:ext cx="445738" cy="442950"/>
            <a:chOff x="1442627" y="5710929"/>
            <a:chExt cx="594318" cy="590600"/>
          </a:xfrm>
        </p:grpSpPr>
        <p:sp>
          <p:nvSpPr>
            <p:cNvPr id="1465" name="Google Shape;1465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000"/>
        </a:solidFill>
      </p:bgPr>
    </p:bg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51"/>
          <p:cNvSpPr txBox="1"/>
          <p:nvPr/>
        </p:nvSpPr>
        <p:spPr>
          <a:xfrm>
            <a:off x="1658449" y="914275"/>
            <a:ext cx="7106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of course it resizes without losing quality.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How? Follow Google instructions https://twitter.com/googledocs/status/730087240156643328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74" name="Google Shape;1474;p51"/>
          <p:cNvSpPr txBox="1"/>
          <p:nvPr/>
        </p:nvSpPr>
        <p:spPr>
          <a:xfrm>
            <a:off x="1644425" y="2374250"/>
            <a:ext cx="71061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rgbClr val="434343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accent1"/>
              </a:solidFill>
              <a:highlight>
                <a:srgbClr val="434343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75" name="Google Shape;1475;p5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0" name="Google Shape;1480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57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52"/>
          <p:cNvSpPr txBox="1"/>
          <p:nvPr/>
        </p:nvSpPr>
        <p:spPr>
          <a:xfrm>
            <a:off x="690575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82" name="Google Shape;1482;p52"/>
          <p:cNvGrpSpPr/>
          <p:nvPr/>
        </p:nvGrpSpPr>
        <p:grpSpPr>
          <a:xfrm>
            <a:off x="690562" y="3290100"/>
            <a:ext cx="7007535" cy="892418"/>
            <a:chOff x="801114" y="3213932"/>
            <a:chExt cx="7762862" cy="892418"/>
          </a:xfrm>
        </p:grpSpPr>
        <p:grpSp>
          <p:nvGrpSpPr>
            <p:cNvPr id="1483" name="Google Shape;1483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84" name="Google Shape;1484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5" name="Google Shape;1485;p52"/>
              <p:cNvSpPr/>
              <p:nvPr/>
            </p:nvSpPr>
            <p:spPr>
              <a:xfrm>
                <a:off x="486874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6" name="Google Shape;1486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87" name="Google Shape;1487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8" name="Google Shape;1488;p52"/>
              <p:cNvSpPr/>
              <p:nvPr/>
            </p:nvSpPr>
            <p:spPr>
              <a:xfrm>
                <a:off x="283508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9" name="Google Shape;1489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90" name="Google Shape;1490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1" name="Google Shape;1491;p52"/>
              <p:cNvSpPr/>
              <p:nvPr/>
            </p:nvSpPr>
            <p:spPr>
              <a:xfrm>
                <a:off x="689106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92" name="Google Shape;1492;p52"/>
            <p:cNvGrpSpPr/>
            <p:nvPr/>
          </p:nvGrpSpPr>
          <p:grpSpPr>
            <a:xfrm>
              <a:off x="801114" y="3214206"/>
              <a:ext cx="1695911" cy="892144"/>
              <a:chOff x="801114" y="3214206"/>
              <a:chExt cx="1695911" cy="892144"/>
            </a:xfrm>
          </p:grpSpPr>
          <p:sp>
            <p:nvSpPr>
              <p:cNvPr id="1493" name="Google Shape;1493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4" name="Google Shape;1494;p52"/>
              <p:cNvSpPr/>
              <p:nvPr/>
            </p:nvSpPr>
            <p:spPr>
              <a:xfrm>
                <a:off x="80111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95" name="Google Shape;1495;p5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4294967295" type="ctrTitle"/>
          </p:nvPr>
        </p:nvSpPr>
        <p:spPr>
          <a:xfrm>
            <a:off x="2114675" y="1811950"/>
            <a:ext cx="545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CONCEPT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subTitle"/>
          </p:nvPr>
        </p:nvSpPr>
        <p:spPr>
          <a:xfrm>
            <a:off x="2114675" y="3487751"/>
            <a:ext cx="5455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43" name="Google Shape;143;p20"/>
          <p:cNvSpPr/>
          <p:nvPr/>
        </p:nvSpPr>
        <p:spPr>
          <a:xfrm>
            <a:off x="7568290" y="2334064"/>
            <a:ext cx="261878" cy="2500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245163" y="1147346"/>
            <a:ext cx="363854" cy="34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6777274" y="1365970"/>
            <a:ext cx="261831" cy="250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364950" y="1564011"/>
            <a:ext cx="196068" cy="18721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48927" y="309671"/>
            <a:ext cx="176665" cy="1686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8" name="Google Shape;178;p22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