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25"/>
  </p:notesMasterIdLst>
  <p:sldIdLst>
    <p:sldId id="256" r:id="rId2"/>
    <p:sldId id="257" r:id="rId3"/>
    <p:sldId id="289" r:id="rId4"/>
    <p:sldId id="290" r:id="rId5"/>
    <p:sldId id="291" r:id="rId6"/>
    <p:sldId id="292" r:id="rId7"/>
    <p:sldId id="293" r:id="rId8"/>
    <p:sldId id="294" r:id="rId9"/>
    <p:sldId id="295" r:id="rId10"/>
    <p:sldId id="296" r:id="rId11"/>
    <p:sldId id="268" r:id="rId12"/>
    <p:sldId id="266" r:id="rId13"/>
    <p:sldId id="297" r:id="rId14"/>
    <p:sldId id="261" r:id="rId15"/>
    <p:sldId id="260" r:id="rId16"/>
    <p:sldId id="304" r:id="rId17"/>
    <p:sldId id="299" r:id="rId18"/>
    <p:sldId id="300" r:id="rId19"/>
    <p:sldId id="301" r:id="rId20"/>
    <p:sldId id="302" r:id="rId21"/>
    <p:sldId id="306" r:id="rId22"/>
    <p:sldId id="303" r:id="rId23"/>
    <p:sldId id="305"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A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17A602-F161-4CB6-8087-A18726492738}">
  <a:tblStyle styleId="{4117A602-F161-4CB6-8087-A187264927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79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15948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91137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9c487f8d59_0_1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9c487f8d59_0_1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9c487f8d59_0_1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9c487f8d59_0_1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9c487f8d59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9c487f8d59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4950" y="1243575"/>
            <a:ext cx="47463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5950" y="3296175"/>
            <a:ext cx="3292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8"/>
        <p:cNvGrpSpPr/>
        <p:nvPr/>
      </p:nvGrpSpPr>
      <p:grpSpPr>
        <a:xfrm>
          <a:off x="0" y="0"/>
          <a:ext cx="0" cy="0"/>
          <a:chOff x="0" y="0"/>
          <a:chExt cx="0" cy="0"/>
        </a:xfrm>
      </p:grpSpPr>
      <p:sp>
        <p:nvSpPr>
          <p:cNvPr id="359" name="Google Shape;359;p11"/>
          <p:cNvSpPr txBox="1">
            <a:spLocks noGrp="1"/>
          </p:cNvSpPr>
          <p:nvPr>
            <p:ph type="title" hasCustomPrompt="1"/>
          </p:nvPr>
        </p:nvSpPr>
        <p:spPr>
          <a:xfrm>
            <a:off x="713225" y="2012563"/>
            <a:ext cx="7717500" cy="912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0" name="Google Shape;360;p11"/>
          <p:cNvSpPr txBox="1">
            <a:spLocks noGrp="1"/>
          </p:cNvSpPr>
          <p:nvPr>
            <p:ph type="subTitle" idx="1"/>
          </p:nvPr>
        </p:nvSpPr>
        <p:spPr>
          <a:xfrm>
            <a:off x="713225" y="2856738"/>
            <a:ext cx="7717500" cy="274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361" name="Google Shape;361;p11"/>
          <p:cNvGrpSpPr/>
          <p:nvPr/>
        </p:nvGrpSpPr>
        <p:grpSpPr>
          <a:xfrm rot="-5400000">
            <a:off x="665620" y="3611830"/>
            <a:ext cx="877851" cy="2209091"/>
            <a:chOff x="-26858" y="-227337"/>
            <a:chExt cx="1093215" cy="2757917"/>
          </a:xfrm>
        </p:grpSpPr>
        <p:sp>
          <p:nvSpPr>
            <p:cNvPr id="362" name="Google Shape;362;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1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1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1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1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1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1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1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1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1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1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1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4" name="Google Shape;384;p11"/>
          <p:cNvGrpSpPr/>
          <p:nvPr/>
        </p:nvGrpSpPr>
        <p:grpSpPr>
          <a:xfrm rot="5400000">
            <a:off x="7648034" y="-312722"/>
            <a:ext cx="1209907" cy="1782035"/>
            <a:chOff x="700771" y="-227337"/>
            <a:chExt cx="1458774" cy="2138784"/>
          </a:xfrm>
        </p:grpSpPr>
        <p:sp>
          <p:nvSpPr>
            <p:cNvPr id="385" name="Google Shape;385;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11"/>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11"/>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11"/>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11"/>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11"/>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1"/>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11"/>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11"/>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11"/>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11"/>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11"/>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11"/>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11"/>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11"/>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11"/>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11"/>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431"/>
        <p:cNvGrpSpPr/>
        <p:nvPr/>
      </p:nvGrpSpPr>
      <p:grpSpPr>
        <a:xfrm>
          <a:off x="0" y="0"/>
          <a:ext cx="0" cy="0"/>
          <a:chOff x="0" y="0"/>
          <a:chExt cx="0" cy="0"/>
        </a:xfrm>
      </p:grpSpPr>
      <p:sp>
        <p:nvSpPr>
          <p:cNvPr id="432" name="Google Shape;432;p14"/>
          <p:cNvSpPr txBox="1">
            <a:spLocks noGrp="1"/>
          </p:cNvSpPr>
          <p:nvPr>
            <p:ph type="ctrTitle"/>
          </p:nvPr>
        </p:nvSpPr>
        <p:spPr>
          <a:xfrm>
            <a:off x="4155425" y="19669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3" name="Google Shape;433;p1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4" name="Google Shape;434;p14"/>
          <p:cNvSpPr txBox="1">
            <a:spLocks noGrp="1"/>
          </p:cNvSpPr>
          <p:nvPr>
            <p:ph type="ctrTitle" idx="3"/>
          </p:nvPr>
        </p:nvSpPr>
        <p:spPr>
          <a:xfrm>
            <a:off x="4155425" y="26321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5" name="Google Shape;435;p1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6" name="Google Shape;436;p14"/>
          <p:cNvSpPr txBox="1">
            <a:spLocks noGrp="1"/>
          </p:cNvSpPr>
          <p:nvPr>
            <p:ph type="ctrTitle" idx="5"/>
          </p:nvPr>
        </p:nvSpPr>
        <p:spPr>
          <a:xfrm>
            <a:off x="4155425" y="32974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7" name="Google Shape;437;p1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8" name="Google Shape;438;p14"/>
          <p:cNvSpPr txBox="1">
            <a:spLocks noGrp="1"/>
          </p:cNvSpPr>
          <p:nvPr>
            <p:ph type="ctrTitle" idx="7"/>
          </p:nvPr>
        </p:nvSpPr>
        <p:spPr>
          <a:xfrm>
            <a:off x="4155425" y="39626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9" name="Google Shape;439;p1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0" name="Google Shape;440;p14"/>
          <p:cNvSpPr txBox="1">
            <a:spLocks noGrp="1"/>
          </p:cNvSpPr>
          <p:nvPr>
            <p:ph type="ctrTitle" idx="9"/>
          </p:nvPr>
        </p:nvSpPr>
        <p:spPr>
          <a:xfrm>
            <a:off x="4155425" y="1184800"/>
            <a:ext cx="3888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grpSp>
        <p:nvGrpSpPr>
          <p:cNvPr id="441" name="Google Shape;441;p14"/>
          <p:cNvGrpSpPr/>
          <p:nvPr/>
        </p:nvGrpSpPr>
        <p:grpSpPr>
          <a:xfrm rot="-5400000">
            <a:off x="286059" y="3659330"/>
            <a:ext cx="1209907" cy="1782035"/>
            <a:chOff x="700771" y="-227337"/>
            <a:chExt cx="1458774" cy="2138784"/>
          </a:xfrm>
        </p:grpSpPr>
        <p:sp>
          <p:nvSpPr>
            <p:cNvPr id="442" name="Google Shape;44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1" name="Google Shape;461;p14"/>
          <p:cNvGrpSpPr/>
          <p:nvPr/>
        </p:nvGrpSpPr>
        <p:grpSpPr>
          <a:xfrm rot="5400000">
            <a:off x="7613820" y="-692278"/>
            <a:ext cx="877851" cy="2209091"/>
            <a:chOff x="-26858" y="-227337"/>
            <a:chExt cx="1093215" cy="2757917"/>
          </a:xfrm>
        </p:grpSpPr>
        <p:sp>
          <p:nvSpPr>
            <p:cNvPr id="462" name="Google Shape;46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TITLE_AND_BODY_2">
    <p:spTree>
      <p:nvGrpSpPr>
        <p:cNvPr id="1" name="Shape 574"/>
        <p:cNvGrpSpPr/>
        <p:nvPr/>
      </p:nvGrpSpPr>
      <p:grpSpPr>
        <a:xfrm>
          <a:off x="0" y="0"/>
          <a:ext cx="0" cy="0"/>
          <a:chOff x="0" y="0"/>
          <a:chExt cx="0" cy="0"/>
        </a:xfrm>
      </p:grpSpPr>
      <p:sp>
        <p:nvSpPr>
          <p:cNvPr id="575" name="Google Shape;575;p16"/>
          <p:cNvSpPr txBox="1">
            <a:spLocks noGrp="1"/>
          </p:cNvSpPr>
          <p:nvPr>
            <p:ph type="title"/>
          </p:nvPr>
        </p:nvSpPr>
        <p:spPr>
          <a:xfrm>
            <a:off x="4306824" y="2036701"/>
            <a:ext cx="32919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576" name="Google Shape;576;p16"/>
          <p:cNvSpPr txBox="1">
            <a:spLocks noGrp="1"/>
          </p:cNvSpPr>
          <p:nvPr>
            <p:ph type="subTitle" idx="1"/>
          </p:nvPr>
        </p:nvSpPr>
        <p:spPr>
          <a:xfrm>
            <a:off x="1865375" y="2706625"/>
            <a:ext cx="4023300" cy="14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577" name="Google Shape;577;p16"/>
          <p:cNvGrpSpPr/>
          <p:nvPr/>
        </p:nvGrpSpPr>
        <p:grpSpPr>
          <a:xfrm rot="-5400000" flipH="1">
            <a:off x="286059" y="-312722"/>
            <a:ext cx="1209907" cy="1782035"/>
            <a:chOff x="700771" y="-227337"/>
            <a:chExt cx="1458774" cy="2138784"/>
          </a:xfrm>
        </p:grpSpPr>
        <p:sp>
          <p:nvSpPr>
            <p:cNvPr id="578" name="Google Shape;578;p1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1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16"/>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6"/>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6"/>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16"/>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16"/>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1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16"/>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16"/>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6"/>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16"/>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16"/>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6"/>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16"/>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16"/>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16"/>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16"/>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16"/>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7" name="Google Shape;597;p16"/>
          <p:cNvGrpSpPr/>
          <p:nvPr/>
        </p:nvGrpSpPr>
        <p:grpSpPr>
          <a:xfrm rot="5400000" flipH="1">
            <a:off x="7613820" y="3611830"/>
            <a:ext cx="877851" cy="2209091"/>
            <a:chOff x="-26858" y="-227337"/>
            <a:chExt cx="1093215" cy="2757917"/>
          </a:xfrm>
        </p:grpSpPr>
        <p:sp>
          <p:nvSpPr>
            <p:cNvPr id="598" name="Google Shape;598;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1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1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1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1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1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1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1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1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1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1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1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1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1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TITLE_ONLY_1_1">
    <p:spTree>
      <p:nvGrpSpPr>
        <p:cNvPr id="1" name="Shape 654"/>
        <p:cNvGrpSpPr/>
        <p:nvPr/>
      </p:nvGrpSpPr>
      <p:grpSpPr>
        <a:xfrm>
          <a:off x="0" y="0"/>
          <a:ext cx="0" cy="0"/>
          <a:chOff x="0" y="0"/>
          <a:chExt cx="0" cy="0"/>
        </a:xfrm>
      </p:grpSpPr>
      <p:sp>
        <p:nvSpPr>
          <p:cNvPr id="655" name="Google Shape;655;p18"/>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656" name="Google Shape;656;p18"/>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657" name="Google Shape;657;p18"/>
          <p:cNvGrpSpPr/>
          <p:nvPr/>
        </p:nvGrpSpPr>
        <p:grpSpPr>
          <a:xfrm rot="-5400000">
            <a:off x="665620" y="3611830"/>
            <a:ext cx="877851" cy="2209091"/>
            <a:chOff x="-26858" y="-227337"/>
            <a:chExt cx="1093215" cy="2757917"/>
          </a:xfrm>
        </p:grpSpPr>
        <p:sp>
          <p:nvSpPr>
            <p:cNvPr id="658" name="Google Shape;658;p1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1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1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1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1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1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1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1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1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1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1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1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1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0" name="Google Shape;680;p18"/>
          <p:cNvSpPr txBox="1">
            <a:spLocks noGrp="1"/>
          </p:cNvSpPr>
          <p:nvPr>
            <p:ph type="subTitle" idx="1"/>
          </p:nvPr>
        </p:nvSpPr>
        <p:spPr>
          <a:xfrm>
            <a:off x="1892808" y="1420992"/>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81" name="Google Shape;681;p18"/>
          <p:cNvSpPr txBox="1">
            <a:spLocks noGrp="1"/>
          </p:cNvSpPr>
          <p:nvPr>
            <p:ph type="subTitle" idx="2"/>
          </p:nvPr>
        </p:nvSpPr>
        <p:spPr>
          <a:xfrm>
            <a:off x="1892808" y="1987920"/>
            <a:ext cx="23133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82" name="Google Shape;682;p18"/>
          <p:cNvSpPr txBox="1">
            <a:spLocks noGrp="1"/>
          </p:cNvSpPr>
          <p:nvPr>
            <p:ph type="subTitle" idx="3"/>
          </p:nvPr>
        </p:nvSpPr>
        <p:spPr>
          <a:xfrm>
            <a:off x="1892808" y="2976347"/>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83" name="Google Shape;683;p18"/>
          <p:cNvSpPr txBox="1">
            <a:spLocks noGrp="1"/>
          </p:cNvSpPr>
          <p:nvPr>
            <p:ph type="subTitle" idx="4"/>
          </p:nvPr>
        </p:nvSpPr>
        <p:spPr>
          <a:xfrm>
            <a:off x="1892808" y="3543275"/>
            <a:ext cx="23133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84" name="Google Shape;684;p18"/>
          <p:cNvSpPr txBox="1">
            <a:spLocks noGrp="1"/>
          </p:cNvSpPr>
          <p:nvPr>
            <p:ph type="subTitle" idx="5"/>
          </p:nvPr>
        </p:nvSpPr>
        <p:spPr>
          <a:xfrm>
            <a:off x="5980176" y="1420992"/>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85" name="Google Shape;685;p18"/>
          <p:cNvSpPr txBox="1">
            <a:spLocks noGrp="1"/>
          </p:cNvSpPr>
          <p:nvPr>
            <p:ph type="subTitle" idx="6"/>
          </p:nvPr>
        </p:nvSpPr>
        <p:spPr>
          <a:xfrm>
            <a:off x="5980176" y="1987920"/>
            <a:ext cx="23133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86" name="Google Shape;686;p18"/>
          <p:cNvSpPr txBox="1">
            <a:spLocks noGrp="1"/>
          </p:cNvSpPr>
          <p:nvPr>
            <p:ph type="subTitle" idx="7"/>
          </p:nvPr>
        </p:nvSpPr>
        <p:spPr>
          <a:xfrm>
            <a:off x="5980176" y="2976347"/>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87" name="Google Shape;687;p18"/>
          <p:cNvSpPr txBox="1">
            <a:spLocks noGrp="1"/>
          </p:cNvSpPr>
          <p:nvPr>
            <p:ph type="subTitle" idx="8"/>
          </p:nvPr>
        </p:nvSpPr>
        <p:spPr>
          <a:xfrm>
            <a:off x="5980176" y="3543275"/>
            <a:ext cx="23133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3">
  <p:cSld name="TITLE_ONLY_2">
    <p:spTree>
      <p:nvGrpSpPr>
        <p:cNvPr id="1" name="Shape 688"/>
        <p:cNvGrpSpPr/>
        <p:nvPr/>
      </p:nvGrpSpPr>
      <p:grpSpPr>
        <a:xfrm>
          <a:off x="0" y="0"/>
          <a:ext cx="0" cy="0"/>
          <a:chOff x="0" y="0"/>
          <a:chExt cx="0" cy="0"/>
        </a:xfrm>
      </p:grpSpPr>
      <p:sp>
        <p:nvSpPr>
          <p:cNvPr id="689" name="Google Shape;689;p19"/>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690" name="Google Shape;690;p19"/>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691" name="Google Shape;691;p19"/>
          <p:cNvGrpSpPr/>
          <p:nvPr/>
        </p:nvGrpSpPr>
        <p:grpSpPr>
          <a:xfrm rot="-5400000">
            <a:off x="665620" y="3611830"/>
            <a:ext cx="877851" cy="2209091"/>
            <a:chOff x="-26858" y="-227337"/>
            <a:chExt cx="1093215" cy="2757917"/>
          </a:xfrm>
        </p:grpSpPr>
        <p:sp>
          <p:nvSpPr>
            <p:cNvPr id="692" name="Google Shape;692;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1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1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1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1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9"/>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1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1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1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14" name="Google Shape;714;p19"/>
          <p:cNvSpPr txBox="1">
            <a:spLocks noGrp="1"/>
          </p:cNvSpPr>
          <p:nvPr>
            <p:ph type="subTitle" idx="1"/>
          </p:nvPr>
        </p:nvSpPr>
        <p:spPr>
          <a:xfrm>
            <a:off x="886968" y="1261872"/>
            <a:ext cx="11796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15" name="Google Shape;715;p19"/>
          <p:cNvSpPr txBox="1">
            <a:spLocks noGrp="1"/>
          </p:cNvSpPr>
          <p:nvPr>
            <p:ph type="subTitle" idx="2"/>
          </p:nvPr>
        </p:nvSpPr>
        <p:spPr>
          <a:xfrm>
            <a:off x="749808" y="3255264"/>
            <a:ext cx="14538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16" name="Google Shape;716;p19"/>
          <p:cNvSpPr txBox="1">
            <a:spLocks noGrp="1"/>
          </p:cNvSpPr>
          <p:nvPr>
            <p:ph type="subTitle" idx="3"/>
          </p:nvPr>
        </p:nvSpPr>
        <p:spPr>
          <a:xfrm>
            <a:off x="7077456" y="1261872"/>
            <a:ext cx="11796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17" name="Google Shape;717;p19"/>
          <p:cNvSpPr txBox="1">
            <a:spLocks noGrp="1"/>
          </p:cNvSpPr>
          <p:nvPr>
            <p:ph type="subTitle" idx="4"/>
          </p:nvPr>
        </p:nvSpPr>
        <p:spPr>
          <a:xfrm>
            <a:off x="6940296" y="3255264"/>
            <a:ext cx="14538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18" name="Google Shape;718;p19"/>
          <p:cNvSpPr txBox="1">
            <a:spLocks noGrp="1"/>
          </p:cNvSpPr>
          <p:nvPr>
            <p:ph type="subTitle" idx="5"/>
          </p:nvPr>
        </p:nvSpPr>
        <p:spPr>
          <a:xfrm>
            <a:off x="2950393" y="1261872"/>
            <a:ext cx="11796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19" name="Google Shape;719;p19"/>
          <p:cNvSpPr txBox="1">
            <a:spLocks noGrp="1"/>
          </p:cNvSpPr>
          <p:nvPr>
            <p:ph type="subTitle" idx="6"/>
          </p:nvPr>
        </p:nvSpPr>
        <p:spPr>
          <a:xfrm>
            <a:off x="2813304" y="3255264"/>
            <a:ext cx="14538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20" name="Google Shape;720;p19"/>
          <p:cNvSpPr txBox="1">
            <a:spLocks noGrp="1"/>
          </p:cNvSpPr>
          <p:nvPr>
            <p:ph type="subTitle" idx="7"/>
          </p:nvPr>
        </p:nvSpPr>
        <p:spPr>
          <a:xfrm>
            <a:off x="5013918" y="1261872"/>
            <a:ext cx="11796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21" name="Google Shape;721;p19"/>
          <p:cNvSpPr txBox="1">
            <a:spLocks noGrp="1"/>
          </p:cNvSpPr>
          <p:nvPr>
            <p:ph type="subTitle" idx="8"/>
          </p:nvPr>
        </p:nvSpPr>
        <p:spPr>
          <a:xfrm>
            <a:off x="4876800" y="3255264"/>
            <a:ext cx="14538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722"/>
        <p:cNvGrpSpPr/>
        <p:nvPr/>
      </p:nvGrpSpPr>
      <p:grpSpPr>
        <a:xfrm>
          <a:off x="0" y="0"/>
          <a:ext cx="0" cy="0"/>
          <a:chOff x="0" y="0"/>
          <a:chExt cx="0" cy="0"/>
        </a:xfrm>
      </p:grpSpPr>
      <p:grpSp>
        <p:nvGrpSpPr>
          <p:cNvPr id="723" name="Google Shape;723;p20"/>
          <p:cNvGrpSpPr/>
          <p:nvPr/>
        </p:nvGrpSpPr>
        <p:grpSpPr>
          <a:xfrm>
            <a:off x="7099200" y="2933725"/>
            <a:ext cx="2044793" cy="2209776"/>
            <a:chOff x="1384075" y="241450"/>
            <a:chExt cx="4822625" cy="5215425"/>
          </a:xfrm>
        </p:grpSpPr>
        <p:sp>
          <p:nvSpPr>
            <p:cNvPr id="724" name="Google Shape;724;p20"/>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20"/>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20"/>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20"/>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20"/>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20"/>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20"/>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20"/>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20"/>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20"/>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20"/>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20"/>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20"/>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20"/>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20"/>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20"/>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20"/>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20"/>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20"/>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20"/>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20"/>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20"/>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20"/>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20"/>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20"/>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20"/>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20"/>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20"/>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20"/>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20"/>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20"/>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20"/>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20"/>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20"/>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20"/>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20"/>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20"/>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20"/>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20"/>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20"/>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8" name="Google Shape;768;p20"/>
          <p:cNvGrpSpPr/>
          <p:nvPr/>
        </p:nvGrpSpPr>
        <p:grpSpPr>
          <a:xfrm>
            <a:off x="-76200" y="-76200"/>
            <a:ext cx="2286103" cy="2895537"/>
            <a:chOff x="-26858" y="-227337"/>
            <a:chExt cx="2186403" cy="2757917"/>
          </a:xfrm>
        </p:grpSpPr>
        <p:sp>
          <p:nvSpPr>
            <p:cNvPr id="769" name="Google Shape;769;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2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2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2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2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2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2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2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20"/>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20"/>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2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2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2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2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2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2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20"/>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2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20"/>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20"/>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20"/>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20"/>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20"/>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20"/>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20"/>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20"/>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20"/>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20"/>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20"/>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20"/>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20"/>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
    <p:bg>
      <p:bgPr>
        <a:solidFill>
          <a:schemeClr val="lt1"/>
        </a:solidFill>
        <a:effectLst/>
      </p:bgPr>
    </p:bg>
    <p:spTree>
      <p:nvGrpSpPr>
        <p:cNvPr id="1" name="Shape 809"/>
        <p:cNvGrpSpPr/>
        <p:nvPr/>
      </p:nvGrpSpPr>
      <p:grpSpPr>
        <a:xfrm>
          <a:off x="0" y="0"/>
          <a:ext cx="0" cy="0"/>
          <a:chOff x="0" y="0"/>
          <a:chExt cx="0" cy="0"/>
        </a:xfrm>
      </p:grpSpPr>
      <p:grpSp>
        <p:nvGrpSpPr>
          <p:cNvPr id="810" name="Google Shape;810;p21"/>
          <p:cNvGrpSpPr/>
          <p:nvPr/>
        </p:nvGrpSpPr>
        <p:grpSpPr>
          <a:xfrm rot="5400000" flipH="1">
            <a:off x="7613820" y="3611830"/>
            <a:ext cx="877851" cy="2209091"/>
            <a:chOff x="-26858" y="-227337"/>
            <a:chExt cx="1093215" cy="2757917"/>
          </a:xfrm>
        </p:grpSpPr>
        <p:sp>
          <p:nvSpPr>
            <p:cNvPr id="811" name="Google Shape;811;p2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2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2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2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2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2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2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2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2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2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2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2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2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2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2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2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2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2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FE2-170E-4D85-978A-757F6F292B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16E17-DBD5-4003-83AF-7C924E163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BC2D1-0029-48A3-B77C-898706674719}"/>
              </a:ext>
            </a:extLst>
          </p:cNvPr>
          <p:cNvSpPr>
            <a:spLocks noGrp="1"/>
          </p:cNvSpPr>
          <p:nvPr>
            <p:ph type="dt" sz="half" idx="10"/>
          </p:nvPr>
        </p:nvSpPr>
        <p:spPr/>
        <p:txBody>
          <a:bodyPr/>
          <a:lstStyle/>
          <a:p>
            <a:fld id="{36AE1713-271D-4F93-AD42-83A56AE295F0}" type="datetimeFigureOut">
              <a:rPr lang="en-US" smtClean="0"/>
              <a:t>4/4/2022</a:t>
            </a:fld>
            <a:endParaRPr lang="en-US"/>
          </a:p>
        </p:txBody>
      </p:sp>
      <p:sp>
        <p:nvSpPr>
          <p:cNvPr id="5" name="Footer Placeholder 4">
            <a:extLst>
              <a:ext uri="{FF2B5EF4-FFF2-40B4-BE49-F238E27FC236}">
                <a16:creationId xmlns:a16="http://schemas.microsoft.com/office/drawing/2014/main" id="{9E79A5F1-2204-406C-91F9-BABC97EB1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B5AE1-DE2E-41A7-9C11-37533EF51AA3}"/>
              </a:ext>
            </a:extLst>
          </p:cNvPr>
          <p:cNvSpPr>
            <a:spLocks noGrp="1"/>
          </p:cNvSpPr>
          <p:nvPr>
            <p:ph type="sldNum" sz="quarter" idx="12"/>
          </p:nvPr>
        </p:nvSpPr>
        <p:spPr/>
        <p:txBody>
          <a:bodyPr/>
          <a:lstStyle/>
          <a:p>
            <a:fld id="{E84F553A-3B79-4B9A-BF62-CF2B43E3072D}" type="slidenum">
              <a:rPr lang="en-US" smtClean="0"/>
              <a:t>‹#›</a:t>
            </a:fld>
            <a:endParaRPr lang="en-US"/>
          </a:p>
        </p:txBody>
      </p:sp>
    </p:spTree>
    <p:extLst>
      <p:ext uri="{BB962C8B-B14F-4D97-AF65-F5344CB8AC3E}">
        <p14:creationId xmlns:p14="http://schemas.microsoft.com/office/powerpoint/2010/main" val="116782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016200" y="1122100"/>
            <a:ext cx="3527100" cy="13341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 name="Google Shape;13;p3"/>
          <p:cNvSpPr txBox="1">
            <a:spLocks noGrp="1"/>
          </p:cNvSpPr>
          <p:nvPr>
            <p:ph type="title" idx="2" hasCustomPrompt="1"/>
          </p:nvPr>
        </p:nvSpPr>
        <p:spPr>
          <a:xfrm>
            <a:off x="1399800" y="1122100"/>
            <a:ext cx="14640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60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4" name="Google Shape;14;p3"/>
          <p:cNvSpPr txBox="1">
            <a:spLocks noGrp="1"/>
          </p:cNvSpPr>
          <p:nvPr>
            <p:ph type="subTitle" idx="1"/>
          </p:nvPr>
        </p:nvSpPr>
        <p:spPr>
          <a:xfrm>
            <a:off x="3016200" y="3237148"/>
            <a:ext cx="23892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cxnSp>
        <p:nvCxnSpPr>
          <p:cNvPr id="15" name="Google Shape;15;p3"/>
          <p:cNvCxnSpPr/>
          <p:nvPr/>
        </p:nvCxnSpPr>
        <p:spPr>
          <a:xfrm>
            <a:off x="2940913" y="-12"/>
            <a:ext cx="0" cy="2753700"/>
          </a:xfrm>
          <a:prstGeom prst="straightConnector1">
            <a:avLst/>
          </a:prstGeom>
          <a:noFill/>
          <a:ln w="28575" cap="flat" cmpd="sng">
            <a:solidFill>
              <a:schemeClr val="accent4"/>
            </a:solidFill>
            <a:prstDash val="solid"/>
            <a:round/>
            <a:headEnd type="none" w="med" len="med"/>
            <a:tailEnd type="none" w="med" len="med"/>
          </a:ln>
        </p:spPr>
      </p:cxnSp>
      <p:grpSp>
        <p:nvGrpSpPr>
          <p:cNvPr id="16" name="Google Shape;16;p3"/>
          <p:cNvGrpSpPr/>
          <p:nvPr/>
        </p:nvGrpSpPr>
        <p:grpSpPr>
          <a:xfrm flipH="1">
            <a:off x="0" y="2933725"/>
            <a:ext cx="2044793" cy="2209776"/>
            <a:chOff x="1384075" y="241450"/>
            <a:chExt cx="4822625" cy="5215425"/>
          </a:xfrm>
        </p:grpSpPr>
        <p:sp>
          <p:nvSpPr>
            <p:cNvPr id="17" name="Google Shape;17;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 name="Google Shape;61;p3"/>
          <p:cNvGrpSpPr/>
          <p:nvPr/>
        </p:nvGrpSpPr>
        <p:grpSpPr>
          <a:xfrm flipH="1">
            <a:off x="6934090" y="-76200"/>
            <a:ext cx="2286103" cy="2895537"/>
            <a:chOff x="-26858" y="-227337"/>
            <a:chExt cx="2186403" cy="2757917"/>
          </a:xfrm>
        </p:grpSpPr>
        <p:sp>
          <p:nvSpPr>
            <p:cNvPr id="62" name="Google Shape;6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4"/>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04" name="Google Shape;104;p4"/>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sp>
        <p:nvSpPr>
          <p:cNvPr id="105" name="Google Shape;105;p4"/>
          <p:cNvSpPr txBox="1">
            <a:spLocks noGrp="1"/>
          </p:cNvSpPr>
          <p:nvPr>
            <p:ph type="subTitle" idx="1"/>
          </p:nvPr>
        </p:nvSpPr>
        <p:spPr>
          <a:xfrm>
            <a:off x="770700" y="1216175"/>
            <a:ext cx="7662600" cy="3392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AutoNum type="arabicPeriod"/>
              <a:defRPr sz="1000"/>
            </a:lvl1pPr>
            <a:lvl2pPr lvl="1" rtl="0">
              <a:spcBef>
                <a:spcPts val="1600"/>
              </a:spcBef>
              <a:spcAft>
                <a:spcPts val="0"/>
              </a:spcAft>
              <a:buSzPts val="1000"/>
              <a:buNone/>
              <a:defRPr sz="1000"/>
            </a:lvl2pPr>
            <a:lvl3pPr lvl="2" rtl="0">
              <a:spcBef>
                <a:spcPts val="1600"/>
              </a:spcBef>
              <a:spcAft>
                <a:spcPts val="0"/>
              </a:spcAft>
              <a:buSzPts val="1000"/>
              <a:buAutoNum type="romanLcPeriod"/>
              <a:defRPr sz="1000"/>
            </a:lvl3pPr>
            <a:lvl4pPr lvl="3" rtl="0">
              <a:spcBef>
                <a:spcPts val="1600"/>
              </a:spcBef>
              <a:spcAft>
                <a:spcPts val="0"/>
              </a:spcAft>
              <a:buSzPts val="1000"/>
              <a:buAutoNum type="arabicPeriod"/>
              <a:defRPr sz="1000"/>
            </a:lvl4pPr>
            <a:lvl5pPr lvl="4" rtl="0">
              <a:spcBef>
                <a:spcPts val="1600"/>
              </a:spcBef>
              <a:spcAft>
                <a:spcPts val="0"/>
              </a:spcAft>
              <a:buSzPts val="1000"/>
              <a:buAutoNum type="alphaLcPeriod"/>
              <a:defRPr sz="1000"/>
            </a:lvl5pPr>
            <a:lvl6pPr lvl="5" rtl="0">
              <a:spcBef>
                <a:spcPts val="1600"/>
              </a:spcBef>
              <a:spcAft>
                <a:spcPts val="0"/>
              </a:spcAft>
              <a:buSzPts val="1000"/>
              <a:buAutoNum type="romanLcPeriod"/>
              <a:defRPr sz="1000"/>
            </a:lvl6pPr>
            <a:lvl7pPr lvl="6" rtl="0">
              <a:spcBef>
                <a:spcPts val="1600"/>
              </a:spcBef>
              <a:spcAft>
                <a:spcPts val="0"/>
              </a:spcAft>
              <a:buSzPts val="1000"/>
              <a:buAutoNum type="arabicPeriod"/>
              <a:defRPr sz="1000"/>
            </a:lvl7pPr>
            <a:lvl8pPr lvl="7" rtl="0">
              <a:spcBef>
                <a:spcPts val="1600"/>
              </a:spcBef>
              <a:spcAft>
                <a:spcPts val="0"/>
              </a:spcAft>
              <a:buSzPts val="1000"/>
              <a:buAutoNum type="alphaLcPeriod"/>
              <a:defRPr sz="1000"/>
            </a:lvl8pPr>
            <a:lvl9pPr lvl="8" rtl="0">
              <a:spcBef>
                <a:spcPts val="1600"/>
              </a:spcBef>
              <a:spcAft>
                <a:spcPts val="1600"/>
              </a:spcAft>
              <a:buSzPts val="1000"/>
              <a:buAutoNum type="romanLcPeriod"/>
              <a:defRPr sz="1000"/>
            </a:lvl9pPr>
          </a:lstStyle>
          <a:p>
            <a:endParaRPr/>
          </a:p>
        </p:txBody>
      </p:sp>
      <p:grpSp>
        <p:nvGrpSpPr>
          <p:cNvPr id="106" name="Google Shape;106;p4"/>
          <p:cNvGrpSpPr/>
          <p:nvPr/>
        </p:nvGrpSpPr>
        <p:grpSpPr>
          <a:xfrm rot="5400000" flipH="1">
            <a:off x="7613820" y="3611830"/>
            <a:ext cx="877851" cy="2209091"/>
            <a:chOff x="-26858" y="-227337"/>
            <a:chExt cx="1093215" cy="2757917"/>
          </a:xfrm>
        </p:grpSpPr>
        <p:sp>
          <p:nvSpPr>
            <p:cNvPr id="107" name="Google Shape;107;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9"/>
        <p:cNvGrpSpPr/>
        <p:nvPr/>
      </p:nvGrpSpPr>
      <p:grpSpPr>
        <a:xfrm>
          <a:off x="0" y="0"/>
          <a:ext cx="0" cy="0"/>
          <a:chOff x="0" y="0"/>
          <a:chExt cx="0" cy="0"/>
        </a:xfrm>
      </p:grpSpPr>
      <p:sp>
        <p:nvSpPr>
          <p:cNvPr id="130" name="Google Shape;130;p5"/>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31" name="Google Shape;131;p5"/>
          <p:cNvCxnSpPr/>
          <p:nvPr/>
        </p:nvCxnSpPr>
        <p:spPr>
          <a:xfrm>
            <a:off x="498025" y="-44700"/>
            <a:ext cx="0" cy="1104900"/>
          </a:xfrm>
          <a:prstGeom prst="straightConnector1">
            <a:avLst/>
          </a:prstGeom>
          <a:noFill/>
          <a:ln w="28575" cap="flat" cmpd="sng">
            <a:solidFill>
              <a:schemeClr val="lt2"/>
            </a:solidFill>
            <a:prstDash val="solid"/>
            <a:round/>
            <a:headEnd type="none" w="med" len="med"/>
            <a:tailEnd type="none" w="med" len="med"/>
          </a:ln>
        </p:spPr>
      </p:cxnSp>
      <p:sp>
        <p:nvSpPr>
          <p:cNvPr id="132" name="Google Shape;132;p5"/>
          <p:cNvSpPr txBox="1">
            <a:spLocks noGrp="1"/>
          </p:cNvSpPr>
          <p:nvPr>
            <p:ph type="subTitle" idx="1"/>
          </p:nvPr>
        </p:nvSpPr>
        <p:spPr>
          <a:xfrm>
            <a:off x="3280813" y="1046250"/>
            <a:ext cx="1965900" cy="5760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3" name="Google Shape;133;p5"/>
          <p:cNvSpPr txBox="1">
            <a:spLocks noGrp="1"/>
          </p:cNvSpPr>
          <p:nvPr>
            <p:ph type="subTitle" idx="2"/>
          </p:nvPr>
        </p:nvSpPr>
        <p:spPr>
          <a:xfrm>
            <a:off x="3282700" y="1925451"/>
            <a:ext cx="4614000" cy="71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a:endParaRPr/>
          </a:p>
        </p:txBody>
      </p:sp>
      <p:sp>
        <p:nvSpPr>
          <p:cNvPr id="134" name="Google Shape;134;p5"/>
          <p:cNvSpPr txBox="1">
            <a:spLocks noGrp="1"/>
          </p:cNvSpPr>
          <p:nvPr>
            <p:ph type="title" idx="3" hasCustomPrompt="1"/>
          </p:nvPr>
        </p:nvSpPr>
        <p:spPr>
          <a:xfrm>
            <a:off x="5654113" y="1046250"/>
            <a:ext cx="1965900" cy="57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135" name="Google Shape;135;p5"/>
          <p:cNvSpPr txBox="1">
            <a:spLocks noGrp="1"/>
          </p:cNvSpPr>
          <p:nvPr>
            <p:ph type="subTitle" idx="4"/>
          </p:nvPr>
        </p:nvSpPr>
        <p:spPr>
          <a:xfrm>
            <a:off x="3280813" y="1636850"/>
            <a:ext cx="43434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6" name="Google Shape;136;p5"/>
          <p:cNvSpPr txBox="1">
            <a:spLocks noGrp="1"/>
          </p:cNvSpPr>
          <p:nvPr>
            <p:ph type="subTitle" idx="5"/>
          </p:nvPr>
        </p:nvSpPr>
        <p:spPr>
          <a:xfrm>
            <a:off x="3280813" y="3003575"/>
            <a:ext cx="19659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7" name="Google Shape;137;p5"/>
          <p:cNvSpPr txBox="1">
            <a:spLocks noGrp="1"/>
          </p:cNvSpPr>
          <p:nvPr>
            <p:ph type="subTitle" idx="6"/>
          </p:nvPr>
        </p:nvSpPr>
        <p:spPr>
          <a:xfrm>
            <a:off x="3282700" y="3882776"/>
            <a:ext cx="4614000" cy="71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a:endParaRPr/>
          </a:p>
        </p:txBody>
      </p:sp>
      <p:sp>
        <p:nvSpPr>
          <p:cNvPr id="138" name="Google Shape;138;p5"/>
          <p:cNvSpPr txBox="1">
            <a:spLocks noGrp="1"/>
          </p:cNvSpPr>
          <p:nvPr>
            <p:ph type="title" idx="7" hasCustomPrompt="1"/>
          </p:nvPr>
        </p:nvSpPr>
        <p:spPr>
          <a:xfrm>
            <a:off x="5654113" y="3003575"/>
            <a:ext cx="1965900" cy="57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139" name="Google Shape;139;p5"/>
          <p:cNvSpPr txBox="1">
            <a:spLocks noGrp="1"/>
          </p:cNvSpPr>
          <p:nvPr>
            <p:ph type="subTitle" idx="8"/>
          </p:nvPr>
        </p:nvSpPr>
        <p:spPr>
          <a:xfrm>
            <a:off x="3280813" y="3594175"/>
            <a:ext cx="43434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40" name="Google Shape;140;p5"/>
          <p:cNvGrpSpPr/>
          <p:nvPr/>
        </p:nvGrpSpPr>
        <p:grpSpPr>
          <a:xfrm rot="5400000" flipH="1">
            <a:off x="7613820" y="3611830"/>
            <a:ext cx="877851" cy="2209091"/>
            <a:chOff x="-26858" y="-227337"/>
            <a:chExt cx="1093215" cy="2757917"/>
          </a:xfrm>
        </p:grpSpPr>
        <p:sp>
          <p:nvSpPr>
            <p:cNvPr id="141" name="Google Shape;141;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sp>
        <p:nvSpPr>
          <p:cNvPr id="164" name="Google Shape;164;p6"/>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165" name="Google Shape;165;p6"/>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166" name="Google Shape;166;p6"/>
          <p:cNvGrpSpPr/>
          <p:nvPr/>
        </p:nvGrpSpPr>
        <p:grpSpPr>
          <a:xfrm rot="-5400000">
            <a:off x="665620" y="3611830"/>
            <a:ext cx="877851" cy="2209091"/>
            <a:chOff x="-26858" y="-227337"/>
            <a:chExt cx="1093215" cy="2757917"/>
          </a:xfrm>
        </p:grpSpPr>
        <p:sp>
          <p:nvSpPr>
            <p:cNvPr id="167" name="Google Shape;167;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5355638" y="1441125"/>
            <a:ext cx="2944500" cy="98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1" name="Google Shape;191;p7"/>
          <p:cNvSpPr txBox="1">
            <a:spLocks noGrp="1"/>
          </p:cNvSpPr>
          <p:nvPr>
            <p:ph type="subTitle" idx="1"/>
          </p:nvPr>
        </p:nvSpPr>
        <p:spPr>
          <a:xfrm>
            <a:off x="5355638" y="2577675"/>
            <a:ext cx="2944500" cy="112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92" name="Google Shape;192;p7"/>
          <p:cNvCxnSpPr/>
          <p:nvPr/>
        </p:nvCxnSpPr>
        <p:spPr>
          <a:xfrm>
            <a:off x="5360975" y="2502600"/>
            <a:ext cx="3783000" cy="0"/>
          </a:xfrm>
          <a:prstGeom prst="straightConnector1">
            <a:avLst/>
          </a:prstGeom>
          <a:noFill/>
          <a:ln w="28575" cap="flat" cmpd="sng">
            <a:solidFill>
              <a:schemeClr val="accent4"/>
            </a:solidFill>
            <a:prstDash val="solid"/>
            <a:round/>
            <a:headEnd type="none" w="med" len="med"/>
            <a:tailEnd type="none" w="med" len="med"/>
          </a:ln>
        </p:spPr>
      </p:cxnSp>
      <p:grpSp>
        <p:nvGrpSpPr>
          <p:cNvPr id="193" name="Google Shape;193;p7"/>
          <p:cNvGrpSpPr/>
          <p:nvPr/>
        </p:nvGrpSpPr>
        <p:grpSpPr>
          <a:xfrm rot="5400000" flipH="1">
            <a:off x="7613820" y="3611830"/>
            <a:ext cx="877851" cy="2209091"/>
            <a:chOff x="-26858" y="-227337"/>
            <a:chExt cx="1093215" cy="2757917"/>
          </a:xfrm>
        </p:grpSpPr>
        <p:sp>
          <p:nvSpPr>
            <p:cNvPr id="194" name="Google Shape;194;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1869525" y="1705650"/>
            <a:ext cx="5405100" cy="173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18" name="Google Shape;218;p8"/>
          <p:cNvGrpSpPr/>
          <p:nvPr/>
        </p:nvGrpSpPr>
        <p:grpSpPr>
          <a:xfrm>
            <a:off x="7099200" y="2933725"/>
            <a:ext cx="2044793" cy="2209776"/>
            <a:chOff x="1384075" y="241450"/>
            <a:chExt cx="4822625" cy="5215425"/>
          </a:xfrm>
        </p:grpSpPr>
        <p:sp>
          <p:nvSpPr>
            <p:cNvPr id="219" name="Google Shape;219;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8"/>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8"/>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8"/>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8"/>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8"/>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8"/>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8"/>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8"/>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8"/>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8"/>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8"/>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8"/>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8"/>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8"/>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8"/>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8"/>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8"/>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8"/>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8"/>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8"/>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8"/>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8"/>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8"/>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8"/>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8"/>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8"/>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8"/>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8"/>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8"/>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8"/>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8"/>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8"/>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 name="Google Shape;263;p8"/>
          <p:cNvGrpSpPr/>
          <p:nvPr/>
        </p:nvGrpSpPr>
        <p:grpSpPr>
          <a:xfrm>
            <a:off x="-76200" y="-76200"/>
            <a:ext cx="2286103" cy="2895537"/>
            <a:chOff x="-26858" y="-227337"/>
            <a:chExt cx="2186403" cy="2757917"/>
          </a:xfrm>
        </p:grpSpPr>
        <p:sp>
          <p:nvSpPr>
            <p:cNvPr id="264" name="Google Shape;264;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8"/>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8"/>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8"/>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8"/>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8"/>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8"/>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8"/>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8"/>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8"/>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8"/>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8"/>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8"/>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8"/>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8"/>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8"/>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8"/>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4"/>
        <p:cNvGrpSpPr/>
        <p:nvPr/>
      </p:nvGrpSpPr>
      <p:grpSpPr>
        <a:xfrm>
          <a:off x="0" y="0"/>
          <a:ext cx="0" cy="0"/>
          <a:chOff x="0" y="0"/>
          <a:chExt cx="0" cy="0"/>
        </a:xfrm>
      </p:grpSpPr>
      <p:sp>
        <p:nvSpPr>
          <p:cNvPr id="305" name="Google Shape;305;p9"/>
          <p:cNvSpPr txBox="1">
            <a:spLocks noGrp="1"/>
          </p:cNvSpPr>
          <p:nvPr>
            <p:ph type="title"/>
          </p:nvPr>
        </p:nvSpPr>
        <p:spPr>
          <a:xfrm>
            <a:off x="713225" y="978238"/>
            <a:ext cx="3147300" cy="22911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306" name="Google Shape;306;p9"/>
          <p:cNvSpPr txBox="1">
            <a:spLocks noGrp="1"/>
          </p:cNvSpPr>
          <p:nvPr>
            <p:ph type="subTitle" idx="1"/>
          </p:nvPr>
        </p:nvSpPr>
        <p:spPr>
          <a:xfrm>
            <a:off x="713225" y="3357063"/>
            <a:ext cx="3147300" cy="8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grpSp>
        <p:nvGrpSpPr>
          <p:cNvPr id="307" name="Google Shape;307;p9"/>
          <p:cNvGrpSpPr/>
          <p:nvPr/>
        </p:nvGrpSpPr>
        <p:grpSpPr>
          <a:xfrm flipH="1">
            <a:off x="4743766" y="-1156952"/>
            <a:ext cx="4451259" cy="6129060"/>
            <a:chOff x="-37799" y="-227337"/>
            <a:chExt cx="1833529" cy="2524637"/>
          </a:xfrm>
        </p:grpSpPr>
        <p:sp>
          <p:nvSpPr>
            <p:cNvPr id="308" name="Google Shape;308;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9"/>
            <p:cNvSpPr/>
            <p:nvPr/>
          </p:nvSpPr>
          <p:spPr>
            <a:xfrm rot="10800000">
              <a:off x="-37799" y="811313"/>
              <a:ext cx="381833" cy="44126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3"/>
        <p:cNvGrpSpPr/>
        <p:nvPr/>
      </p:nvGrpSpPr>
      <p:grpSpPr>
        <a:xfrm>
          <a:off x="0" y="0"/>
          <a:ext cx="0" cy="0"/>
          <a:chOff x="0" y="0"/>
          <a:chExt cx="0" cy="0"/>
        </a:xfrm>
      </p:grpSpPr>
      <p:grpSp>
        <p:nvGrpSpPr>
          <p:cNvPr id="344" name="Google Shape;344;p10"/>
          <p:cNvGrpSpPr/>
          <p:nvPr/>
        </p:nvGrpSpPr>
        <p:grpSpPr>
          <a:xfrm>
            <a:off x="-6570" y="518767"/>
            <a:ext cx="2604982" cy="2256975"/>
            <a:chOff x="-8580" y="487809"/>
            <a:chExt cx="2894424" cy="2507193"/>
          </a:xfrm>
        </p:grpSpPr>
        <p:sp>
          <p:nvSpPr>
            <p:cNvPr id="345" name="Google Shape;345;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0"/>
            <p:cNvSpPr/>
            <p:nvPr/>
          </p:nvSpPr>
          <p:spPr>
            <a:xfrm rot="10800000">
              <a:off x="-8580" y="903907"/>
              <a:ext cx="726263" cy="125540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0"/>
            <p:cNvSpPr/>
            <p:nvPr/>
          </p:nvSpPr>
          <p:spPr>
            <a:xfrm rot="10800000">
              <a:off x="-8580" y="487809"/>
              <a:ext cx="722770" cy="835778"/>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0"/>
            <p:cNvSpPr/>
            <p:nvPr/>
          </p:nvSpPr>
          <p:spPr>
            <a:xfrm rot="10800000">
              <a:off x="717603" y="487809"/>
              <a:ext cx="1445514" cy="835778"/>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0"/>
            <p:cNvSpPr/>
            <p:nvPr/>
          </p:nvSpPr>
          <p:spPr>
            <a:xfrm rot="10800000">
              <a:off x="717630"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0"/>
            <p:cNvSpPr/>
            <p:nvPr/>
          </p:nvSpPr>
          <p:spPr>
            <a:xfrm rot="10800000">
              <a:off x="717630" y="1739643"/>
              <a:ext cx="722770" cy="835752"/>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0"/>
            <p:cNvSpPr/>
            <p:nvPr/>
          </p:nvSpPr>
          <p:spPr>
            <a:xfrm rot="10800000">
              <a:off x="2163100" y="903904"/>
              <a:ext cx="722744" cy="835778"/>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10"/>
            <p:cNvSpPr/>
            <p:nvPr/>
          </p:nvSpPr>
          <p:spPr>
            <a:xfrm rot="10800000" flipH="1">
              <a:off x="1442105"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6" name="Google Shape;356;p10"/>
          <p:cNvSpPr/>
          <p:nvPr/>
        </p:nvSpPr>
        <p:spPr>
          <a:xfrm flipH="1">
            <a:off x="-1017193" y="881512"/>
            <a:ext cx="4269126" cy="4942773"/>
          </a:xfrm>
          <a:custGeom>
            <a:avLst/>
            <a:gdLst/>
            <a:ahLst/>
            <a:cxnLst/>
            <a:rect l="l" t="t" r="r" b="b"/>
            <a:pathLst>
              <a:path w="27521" h="31857" extrusionOk="0">
                <a:moveTo>
                  <a:pt x="1" y="0"/>
                </a:moveTo>
                <a:lnTo>
                  <a:pt x="1" y="31857"/>
                </a:lnTo>
                <a:lnTo>
                  <a:pt x="27520" y="15845"/>
                </a:lnTo>
                <a:lnTo>
                  <a:pt x="1" y="0"/>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10"/>
          <p:cNvSpPr txBox="1">
            <a:spLocks noGrp="1"/>
          </p:cNvSpPr>
          <p:nvPr>
            <p:ph type="title"/>
          </p:nvPr>
        </p:nvSpPr>
        <p:spPr>
          <a:xfrm>
            <a:off x="713225" y="2321675"/>
            <a:ext cx="2230800" cy="2286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0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a:lnSpc>
                <a:spcPct val="80000"/>
              </a:lnSpc>
              <a:spcBef>
                <a:spcPts val="0"/>
              </a:spcBef>
              <a:spcAft>
                <a:spcPts val="0"/>
              </a:spcAft>
              <a:buClr>
                <a:schemeClr val="dk1"/>
              </a:buClr>
              <a:buSzPts val="2800"/>
              <a:buNone/>
              <a:defRPr sz="2800">
                <a:solidFill>
                  <a:schemeClr val="dk1"/>
                </a:solidFill>
              </a:defRPr>
            </a:lvl2pPr>
            <a:lvl3pPr lvl="2">
              <a:lnSpc>
                <a:spcPct val="80000"/>
              </a:lnSpc>
              <a:spcBef>
                <a:spcPts val="0"/>
              </a:spcBef>
              <a:spcAft>
                <a:spcPts val="0"/>
              </a:spcAft>
              <a:buClr>
                <a:schemeClr val="dk1"/>
              </a:buClr>
              <a:buSzPts val="2800"/>
              <a:buNone/>
              <a:defRPr sz="2800">
                <a:solidFill>
                  <a:schemeClr val="dk1"/>
                </a:solidFill>
              </a:defRPr>
            </a:lvl3pPr>
            <a:lvl4pPr lvl="3">
              <a:lnSpc>
                <a:spcPct val="80000"/>
              </a:lnSpc>
              <a:spcBef>
                <a:spcPts val="0"/>
              </a:spcBef>
              <a:spcAft>
                <a:spcPts val="0"/>
              </a:spcAft>
              <a:buClr>
                <a:schemeClr val="dk1"/>
              </a:buClr>
              <a:buSzPts val="2800"/>
              <a:buNone/>
              <a:defRPr sz="2800">
                <a:solidFill>
                  <a:schemeClr val="dk1"/>
                </a:solidFill>
              </a:defRPr>
            </a:lvl4pPr>
            <a:lvl5pPr lvl="4">
              <a:lnSpc>
                <a:spcPct val="80000"/>
              </a:lnSpc>
              <a:spcBef>
                <a:spcPts val="0"/>
              </a:spcBef>
              <a:spcAft>
                <a:spcPts val="0"/>
              </a:spcAft>
              <a:buClr>
                <a:schemeClr val="dk1"/>
              </a:buClr>
              <a:buSzPts val="2800"/>
              <a:buNone/>
              <a:defRPr sz="2800">
                <a:solidFill>
                  <a:schemeClr val="dk1"/>
                </a:solidFill>
              </a:defRPr>
            </a:lvl5pPr>
            <a:lvl6pPr lvl="5">
              <a:lnSpc>
                <a:spcPct val="80000"/>
              </a:lnSpc>
              <a:spcBef>
                <a:spcPts val="0"/>
              </a:spcBef>
              <a:spcAft>
                <a:spcPts val="0"/>
              </a:spcAft>
              <a:buClr>
                <a:schemeClr val="dk1"/>
              </a:buClr>
              <a:buSzPts val="2800"/>
              <a:buNone/>
              <a:defRPr sz="2800">
                <a:solidFill>
                  <a:schemeClr val="dk1"/>
                </a:solidFill>
              </a:defRPr>
            </a:lvl6pPr>
            <a:lvl7pPr lvl="6">
              <a:lnSpc>
                <a:spcPct val="80000"/>
              </a:lnSpc>
              <a:spcBef>
                <a:spcPts val="0"/>
              </a:spcBef>
              <a:spcAft>
                <a:spcPts val="0"/>
              </a:spcAft>
              <a:buClr>
                <a:schemeClr val="dk1"/>
              </a:buClr>
              <a:buSzPts val="2800"/>
              <a:buNone/>
              <a:defRPr sz="2800">
                <a:solidFill>
                  <a:schemeClr val="dk1"/>
                </a:solidFill>
              </a:defRPr>
            </a:lvl7pPr>
            <a:lvl8pPr lvl="7">
              <a:lnSpc>
                <a:spcPct val="80000"/>
              </a:lnSpc>
              <a:spcBef>
                <a:spcPts val="0"/>
              </a:spcBef>
              <a:spcAft>
                <a:spcPts val="0"/>
              </a:spcAft>
              <a:buClr>
                <a:schemeClr val="dk1"/>
              </a:buClr>
              <a:buSzPts val="2800"/>
              <a:buNone/>
              <a:defRPr sz="2800">
                <a:solidFill>
                  <a:schemeClr val="dk1"/>
                </a:solidFill>
              </a:defRPr>
            </a:lvl8pPr>
            <a:lvl9pPr lvl="8">
              <a:lnSpc>
                <a:spcPct val="8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marL="914400" lvl="1"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marL="1371600" lvl="2"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marL="1828800" lvl="3"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marL="2286000" lvl="4"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marL="2743200" lvl="5"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marL="3200400" lvl="6"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marL="3657600" lvl="7"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marL="4114800" lvl="8" indent="-31750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2" r:id="rId13"/>
    <p:sldLayoutId id="2147483664" r:id="rId14"/>
    <p:sldLayoutId id="2147483665" r:id="rId15"/>
    <p:sldLayoutId id="2147483666" r:id="rId16"/>
    <p:sldLayoutId id="2147483667" r:id="rId17"/>
    <p:sldLayoutId id="214748367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ata%20flow%20diagram%201%20level.pdf" TargetMode="External"/><Relationship Id="rId2" Type="http://schemas.openxmlformats.org/officeDocument/2006/relationships/hyperlink" Target="data%20flow%20diagram%200%20level.pdf" TargetMode="External"/><Relationship Id="rId1" Type="http://schemas.openxmlformats.org/officeDocument/2006/relationships/slideLayout" Target="../slideLayouts/slideLayout5.xml"/><Relationship Id="rId5" Type="http://schemas.openxmlformats.org/officeDocument/2006/relationships/slide" Target="slide4.xml"/><Relationship Id="rId4" Type="http://schemas.openxmlformats.org/officeDocument/2006/relationships/hyperlink" Target="data%20flow%20diagram%202%20level.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use%20case%20admin.pdf" TargetMode="External"/><Relationship Id="rId7"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hyperlink" Target="use%20case%20user.pdf" TargetMode="External"/><Relationship Id="rId5" Type="http://schemas.openxmlformats.org/officeDocument/2006/relationships/hyperlink" Target="use%20case%20subadmin.pdf"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hyperlink" Target="cart%20table.pdf" TargetMode="External"/><Relationship Id="rId3" Type="http://schemas.openxmlformats.org/officeDocument/2006/relationships/hyperlink" Target="login%20table.pdf" TargetMode="External"/><Relationship Id="rId7" Type="http://schemas.openxmlformats.org/officeDocument/2006/relationships/hyperlink" Target="porder%20table.pdf"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category%20table.pdf" TargetMode="External"/><Relationship Id="rId11" Type="http://schemas.openxmlformats.org/officeDocument/2006/relationships/slide" Target="slide4.xml"/><Relationship Id="rId5" Type="http://schemas.openxmlformats.org/officeDocument/2006/relationships/hyperlink" Target="sub%20admin%20table.pdf" TargetMode="External"/><Relationship Id="rId10" Type="http://schemas.openxmlformats.org/officeDocument/2006/relationships/hyperlink" Target="product%20table.pdf" TargetMode="External"/><Relationship Id="rId4" Type="http://schemas.openxmlformats.org/officeDocument/2006/relationships/hyperlink" Target="member%20table.pdf" TargetMode="External"/><Relationship Id="rId9" Type="http://schemas.openxmlformats.org/officeDocument/2006/relationships/hyperlink" Target="buynow%20table.pdf"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subadmin%20userinterface.pdf" TargetMode="External"/><Relationship Id="rId3" Type="http://schemas.openxmlformats.org/officeDocument/2006/relationships/hyperlink" Target="PDF/R2R_Design_SS_Agent.pdf" TargetMode="External"/><Relationship Id="rId7" Type="http://schemas.openxmlformats.org/officeDocument/2006/relationships/image" Target="../media/image14.png"/><Relationship Id="rId12" Type="http://schemas.openxmlformats.org/officeDocument/2006/relationships/slide" Target="slide4.xml"/><Relationship Id="rId2" Type="http://schemas.openxmlformats.org/officeDocument/2006/relationships/hyperlink" Target="PDF/R2R_Design_SS_Emp.pdf" TargetMode="Externa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hyperlink" Target="admin%20userface.pdf" TargetMode="External"/><Relationship Id="rId10" Type="http://schemas.openxmlformats.org/officeDocument/2006/relationships/hyperlink" Target="PDF/R2R_Design_SS_User.pdf" TargetMode="External"/><Relationship Id="rId4" Type="http://schemas.openxmlformats.org/officeDocument/2006/relationships/hyperlink" Target="PDF/R2R_Design_SS_Admin.pdf" TargetMode="External"/><Relationship Id="rId9" Type="http://schemas.openxmlformats.org/officeDocument/2006/relationships/hyperlink" Target="user%20userface.pdf"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6.xml"/></Relationships>
</file>

<file path=ppt/slides/_rels/slide15.xml.rels><?xml version="1.0" encoding="UTF-8" standalone="yes"?>
<Relationships xmlns="http://schemas.openxmlformats.org/package/2006/relationships"><Relationship Id="rId3" Type="http://schemas.openxmlformats.org/officeDocument/2006/relationships/hyperlink" Target="unit%20testing%20subadmin.pdf" TargetMode="External"/><Relationship Id="rId2" Type="http://schemas.openxmlformats.org/officeDocument/2006/relationships/hyperlink" Target="unit%20testing%20admin.pdf" TargetMode="External"/><Relationship Id="rId1" Type="http://schemas.openxmlformats.org/officeDocument/2006/relationships/slideLayout" Target="../slideLayouts/slideLayout5.xml"/><Relationship Id="rId5" Type="http://schemas.openxmlformats.org/officeDocument/2006/relationships/slide" Target="slide4.xml"/><Relationship Id="rId4" Type="http://schemas.openxmlformats.org/officeDocument/2006/relationships/hyperlink" Target="unit%20testing%20user.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navigation%20testing%20sub%20admin.pdf" TargetMode="External"/><Relationship Id="rId2" Type="http://schemas.openxmlformats.org/officeDocument/2006/relationships/hyperlink" Target="navigation%20testing%20admin.pdf" TargetMode="External"/><Relationship Id="rId1" Type="http://schemas.openxmlformats.org/officeDocument/2006/relationships/slideLayout" Target="../slideLayouts/slideLayout5.xml"/><Relationship Id="rId5" Type="http://schemas.openxmlformats.org/officeDocument/2006/relationships/slide" Target="slide4.xml"/><Relationship Id="rId4" Type="http://schemas.openxmlformats.org/officeDocument/2006/relationships/hyperlink" Target="navigation%20testing%20user.pdf" TargetMode="Externa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jiomart.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3.xml"/><Relationship Id="rId4" Type="http://schemas.openxmlformats.org/officeDocument/2006/relationships/slide" Target="slide4.xml"/></Relationships>
</file>

<file path=ppt/slides/_rels/slide21.xml.rels><?xml version="1.0" encoding="UTF-8" standalone="yes"?>
<Relationships xmlns="http://schemas.openxmlformats.org/package/2006/relationships"><Relationship Id="rId3" Type="http://schemas.openxmlformats.org/officeDocument/2006/relationships/hyperlink" Target="https://www.jiomart.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3.xml"/><Relationship Id="rId4" Type="http://schemas.openxmlformats.org/officeDocument/2006/relationships/slide" Target="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7.xml"/><Relationship Id="rId7" Type="http://schemas.openxmlformats.org/officeDocument/2006/relationships/slide" Target="slide19.xml"/><Relationship Id="rId2" Type="http://schemas.openxmlformats.org/officeDocument/2006/relationships/slide" Target="slide5.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9.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hyperlink" Target="Introduction.pdf"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slide" Target="slide4.xml"/><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microsoft.com/office/2007/relationships/hdphoto" Target="../media/hdphoto3.wdp"/><Relationship Id="rId12"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microsoft.com/office/2007/relationships/hdphoto" Target="../media/hdphoto4.wdp"/><Relationship Id="rId4" Type="http://schemas.microsoft.com/office/2007/relationships/hdphoto" Target="../media/hdphoto2.wdp"/><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fesiblity.pdf" TargetMode="External"/><Relationship Id="rId7" Type="http://schemas.openxmlformats.org/officeDocument/2006/relationships/slide" Target="slide4.xml"/><Relationship Id="rId2" Type="http://schemas.openxmlformats.org/officeDocument/2006/relationships/hyperlink" Target="Scopes.pdf" TargetMode="External"/><Relationship Id="rId1" Type="http://schemas.openxmlformats.org/officeDocument/2006/relationships/slideLayout" Target="../slideLayouts/slideLayout3.xml"/><Relationship Id="rId6" Type="http://schemas.openxmlformats.org/officeDocument/2006/relationships/hyperlink" Target="technolgy.pdf" TargetMode="External"/><Relationship Id="rId5" Type="http://schemas.openxmlformats.org/officeDocument/2006/relationships/hyperlink" Target="future.pdf" TargetMode="External"/><Relationship Id="rId4" Type="http://schemas.openxmlformats.org/officeDocument/2006/relationships/hyperlink" Target="timechart.pdf" TargetMode="External"/></Relationships>
</file>

<file path=ppt/slides/_rels/slide9.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0.xml"/><Relationship Id="rId7" Type="http://schemas.openxmlformats.org/officeDocument/2006/relationships/slide" Target="slide1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slide" Target="slide12.xml"/><Relationship Id="rId5" Type="http://schemas.openxmlformats.org/officeDocument/2006/relationships/hyperlink" Target="er%20diagrma.pdf" TargetMode="Externa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26"/>
          <p:cNvSpPr txBox="1">
            <a:spLocks noGrp="1"/>
          </p:cNvSpPr>
          <p:nvPr>
            <p:ph type="ctrTitle"/>
          </p:nvPr>
        </p:nvSpPr>
        <p:spPr>
          <a:xfrm>
            <a:off x="2703352" y="855660"/>
            <a:ext cx="4746300" cy="786380"/>
          </a:xfrm>
          <a:prstGeom prst="rect">
            <a:avLst/>
          </a:prstGeom>
        </p:spPr>
        <p:txBody>
          <a:bodyPr spcFirstLastPara="1" wrap="square" lIns="91425" tIns="91425" rIns="91425" bIns="91425" anchor="ctr" anchorCtr="0">
            <a:noAutofit/>
          </a:bodyPr>
          <a:lstStyle/>
          <a:p>
            <a:pPr marL="12700">
              <a:lnSpc>
                <a:spcPct val="100000"/>
              </a:lnSpc>
              <a:spcBef>
                <a:spcPts val="100"/>
              </a:spcBef>
              <a:tabLst>
                <a:tab pos="2102485" algn="l"/>
              </a:tabLst>
            </a:pPr>
            <a:br>
              <a:rPr lang="en-US" sz="2000" dirty="0">
                <a:latin typeface="+mn-lt"/>
                <a:cs typeface="Times New Roman"/>
              </a:rPr>
            </a:br>
            <a:r>
              <a:rPr lang="en-US" sz="4800" dirty="0">
                <a:solidFill>
                  <a:srgbClr val="676A6B"/>
                </a:solidFill>
                <a:latin typeface="+mn-lt"/>
                <a:cs typeface="Times New Roman"/>
              </a:rPr>
              <a:t>All in one store </a:t>
            </a:r>
            <a:endParaRPr sz="2000" dirty="0">
              <a:solidFill>
                <a:srgbClr val="676A6B"/>
              </a:solidFill>
              <a:latin typeface="+mn-lt"/>
              <a:cs typeface="Times New Roman" panose="02020603050405020304" pitchFamily="18" charset="0"/>
            </a:endParaRPr>
          </a:p>
        </p:txBody>
      </p:sp>
      <p:sp>
        <p:nvSpPr>
          <p:cNvPr id="847" name="Google Shape;847;p26"/>
          <p:cNvSpPr txBox="1">
            <a:spLocks noGrp="1"/>
          </p:cNvSpPr>
          <p:nvPr>
            <p:ph type="subTitle" idx="1"/>
          </p:nvPr>
        </p:nvSpPr>
        <p:spPr>
          <a:xfrm>
            <a:off x="448195" y="3165926"/>
            <a:ext cx="3542557" cy="19775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Group No :- 10</a:t>
            </a:r>
          </a:p>
          <a:p>
            <a:pPr marL="0" lvl="0" indent="0" algn="l" rtl="0">
              <a:spcBef>
                <a:spcPts val="0"/>
              </a:spcBef>
              <a:spcAft>
                <a:spcPts val="0"/>
              </a:spcAft>
              <a:buNone/>
            </a:pPr>
            <a:r>
              <a:rPr lang="en" b="1" dirty="0"/>
              <a:t>Submited By:- </a:t>
            </a:r>
          </a:p>
          <a:p>
            <a:pPr marL="0" lvl="0" indent="0" algn="l" rtl="0">
              <a:spcBef>
                <a:spcPts val="0"/>
              </a:spcBef>
              <a:spcAft>
                <a:spcPts val="0"/>
              </a:spcAft>
              <a:buNone/>
            </a:pPr>
            <a:r>
              <a:rPr lang="en" b="1" dirty="0"/>
              <a:t>Jadav Manoj O.(2019065903)</a:t>
            </a:r>
          </a:p>
          <a:p>
            <a:pPr marL="0" indent="0" algn="l"/>
            <a:r>
              <a:rPr lang="en-IN" b="1" dirty="0" err="1"/>
              <a:t>Kathiriya</a:t>
            </a:r>
            <a:r>
              <a:rPr lang="en-IN" b="1" dirty="0"/>
              <a:t> Utsav A.(2019066012)</a:t>
            </a:r>
          </a:p>
          <a:p>
            <a:pPr marL="0" indent="0" algn="l"/>
            <a:r>
              <a:rPr lang="en-IN" b="1" dirty="0" err="1"/>
              <a:t>Mangukiya</a:t>
            </a:r>
            <a:r>
              <a:rPr lang="en-IN" b="1" dirty="0"/>
              <a:t> </a:t>
            </a:r>
            <a:r>
              <a:rPr lang="en-IN" b="1" dirty="0" err="1"/>
              <a:t>Mit</a:t>
            </a:r>
            <a:r>
              <a:rPr lang="en-IN" b="1" dirty="0"/>
              <a:t> V.(2019066023)</a:t>
            </a:r>
          </a:p>
          <a:p>
            <a:pPr marL="0" indent="0" algn="l"/>
            <a:r>
              <a:rPr lang="en-IN" b="1" dirty="0"/>
              <a:t>Guided by  :- Prof. Bhumika Patel</a:t>
            </a:r>
          </a:p>
          <a:p>
            <a:pPr marL="0" indent="0" algn="l"/>
            <a:endParaRPr lang="en-IN" b="1" dirty="0"/>
          </a:p>
          <a:p>
            <a:pPr marL="0" indent="0" algn="l"/>
            <a:endParaRPr lang="en-IN" b="1" dirty="0"/>
          </a:p>
          <a:p>
            <a:pPr marL="0" lvl="0" indent="0" algn="l" rtl="0">
              <a:spcBef>
                <a:spcPts val="0"/>
              </a:spcBef>
              <a:spcAft>
                <a:spcPts val="0"/>
              </a:spcAft>
              <a:buNone/>
            </a:pPr>
            <a:endParaRPr b="1" dirty="0"/>
          </a:p>
        </p:txBody>
      </p:sp>
      <p:sp>
        <p:nvSpPr>
          <p:cNvPr id="848" name="Google Shape;848;p26"/>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rot="10800000">
            <a:off x="2069765" y="-76210"/>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7822482" y="3491070"/>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image1.jpeg" descr="logo sdj international college brown">
            <a:extLst>
              <a:ext uri="{FF2B5EF4-FFF2-40B4-BE49-F238E27FC236}">
                <a16:creationId xmlns:a16="http://schemas.microsoft.com/office/drawing/2014/main" id="{DBA7B671-EFAC-48BC-A7E5-0620F4CC191A}"/>
              </a:ext>
            </a:extLst>
          </p:cNvPr>
          <p:cNvPicPr>
            <a:picLocks noChangeAspect="1"/>
          </p:cNvPicPr>
          <p:nvPr/>
        </p:nvPicPr>
        <p:blipFill>
          <a:blip r:embed="rId3" cstate="print"/>
          <a:stretch>
            <a:fillRect/>
          </a:stretch>
        </p:blipFill>
        <p:spPr>
          <a:xfrm>
            <a:off x="3023940" y="74412"/>
            <a:ext cx="4105123" cy="10219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63"/>
                                        </p:tgtEl>
                                        <p:attrNameLst>
                                          <p:attrName>style.visibility</p:attrName>
                                        </p:attrNameLst>
                                      </p:cBhvr>
                                      <p:to>
                                        <p:strVal val="visible"/>
                                      </p:to>
                                    </p:set>
                                    <p:anim calcmode="lin" valueType="num">
                                      <p:cBhvr additive="base">
                                        <p:cTn id="7" dur="200"/>
                                        <p:tgtEl>
                                          <p:spTgt spid="863"/>
                                        </p:tgtEl>
                                        <p:attrNameLst>
                                          <p:attrName>ppt_w</p:attrName>
                                        </p:attrNameLst>
                                      </p:cBhvr>
                                      <p:tavLst>
                                        <p:tav tm="0">
                                          <p:val>
                                            <p:strVal val="0"/>
                                          </p:val>
                                        </p:tav>
                                        <p:tav tm="100000">
                                          <p:val>
                                            <p:strVal val="#ppt_w"/>
                                          </p:val>
                                        </p:tav>
                                      </p:tavLst>
                                    </p:anim>
                                    <p:anim calcmode="lin" valueType="num">
                                      <p:cBhvr additive="base">
                                        <p:cTn id="8" dur="200"/>
                                        <p:tgtEl>
                                          <p:spTgt spid="863"/>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presetID="23" presetClass="entr" presetSubtype="16" fill="hold" nodeType="afterEffect">
                                  <p:stCondLst>
                                    <p:cond delay="0"/>
                                  </p:stCondLst>
                                  <p:childTnLst>
                                    <p:set>
                                      <p:cBhvr>
                                        <p:cTn id="11" dur="1" fill="hold">
                                          <p:stCondLst>
                                            <p:cond delay="0"/>
                                          </p:stCondLst>
                                        </p:cTn>
                                        <p:tgtEl>
                                          <p:spTgt spid="871"/>
                                        </p:tgtEl>
                                        <p:attrNameLst>
                                          <p:attrName>style.visibility</p:attrName>
                                        </p:attrNameLst>
                                      </p:cBhvr>
                                      <p:to>
                                        <p:strVal val="visible"/>
                                      </p:to>
                                    </p:set>
                                    <p:anim calcmode="lin" valueType="num">
                                      <p:cBhvr additive="base">
                                        <p:cTn id="12" dur="200"/>
                                        <p:tgtEl>
                                          <p:spTgt spid="871"/>
                                        </p:tgtEl>
                                        <p:attrNameLst>
                                          <p:attrName>ppt_w</p:attrName>
                                        </p:attrNameLst>
                                      </p:cBhvr>
                                      <p:tavLst>
                                        <p:tav tm="0">
                                          <p:val>
                                            <p:strVal val="0"/>
                                          </p:val>
                                        </p:tav>
                                        <p:tav tm="100000">
                                          <p:val>
                                            <p:strVal val="#ppt_w"/>
                                          </p:val>
                                        </p:tav>
                                      </p:tavLst>
                                    </p:anim>
                                    <p:anim calcmode="lin" valueType="num">
                                      <p:cBhvr additive="base">
                                        <p:cTn id="13" dur="200"/>
                                        <p:tgtEl>
                                          <p:spTgt spid="871"/>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presetID="23" presetClass="entr" presetSubtype="16" fill="hold" nodeType="afterEffect">
                                  <p:stCondLst>
                                    <p:cond delay="0"/>
                                  </p:stCondLst>
                                  <p:childTnLst>
                                    <p:set>
                                      <p:cBhvr>
                                        <p:cTn id="16" dur="1" fill="hold">
                                          <p:stCondLst>
                                            <p:cond delay="0"/>
                                          </p:stCondLst>
                                        </p:cTn>
                                        <p:tgtEl>
                                          <p:spTgt spid="859"/>
                                        </p:tgtEl>
                                        <p:attrNameLst>
                                          <p:attrName>style.visibility</p:attrName>
                                        </p:attrNameLst>
                                      </p:cBhvr>
                                      <p:to>
                                        <p:strVal val="visible"/>
                                      </p:to>
                                    </p:set>
                                    <p:anim calcmode="lin" valueType="num">
                                      <p:cBhvr additive="base">
                                        <p:cTn id="17" dur="200"/>
                                        <p:tgtEl>
                                          <p:spTgt spid="859"/>
                                        </p:tgtEl>
                                        <p:attrNameLst>
                                          <p:attrName>ppt_w</p:attrName>
                                        </p:attrNameLst>
                                      </p:cBhvr>
                                      <p:tavLst>
                                        <p:tav tm="0">
                                          <p:val>
                                            <p:strVal val="0"/>
                                          </p:val>
                                        </p:tav>
                                        <p:tav tm="100000">
                                          <p:val>
                                            <p:strVal val="#ppt_w"/>
                                          </p:val>
                                        </p:tav>
                                      </p:tavLst>
                                    </p:anim>
                                    <p:anim calcmode="lin" valueType="num">
                                      <p:cBhvr additive="base">
                                        <p:cTn id="18" dur="200"/>
                                        <p:tgtEl>
                                          <p:spTgt spid="859"/>
                                        </p:tgtEl>
                                        <p:attrNameLst>
                                          <p:attrName>ppt_h</p:attrName>
                                        </p:attrNameLst>
                                      </p:cBhvr>
                                      <p:tavLst>
                                        <p:tav tm="0">
                                          <p:val>
                                            <p:strVal val="0"/>
                                          </p:val>
                                        </p:tav>
                                        <p:tav tm="100000">
                                          <p:val>
                                            <p:strVal val="#ppt_h"/>
                                          </p:val>
                                        </p:tav>
                                      </p:tavLst>
                                    </p:anim>
                                  </p:childTnLst>
                                </p:cTn>
                              </p:par>
                            </p:childTnLst>
                          </p:cTn>
                        </p:par>
                        <p:par>
                          <p:cTn id="19" fill="hold">
                            <p:stCondLst>
                              <p:cond delay="600"/>
                            </p:stCondLst>
                            <p:childTnLst>
                              <p:par>
                                <p:cTn id="20" presetID="23" presetClass="entr" presetSubtype="16" fill="hold" nodeType="afterEffect">
                                  <p:stCondLst>
                                    <p:cond delay="0"/>
                                  </p:stCondLst>
                                  <p:childTnLst>
                                    <p:set>
                                      <p:cBhvr>
                                        <p:cTn id="21" dur="1" fill="hold">
                                          <p:stCondLst>
                                            <p:cond delay="0"/>
                                          </p:stCondLst>
                                        </p:cTn>
                                        <p:tgtEl>
                                          <p:spTgt spid="849"/>
                                        </p:tgtEl>
                                        <p:attrNameLst>
                                          <p:attrName>style.visibility</p:attrName>
                                        </p:attrNameLst>
                                      </p:cBhvr>
                                      <p:to>
                                        <p:strVal val="visible"/>
                                      </p:to>
                                    </p:set>
                                    <p:anim calcmode="lin" valueType="num">
                                      <p:cBhvr additive="base">
                                        <p:cTn id="22" dur="200"/>
                                        <p:tgtEl>
                                          <p:spTgt spid="849"/>
                                        </p:tgtEl>
                                        <p:attrNameLst>
                                          <p:attrName>ppt_w</p:attrName>
                                        </p:attrNameLst>
                                      </p:cBhvr>
                                      <p:tavLst>
                                        <p:tav tm="0">
                                          <p:val>
                                            <p:strVal val="0"/>
                                          </p:val>
                                        </p:tav>
                                        <p:tav tm="100000">
                                          <p:val>
                                            <p:strVal val="#ppt_w"/>
                                          </p:val>
                                        </p:tav>
                                      </p:tavLst>
                                    </p:anim>
                                    <p:anim calcmode="lin" valueType="num">
                                      <p:cBhvr additive="base">
                                        <p:cTn id="23" dur="200"/>
                                        <p:tgtEl>
                                          <p:spTgt spid="849"/>
                                        </p:tgtEl>
                                        <p:attrNameLst>
                                          <p:attrName>ppt_h</p:attrName>
                                        </p:attrNameLst>
                                      </p:cBhvr>
                                      <p:tavLst>
                                        <p:tav tm="0">
                                          <p:val>
                                            <p:strVal val="0"/>
                                          </p:val>
                                        </p:tav>
                                        <p:tav tm="100000">
                                          <p:val>
                                            <p:strVal val="#ppt_h"/>
                                          </p:val>
                                        </p:tav>
                                      </p:tavLst>
                                    </p:anim>
                                  </p:childTnLst>
                                </p:cTn>
                              </p:par>
                            </p:childTnLst>
                          </p:cTn>
                        </p:par>
                        <p:par>
                          <p:cTn id="24" fill="hold">
                            <p:stCondLst>
                              <p:cond delay="800"/>
                            </p:stCondLst>
                            <p:childTnLst>
                              <p:par>
                                <p:cTn id="25" presetID="23" presetClass="entr" presetSubtype="16" fill="hold" nodeType="afterEffect">
                                  <p:stCondLst>
                                    <p:cond delay="0"/>
                                  </p:stCondLst>
                                  <p:childTnLst>
                                    <p:set>
                                      <p:cBhvr>
                                        <p:cTn id="26" dur="1" fill="hold">
                                          <p:stCondLst>
                                            <p:cond delay="0"/>
                                          </p:stCondLst>
                                        </p:cTn>
                                        <p:tgtEl>
                                          <p:spTgt spid="864"/>
                                        </p:tgtEl>
                                        <p:attrNameLst>
                                          <p:attrName>style.visibility</p:attrName>
                                        </p:attrNameLst>
                                      </p:cBhvr>
                                      <p:to>
                                        <p:strVal val="visible"/>
                                      </p:to>
                                    </p:set>
                                    <p:anim calcmode="lin" valueType="num">
                                      <p:cBhvr additive="base">
                                        <p:cTn id="27" dur="200"/>
                                        <p:tgtEl>
                                          <p:spTgt spid="864"/>
                                        </p:tgtEl>
                                        <p:attrNameLst>
                                          <p:attrName>ppt_w</p:attrName>
                                        </p:attrNameLst>
                                      </p:cBhvr>
                                      <p:tavLst>
                                        <p:tav tm="0">
                                          <p:val>
                                            <p:strVal val="0"/>
                                          </p:val>
                                        </p:tav>
                                        <p:tav tm="100000">
                                          <p:val>
                                            <p:strVal val="#ppt_w"/>
                                          </p:val>
                                        </p:tav>
                                      </p:tavLst>
                                    </p:anim>
                                    <p:anim calcmode="lin" valueType="num">
                                      <p:cBhvr additive="base">
                                        <p:cTn id="28" dur="200"/>
                                        <p:tgtEl>
                                          <p:spTgt spid="864"/>
                                        </p:tgtEl>
                                        <p:attrNameLst>
                                          <p:attrName>ppt_h</p:attrName>
                                        </p:attrNameLst>
                                      </p:cBhvr>
                                      <p:tavLst>
                                        <p:tav tm="0">
                                          <p:val>
                                            <p:strVal val="0"/>
                                          </p:val>
                                        </p:tav>
                                        <p:tav tm="100000">
                                          <p:val>
                                            <p:strVal val="#ppt_h"/>
                                          </p:val>
                                        </p:tav>
                                      </p:tavLst>
                                    </p:anim>
                                  </p:childTnLst>
                                </p:cTn>
                              </p:par>
                            </p:childTnLst>
                          </p:cTn>
                        </p:par>
                        <p:par>
                          <p:cTn id="29" fill="hold">
                            <p:stCondLst>
                              <p:cond delay="1000"/>
                            </p:stCondLst>
                            <p:childTnLst>
                              <p:par>
                                <p:cTn id="30" presetID="23" presetClass="entr" presetSubtype="16" fill="hold" nodeType="afterEffect">
                                  <p:stCondLst>
                                    <p:cond delay="0"/>
                                  </p:stCondLst>
                                  <p:childTnLst>
                                    <p:set>
                                      <p:cBhvr>
                                        <p:cTn id="31" dur="1" fill="hold">
                                          <p:stCondLst>
                                            <p:cond delay="0"/>
                                          </p:stCondLst>
                                        </p:cTn>
                                        <p:tgtEl>
                                          <p:spTgt spid="851"/>
                                        </p:tgtEl>
                                        <p:attrNameLst>
                                          <p:attrName>style.visibility</p:attrName>
                                        </p:attrNameLst>
                                      </p:cBhvr>
                                      <p:to>
                                        <p:strVal val="visible"/>
                                      </p:to>
                                    </p:set>
                                    <p:anim calcmode="lin" valueType="num">
                                      <p:cBhvr additive="base">
                                        <p:cTn id="32" dur="200"/>
                                        <p:tgtEl>
                                          <p:spTgt spid="851"/>
                                        </p:tgtEl>
                                        <p:attrNameLst>
                                          <p:attrName>ppt_w</p:attrName>
                                        </p:attrNameLst>
                                      </p:cBhvr>
                                      <p:tavLst>
                                        <p:tav tm="0">
                                          <p:val>
                                            <p:strVal val="0"/>
                                          </p:val>
                                        </p:tav>
                                        <p:tav tm="100000">
                                          <p:val>
                                            <p:strVal val="#ppt_w"/>
                                          </p:val>
                                        </p:tav>
                                      </p:tavLst>
                                    </p:anim>
                                    <p:anim calcmode="lin" valueType="num">
                                      <p:cBhvr additive="base">
                                        <p:cTn id="33" dur="200"/>
                                        <p:tgtEl>
                                          <p:spTgt spid="851"/>
                                        </p:tgtEl>
                                        <p:attrNameLst>
                                          <p:attrName>ppt_h</p:attrName>
                                        </p:attrNameLst>
                                      </p:cBhvr>
                                      <p:tavLst>
                                        <p:tav tm="0">
                                          <p:val>
                                            <p:strVal val="0"/>
                                          </p:val>
                                        </p:tav>
                                        <p:tav tm="100000">
                                          <p:val>
                                            <p:strVal val="#ppt_h"/>
                                          </p:val>
                                        </p:tav>
                                      </p:tavLst>
                                    </p:anim>
                                  </p:childTnLst>
                                </p:cTn>
                              </p:par>
                            </p:childTnLst>
                          </p:cTn>
                        </p:par>
                        <p:par>
                          <p:cTn id="34" fill="hold">
                            <p:stCondLst>
                              <p:cond delay="1200"/>
                            </p:stCondLst>
                            <p:childTnLst>
                              <p:par>
                                <p:cTn id="35" presetID="23" presetClass="entr" presetSubtype="16" fill="hold" nodeType="afterEffect">
                                  <p:stCondLst>
                                    <p:cond delay="0"/>
                                  </p:stCondLst>
                                  <p:childTnLst>
                                    <p:set>
                                      <p:cBhvr>
                                        <p:cTn id="36" dur="1" fill="hold">
                                          <p:stCondLst>
                                            <p:cond delay="0"/>
                                          </p:stCondLst>
                                        </p:cTn>
                                        <p:tgtEl>
                                          <p:spTgt spid="870"/>
                                        </p:tgtEl>
                                        <p:attrNameLst>
                                          <p:attrName>style.visibility</p:attrName>
                                        </p:attrNameLst>
                                      </p:cBhvr>
                                      <p:to>
                                        <p:strVal val="visible"/>
                                      </p:to>
                                    </p:set>
                                    <p:anim calcmode="lin" valueType="num">
                                      <p:cBhvr additive="base">
                                        <p:cTn id="37" dur="200"/>
                                        <p:tgtEl>
                                          <p:spTgt spid="870"/>
                                        </p:tgtEl>
                                        <p:attrNameLst>
                                          <p:attrName>ppt_w</p:attrName>
                                        </p:attrNameLst>
                                      </p:cBhvr>
                                      <p:tavLst>
                                        <p:tav tm="0">
                                          <p:val>
                                            <p:strVal val="0"/>
                                          </p:val>
                                        </p:tav>
                                        <p:tav tm="100000">
                                          <p:val>
                                            <p:strVal val="#ppt_w"/>
                                          </p:val>
                                        </p:tav>
                                      </p:tavLst>
                                    </p:anim>
                                    <p:anim calcmode="lin" valueType="num">
                                      <p:cBhvr additive="base">
                                        <p:cTn id="38" dur="200"/>
                                        <p:tgtEl>
                                          <p:spTgt spid="870"/>
                                        </p:tgtEl>
                                        <p:attrNameLst>
                                          <p:attrName>ppt_h</p:attrName>
                                        </p:attrNameLst>
                                      </p:cBhvr>
                                      <p:tavLst>
                                        <p:tav tm="0">
                                          <p:val>
                                            <p:strVal val="0"/>
                                          </p:val>
                                        </p:tav>
                                        <p:tav tm="100000">
                                          <p:val>
                                            <p:strVal val="#ppt_h"/>
                                          </p:val>
                                        </p:tav>
                                      </p:tavLst>
                                    </p:anim>
                                  </p:childTnLst>
                                </p:cTn>
                              </p:par>
                            </p:childTnLst>
                          </p:cTn>
                        </p:par>
                        <p:par>
                          <p:cTn id="39" fill="hold">
                            <p:stCondLst>
                              <p:cond delay="1400"/>
                            </p:stCondLst>
                            <p:childTnLst>
                              <p:par>
                                <p:cTn id="40" presetID="23" presetClass="entr" presetSubtype="16" fill="hold" nodeType="afterEffect">
                                  <p:stCondLst>
                                    <p:cond delay="0"/>
                                  </p:stCondLst>
                                  <p:childTnLst>
                                    <p:set>
                                      <p:cBhvr>
                                        <p:cTn id="41" dur="1" fill="hold">
                                          <p:stCondLst>
                                            <p:cond delay="0"/>
                                          </p:stCondLst>
                                        </p:cTn>
                                        <p:tgtEl>
                                          <p:spTgt spid="862"/>
                                        </p:tgtEl>
                                        <p:attrNameLst>
                                          <p:attrName>style.visibility</p:attrName>
                                        </p:attrNameLst>
                                      </p:cBhvr>
                                      <p:to>
                                        <p:strVal val="visible"/>
                                      </p:to>
                                    </p:set>
                                    <p:anim calcmode="lin" valueType="num">
                                      <p:cBhvr additive="base">
                                        <p:cTn id="42" dur="200"/>
                                        <p:tgtEl>
                                          <p:spTgt spid="862"/>
                                        </p:tgtEl>
                                        <p:attrNameLst>
                                          <p:attrName>ppt_w</p:attrName>
                                        </p:attrNameLst>
                                      </p:cBhvr>
                                      <p:tavLst>
                                        <p:tav tm="0">
                                          <p:val>
                                            <p:strVal val="0"/>
                                          </p:val>
                                        </p:tav>
                                        <p:tav tm="100000">
                                          <p:val>
                                            <p:strVal val="#ppt_w"/>
                                          </p:val>
                                        </p:tav>
                                      </p:tavLst>
                                    </p:anim>
                                    <p:anim calcmode="lin" valueType="num">
                                      <p:cBhvr additive="base">
                                        <p:cTn id="43" dur="200"/>
                                        <p:tgtEl>
                                          <p:spTgt spid="862"/>
                                        </p:tgtEl>
                                        <p:attrNameLst>
                                          <p:attrName>ppt_h</p:attrName>
                                        </p:attrNameLst>
                                      </p:cBhvr>
                                      <p:tavLst>
                                        <p:tav tm="0">
                                          <p:val>
                                            <p:strVal val="0"/>
                                          </p:val>
                                        </p:tav>
                                        <p:tav tm="100000">
                                          <p:val>
                                            <p:strVal val="#ppt_h"/>
                                          </p:val>
                                        </p:tav>
                                      </p:tavLst>
                                    </p:anim>
                                  </p:childTnLst>
                                </p:cTn>
                              </p:par>
                            </p:childTnLst>
                          </p:cTn>
                        </p:par>
                        <p:par>
                          <p:cTn id="44" fill="hold">
                            <p:stCondLst>
                              <p:cond delay="1600"/>
                            </p:stCondLst>
                            <p:childTnLst>
                              <p:par>
                                <p:cTn id="45" presetID="23" presetClass="entr" presetSubtype="16" fill="hold" nodeType="afterEffect">
                                  <p:stCondLst>
                                    <p:cond delay="0"/>
                                  </p:stCondLst>
                                  <p:childTnLst>
                                    <p:set>
                                      <p:cBhvr>
                                        <p:cTn id="46" dur="1" fill="hold">
                                          <p:stCondLst>
                                            <p:cond delay="0"/>
                                          </p:stCondLst>
                                        </p:cTn>
                                        <p:tgtEl>
                                          <p:spTgt spid="853"/>
                                        </p:tgtEl>
                                        <p:attrNameLst>
                                          <p:attrName>style.visibility</p:attrName>
                                        </p:attrNameLst>
                                      </p:cBhvr>
                                      <p:to>
                                        <p:strVal val="visible"/>
                                      </p:to>
                                    </p:set>
                                    <p:anim calcmode="lin" valueType="num">
                                      <p:cBhvr additive="base">
                                        <p:cTn id="47" dur="200"/>
                                        <p:tgtEl>
                                          <p:spTgt spid="853"/>
                                        </p:tgtEl>
                                        <p:attrNameLst>
                                          <p:attrName>ppt_w</p:attrName>
                                        </p:attrNameLst>
                                      </p:cBhvr>
                                      <p:tavLst>
                                        <p:tav tm="0">
                                          <p:val>
                                            <p:strVal val="0"/>
                                          </p:val>
                                        </p:tav>
                                        <p:tav tm="100000">
                                          <p:val>
                                            <p:strVal val="#ppt_w"/>
                                          </p:val>
                                        </p:tav>
                                      </p:tavLst>
                                    </p:anim>
                                    <p:anim calcmode="lin" valueType="num">
                                      <p:cBhvr additive="base">
                                        <p:cTn id="48" dur="200"/>
                                        <p:tgtEl>
                                          <p:spTgt spid="853"/>
                                        </p:tgtEl>
                                        <p:attrNameLst>
                                          <p:attrName>ppt_h</p:attrName>
                                        </p:attrNameLst>
                                      </p:cBhvr>
                                      <p:tavLst>
                                        <p:tav tm="0">
                                          <p:val>
                                            <p:strVal val="0"/>
                                          </p:val>
                                        </p:tav>
                                        <p:tav tm="100000">
                                          <p:val>
                                            <p:strVal val="#ppt_h"/>
                                          </p:val>
                                        </p:tav>
                                      </p:tavLst>
                                    </p:anim>
                                  </p:childTnLst>
                                </p:cTn>
                              </p:par>
                            </p:childTnLst>
                          </p:cTn>
                        </p:par>
                        <p:par>
                          <p:cTn id="49" fill="hold">
                            <p:stCondLst>
                              <p:cond delay="1800"/>
                            </p:stCondLst>
                            <p:childTnLst>
                              <p:par>
                                <p:cTn id="50" presetID="23" presetClass="entr" presetSubtype="16" fill="hold" nodeType="afterEffect">
                                  <p:stCondLst>
                                    <p:cond delay="0"/>
                                  </p:stCondLst>
                                  <p:childTnLst>
                                    <p:set>
                                      <p:cBhvr>
                                        <p:cTn id="51" dur="1" fill="hold">
                                          <p:stCondLst>
                                            <p:cond delay="0"/>
                                          </p:stCondLst>
                                        </p:cTn>
                                        <p:tgtEl>
                                          <p:spTgt spid="856"/>
                                        </p:tgtEl>
                                        <p:attrNameLst>
                                          <p:attrName>style.visibility</p:attrName>
                                        </p:attrNameLst>
                                      </p:cBhvr>
                                      <p:to>
                                        <p:strVal val="visible"/>
                                      </p:to>
                                    </p:set>
                                    <p:anim calcmode="lin" valueType="num">
                                      <p:cBhvr additive="base">
                                        <p:cTn id="52" dur="200"/>
                                        <p:tgtEl>
                                          <p:spTgt spid="856"/>
                                        </p:tgtEl>
                                        <p:attrNameLst>
                                          <p:attrName>ppt_w</p:attrName>
                                        </p:attrNameLst>
                                      </p:cBhvr>
                                      <p:tavLst>
                                        <p:tav tm="0">
                                          <p:val>
                                            <p:strVal val="0"/>
                                          </p:val>
                                        </p:tav>
                                        <p:tav tm="100000">
                                          <p:val>
                                            <p:strVal val="#ppt_w"/>
                                          </p:val>
                                        </p:tav>
                                      </p:tavLst>
                                    </p:anim>
                                    <p:anim calcmode="lin" valueType="num">
                                      <p:cBhvr additive="base">
                                        <p:cTn id="53" dur="200"/>
                                        <p:tgtEl>
                                          <p:spTgt spid="856"/>
                                        </p:tgtEl>
                                        <p:attrNameLst>
                                          <p:attrName>ppt_h</p:attrName>
                                        </p:attrNameLst>
                                      </p:cBhvr>
                                      <p:tavLst>
                                        <p:tav tm="0">
                                          <p:val>
                                            <p:strVal val="0"/>
                                          </p:val>
                                        </p:tav>
                                        <p:tav tm="100000">
                                          <p:val>
                                            <p:strVal val="#ppt_h"/>
                                          </p:val>
                                        </p:tav>
                                      </p:tavLst>
                                    </p:anim>
                                  </p:childTnLst>
                                </p:cTn>
                              </p:par>
                            </p:childTnLst>
                          </p:cTn>
                        </p:par>
                        <p:par>
                          <p:cTn id="54" fill="hold">
                            <p:stCondLst>
                              <p:cond delay="2000"/>
                            </p:stCondLst>
                            <p:childTnLst>
                              <p:par>
                                <p:cTn id="55" presetID="23" presetClass="entr" presetSubtype="16" fill="hold" nodeType="afterEffect">
                                  <p:stCondLst>
                                    <p:cond delay="0"/>
                                  </p:stCondLst>
                                  <p:childTnLst>
                                    <p:set>
                                      <p:cBhvr>
                                        <p:cTn id="56" dur="1" fill="hold">
                                          <p:stCondLst>
                                            <p:cond delay="0"/>
                                          </p:stCondLst>
                                        </p:cTn>
                                        <p:tgtEl>
                                          <p:spTgt spid="873"/>
                                        </p:tgtEl>
                                        <p:attrNameLst>
                                          <p:attrName>style.visibility</p:attrName>
                                        </p:attrNameLst>
                                      </p:cBhvr>
                                      <p:to>
                                        <p:strVal val="visible"/>
                                      </p:to>
                                    </p:set>
                                    <p:anim calcmode="lin" valueType="num">
                                      <p:cBhvr additive="base">
                                        <p:cTn id="57" dur="200"/>
                                        <p:tgtEl>
                                          <p:spTgt spid="873"/>
                                        </p:tgtEl>
                                        <p:attrNameLst>
                                          <p:attrName>ppt_w</p:attrName>
                                        </p:attrNameLst>
                                      </p:cBhvr>
                                      <p:tavLst>
                                        <p:tav tm="0">
                                          <p:val>
                                            <p:strVal val="0"/>
                                          </p:val>
                                        </p:tav>
                                        <p:tav tm="100000">
                                          <p:val>
                                            <p:strVal val="#ppt_w"/>
                                          </p:val>
                                        </p:tav>
                                      </p:tavLst>
                                    </p:anim>
                                    <p:anim calcmode="lin" valueType="num">
                                      <p:cBhvr additive="base">
                                        <p:cTn id="58" dur="200"/>
                                        <p:tgtEl>
                                          <p:spTgt spid="873"/>
                                        </p:tgtEl>
                                        <p:attrNameLst>
                                          <p:attrName>ppt_h</p:attrName>
                                        </p:attrNameLst>
                                      </p:cBhvr>
                                      <p:tavLst>
                                        <p:tav tm="0">
                                          <p:val>
                                            <p:strVal val="0"/>
                                          </p:val>
                                        </p:tav>
                                        <p:tav tm="100000">
                                          <p:val>
                                            <p:strVal val="#ppt_h"/>
                                          </p:val>
                                        </p:tav>
                                      </p:tavLst>
                                    </p:anim>
                                  </p:childTnLst>
                                </p:cTn>
                              </p:par>
                            </p:childTnLst>
                          </p:cTn>
                        </p:par>
                        <p:par>
                          <p:cTn id="59" fill="hold">
                            <p:stCondLst>
                              <p:cond delay="2200"/>
                            </p:stCondLst>
                            <p:childTnLst>
                              <p:par>
                                <p:cTn id="60" presetID="23" presetClass="entr" presetSubtype="16" fill="hold" nodeType="afterEffect">
                                  <p:stCondLst>
                                    <p:cond delay="0"/>
                                  </p:stCondLst>
                                  <p:childTnLst>
                                    <p:set>
                                      <p:cBhvr>
                                        <p:cTn id="61" dur="1" fill="hold">
                                          <p:stCondLst>
                                            <p:cond delay="0"/>
                                          </p:stCondLst>
                                        </p:cTn>
                                        <p:tgtEl>
                                          <p:spTgt spid="858"/>
                                        </p:tgtEl>
                                        <p:attrNameLst>
                                          <p:attrName>style.visibility</p:attrName>
                                        </p:attrNameLst>
                                      </p:cBhvr>
                                      <p:to>
                                        <p:strVal val="visible"/>
                                      </p:to>
                                    </p:set>
                                    <p:anim calcmode="lin" valueType="num">
                                      <p:cBhvr additive="base">
                                        <p:cTn id="62" dur="200"/>
                                        <p:tgtEl>
                                          <p:spTgt spid="858"/>
                                        </p:tgtEl>
                                        <p:attrNameLst>
                                          <p:attrName>ppt_w</p:attrName>
                                        </p:attrNameLst>
                                      </p:cBhvr>
                                      <p:tavLst>
                                        <p:tav tm="0">
                                          <p:val>
                                            <p:strVal val="0"/>
                                          </p:val>
                                        </p:tav>
                                        <p:tav tm="100000">
                                          <p:val>
                                            <p:strVal val="#ppt_w"/>
                                          </p:val>
                                        </p:tav>
                                      </p:tavLst>
                                    </p:anim>
                                    <p:anim calcmode="lin" valueType="num">
                                      <p:cBhvr additive="base">
                                        <p:cTn id="63" dur="200"/>
                                        <p:tgtEl>
                                          <p:spTgt spid="858"/>
                                        </p:tgtEl>
                                        <p:attrNameLst>
                                          <p:attrName>ppt_h</p:attrName>
                                        </p:attrNameLst>
                                      </p:cBhvr>
                                      <p:tavLst>
                                        <p:tav tm="0">
                                          <p:val>
                                            <p:strVal val="0"/>
                                          </p:val>
                                        </p:tav>
                                        <p:tav tm="100000">
                                          <p:val>
                                            <p:strVal val="#ppt_h"/>
                                          </p:val>
                                        </p:tav>
                                      </p:tavLst>
                                    </p:anim>
                                  </p:childTnLst>
                                </p:cTn>
                              </p:par>
                            </p:childTnLst>
                          </p:cTn>
                        </p:par>
                        <p:par>
                          <p:cTn id="64" fill="hold">
                            <p:stCondLst>
                              <p:cond delay="2400"/>
                            </p:stCondLst>
                            <p:childTnLst>
                              <p:par>
                                <p:cTn id="65" presetID="23" presetClass="entr" presetSubtype="16" fill="hold" nodeType="afterEffect">
                                  <p:stCondLst>
                                    <p:cond delay="0"/>
                                  </p:stCondLst>
                                  <p:childTnLst>
                                    <p:set>
                                      <p:cBhvr>
                                        <p:cTn id="66" dur="1" fill="hold">
                                          <p:stCondLst>
                                            <p:cond delay="0"/>
                                          </p:stCondLst>
                                        </p:cTn>
                                        <p:tgtEl>
                                          <p:spTgt spid="850"/>
                                        </p:tgtEl>
                                        <p:attrNameLst>
                                          <p:attrName>style.visibility</p:attrName>
                                        </p:attrNameLst>
                                      </p:cBhvr>
                                      <p:to>
                                        <p:strVal val="visible"/>
                                      </p:to>
                                    </p:set>
                                    <p:anim calcmode="lin" valueType="num">
                                      <p:cBhvr additive="base">
                                        <p:cTn id="67" dur="200"/>
                                        <p:tgtEl>
                                          <p:spTgt spid="850"/>
                                        </p:tgtEl>
                                        <p:attrNameLst>
                                          <p:attrName>ppt_w</p:attrName>
                                        </p:attrNameLst>
                                      </p:cBhvr>
                                      <p:tavLst>
                                        <p:tav tm="0">
                                          <p:val>
                                            <p:strVal val="0"/>
                                          </p:val>
                                        </p:tav>
                                        <p:tav tm="100000">
                                          <p:val>
                                            <p:strVal val="#ppt_w"/>
                                          </p:val>
                                        </p:tav>
                                      </p:tavLst>
                                    </p:anim>
                                    <p:anim calcmode="lin" valueType="num">
                                      <p:cBhvr additive="base">
                                        <p:cTn id="68" dur="200"/>
                                        <p:tgtEl>
                                          <p:spTgt spid="850"/>
                                        </p:tgtEl>
                                        <p:attrNameLst>
                                          <p:attrName>ppt_h</p:attrName>
                                        </p:attrNameLst>
                                      </p:cBhvr>
                                      <p:tavLst>
                                        <p:tav tm="0">
                                          <p:val>
                                            <p:strVal val="0"/>
                                          </p:val>
                                        </p:tav>
                                        <p:tav tm="100000">
                                          <p:val>
                                            <p:strVal val="#ppt_h"/>
                                          </p:val>
                                        </p:tav>
                                      </p:tavLst>
                                    </p:anim>
                                  </p:childTnLst>
                                </p:cTn>
                              </p:par>
                            </p:childTnLst>
                          </p:cTn>
                        </p:par>
                        <p:par>
                          <p:cTn id="69" fill="hold">
                            <p:stCondLst>
                              <p:cond delay="2600"/>
                            </p:stCondLst>
                            <p:childTnLst>
                              <p:par>
                                <p:cTn id="70" presetID="23" presetClass="entr" presetSubtype="16" fill="hold" nodeType="afterEffect">
                                  <p:stCondLst>
                                    <p:cond delay="0"/>
                                  </p:stCondLst>
                                  <p:childTnLst>
                                    <p:set>
                                      <p:cBhvr>
                                        <p:cTn id="71" dur="1" fill="hold">
                                          <p:stCondLst>
                                            <p:cond delay="0"/>
                                          </p:stCondLst>
                                        </p:cTn>
                                        <p:tgtEl>
                                          <p:spTgt spid="848"/>
                                        </p:tgtEl>
                                        <p:attrNameLst>
                                          <p:attrName>style.visibility</p:attrName>
                                        </p:attrNameLst>
                                      </p:cBhvr>
                                      <p:to>
                                        <p:strVal val="visible"/>
                                      </p:to>
                                    </p:set>
                                    <p:anim calcmode="lin" valueType="num">
                                      <p:cBhvr additive="base">
                                        <p:cTn id="72" dur="200"/>
                                        <p:tgtEl>
                                          <p:spTgt spid="848"/>
                                        </p:tgtEl>
                                        <p:attrNameLst>
                                          <p:attrName>ppt_w</p:attrName>
                                        </p:attrNameLst>
                                      </p:cBhvr>
                                      <p:tavLst>
                                        <p:tav tm="0">
                                          <p:val>
                                            <p:strVal val="0"/>
                                          </p:val>
                                        </p:tav>
                                        <p:tav tm="100000">
                                          <p:val>
                                            <p:strVal val="#ppt_w"/>
                                          </p:val>
                                        </p:tav>
                                      </p:tavLst>
                                    </p:anim>
                                    <p:anim calcmode="lin" valueType="num">
                                      <p:cBhvr additive="base">
                                        <p:cTn id="73" dur="200"/>
                                        <p:tgtEl>
                                          <p:spTgt spid="848"/>
                                        </p:tgtEl>
                                        <p:attrNameLst>
                                          <p:attrName>ppt_h</p:attrName>
                                        </p:attrNameLst>
                                      </p:cBhvr>
                                      <p:tavLst>
                                        <p:tav tm="0">
                                          <p:val>
                                            <p:strVal val="0"/>
                                          </p:val>
                                        </p:tav>
                                        <p:tav tm="100000">
                                          <p:val>
                                            <p:strVal val="#ppt_h"/>
                                          </p:val>
                                        </p:tav>
                                      </p:tavLst>
                                    </p:anim>
                                  </p:childTnLst>
                                </p:cTn>
                              </p:par>
                            </p:childTnLst>
                          </p:cTn>
                        </p:par>
                        <p:par>
                          <p:cTn id="74" fill="hold">
                            <p:stCondLst>
                              <p:cond delay="2800"/>
                            </p:stCondLst>
                            <p:childTnLst>
                              <p:par>
                                <p:cTn id="75" presetID="23" presetClass="entr" presetSubtype="16" fill="hold" nodeType="afterEffect">
                                  <p:stCondLst>
                                    <p:cond delay="0"/>
                                  </p:stCondLst>
                                  <p:childTnLst>
                                    <p:set>
                                      <p:cBhvr>
                                        <p:cTn id="76" dur="1" fill="hold">
                                          <p:stCondLst>
                                            <p:cond delay="0"/>
                                          </p:stCondLst>
                                        </p:cTn>
                                        <p:tgtEl>
                                          <p:spTgt spid="852"/>
                                        </p:tgtEl>
                                        <p:attrNameLst>
                                          <p:attrName>style.visibility</p:attrName>
                                        </p:attrNameLst>
                                      </p:cBhvr>
                                      <p:to>
                                        <p:strVal val="visible"/>
                                      </p:to>
                                    </p:set>
                                    <p:anim calcmode="lin" valueType="num">
                                      <p:cBhvr additive="base">
                                        <p:cTn id="77" dur="200"/>
                                        <p:tgtEl>
                                          <p:spTgt spid="852"/>
                                        </p:tgtEl>
                                        <p:attrNameLst>
                                          <p:attrName>ppt_w</p:attrName>
                                        </p:attrNameLst>
                                      </p:cBhvr>
                                      <p:tavLst>
                                        <p:tav tm="0">
                                          <p:val>
                                            <p:strVal val="0"/>
                                          </p:val>
                                        </p:tav>
                                        <p:tav tm="100000">
                                          <p:val>
                                            <p:strVal val="#ppt_w"/>
                                          </p:val>
                                        </p:tav>
                                      </p:tavLst>
                                    </p:anim>
                                    <p:anim calcmode="lin" valueType="num">
                                      <p:cBhvr additive="base">
                                        <p:cTn id="78" dur="200"/>
                                        <p:tgtEl>
                                          <p:spTgt spid="852"/>
                                        </p:tgtEl>
                                        <p:attrNameLst>
                                          <p:attrName>ppt_h</p:attrName>
                                        </p:attrNameLst>
                                      </p:cBhvr>
                                      <p:tavLst>
                                        <p:tav tm="0">
                                          <p:val>
                                            <p:strVal val="0"/>
                                          </p:val>
                                        </p:tav>
                                        <p:tav tm="100000">
                                          <p:val>
                                            <p:strVal val="#ppt_h"/>
                                          </p:val>
                                        </p:tav>
                                      </p:tavLst>
                                    </p:anim>
                                  </p:childTnLst>
                                </p:cTn>
                              </p:par>
                            </p:childTnLst>
                          </p:cTn>
                        </p:par>
                        <p:par>
                          <p:cTn id="79" fill="hold">
                            <p:stCondLst>
                              <p:cond delay="3000"/>
                            </p:stCondLst>
                            <p:childTnLst>
                              <p:par>
                                <p:cTn id="80" presetID="23" presetClass="entr" presetSubtype="16" fill="hold" nodeType="afterEffect">
                                  <p:stCondLst>
                                    <p:cond delay="0"/>
                                  </p:stCondLst>
                                  <p:childTnLst>
                                    <p:set>
                                      <p:cBhvr>
                                        <p:cTn id="81" dur="1" fill="hold">
                                          <p:stCondLst>
                                            <p:cond delay="0"/>
                                          </p:stCondLst>
                                        </p:cTn>
                                        <p:tgtEl>
                                          <p:spTgt spid="865"/>
                                        </p:tgtEl>
                                        <p:attrNameLst>
                                          <p:attrName>style.visibility</p:attrName>
                                        </p:attrNameLst>
                                      </p:cBhvr>
                                      <p:to>
                                        <p:strVal val="visible"/>
                                      </p:to>
                                    </p:set>
                                    <p:anim calcmode="lin" valueType="num">
                                      <p:cBhvr additive="base">
                                        <p:cTn id="82" dur="200"/>
                                        <p:tgtEl>
                                          <p:spTgt spid="865"/>
                                        </p:tgtEl>
                                        <p:attrNameLst>
                                          <p:attrName>ppt_w</p:attrName>
                                        </p:attrNameLst>
                                      </p:cBhvr>
                                      <p:tavLst>
                                        <p:tav tm="0">
                                          <p:val>
                                            <p:strVal val="0"/>
                                          </p:val>
                                        </p:tav>
                                        <p:tav tm="100000">
                                          <p:val>
                                            <p:strVal val="#ppt_w"/>
                                          </p:val>
                                        </p:tav>
                                      </p:tavLst>
                                    </p:anim>
                                    <p:anim calcmode="lin" valueType="num">
                                      <p:cBhvr additive="base">
                                        <p:cTn id="83" dur="200"/>
                                        <p:tgtEl>
                                          <p:spTgt spid="865"/>
                                        </p:tgtEl>
                                        <p:attrNameLst>
                                          <p:attrName>ppt_h</p:attrName>
                                        </p:attrNameLst>
                                      </p:cBhvr>
                                      <p:tavLst>
                                        <p:tav tm="0">
                                          <p:val>
                                            <p:strVal val="0"/>
                                          </p:val>
                                        </p:tav>
                                        <p:tav tm="100000">
                                          <p:val>
                                            <p:strVal val="#ppt_h"/>
                                          </p:val>
                                        </p:tav>
                                      </p:tavLst>
                                    </p:anim>
                                  </p:childTnLst>
                                </p:cTn>
                              </p:par>
                            </p:childTnLst>
                          </p:cTn>
                        </p:par>
                        <p:par>
                          <p:cTn id="84" fill="hold">
                            <p:stCondLst>
                              <p:cond delay="3200"/>
                            </p:stCondLst>
                            <p:childTnLst>
                              <p:par>
                                <p:cTn id="85" presetID="23" presetClass="entr" presetSubtype="16" fill="hold" nodeType="afterEffect">
                                  <p:stCondLst>
                                    <p:cond delay="0"/>
                                  </p:stCondLst>
                                  <p:childTnLst>
                                    <p:set>
                                      <p:cBhvr>
                                        <p:cTn id="86" dur="1" fill="hold">
                                          <p:stCondLst>
                                            <p:cond delay="0"/>
                                          </p:stCondLst>
                                        </p:cTn>
                                        <p:tgtEl>
                                          <p:spTgt spid="874"/>
                                        </p:tgtEl>
                                        <p:attrNameLst>
                                          <p:attrName>style.visibility</p:attrName>
                                        </p:attrNameLst>
                                      </p:cBhvr>
                                      <p:to>
                                        <p:strVal val="visible"/>
                                      </p:to>
                                    </p:set>
                                    <p:anim calcmode="lin" valueType="num">
                                      <p:cBhvr additive="base">
                                        <p:cTn id="87" dur="200"/>
                                        <p:tgtEl>
                                          <p:spTgt spid="874"/>
                                        </p:tgtEl>
                                        <p:attrNameLst>
                                          <p:attrName>ppt_w</p:attrName>
                                        </p:attrNameLst>
                                      </p:cBhvr>
                                      <p:tavLst>
                                        <p:tav tm="0">
                                          <p:val>
                                            <p:strVal val="0"/>
                                          </p:val>
                                        </p:tav>
                                        <p:tav tm="100000">
                                          <p:val>
                                            <p:strVal val="#ppt_w"/>
                                          </p:val>
                                        </p:tav>
                                      </p:tavLst>
                                    </p:anim>
                                    <p:anim calcmode="lin" valueType="num">
                                      <p:cBhvr additive="base">
                                        <p:cTn id="88" dur="200"/>
                                        <p:tgtEl>
                                          <p:spTgt spid="874"/>
                                        </p:tgtEl>
                                        <p:attrNameLst>
                                          <p:attrName>ppt_h</p:attrName>
                                        </p:attrNameLst>
                                      </p:cBhvr>
                                      <p:tavLst>
                                        <p:tav tm="0">
                                          <p:val>
                                            <p:strVal val="0"/>
                                          </p:val>
                                        </p:tav>
                                        <p:tav tm="100000">
                                          <p:val>
                                            <p:strVal val="#ppt_h"/>
                                          </p:val>
                                        </p:tav>
                                      </p:tavLst>
                                    </p:anim>
                                  </p:childTnLst>
                                </p:cTn>
                              </p:par>
                            </p:childTnLst>
                          </p:cTn>
                        </p:par>
                        <p:par>
                          <p:cTn id="89" fill="hold">
                            <p:stCondLst>
                              <p:cond delay="3400"/>
                            </p:stCondLst>
                            <p:childTnLst>
                              <p:par>
                                <p:cTn id="90" presetID="23" presetClass="entr" presetSubtype="16" fill="hold" nodeType="afterEffect">
                                  <p:stCondLst>
                                    <p:cond delay="0"/>
                                  </p:stCondLst>
                                  <p:childTnLst>
                                    <p:set>
                                      <p:cBhvr>
                                        <p:cTn id="91" dur="1" fill="hold">
                                          <p:stCondLst>
                                            <p:cond delay="0"/>
                                          </p:stCondLst>
                                        </p:cTn>
                                        <p:tgtEl>
                                          <p:spTgt spid="855"/>
                                        </p:tgtEl>
                                        <p:attrNameLst>
                                          <p:attrName>style.visibility</p:attrName>
                                        </p:attrNameLst>
                                      </p:cBhvr>
                                      <p:to>
                                        <p:strVal val="visible"/>
                                      </p:to>
                                    </p:set>
                                    <p:anim calcmode="lin" valueType="num">
                                      <p:cBhvr additive="base">
                                        <p:cTn id="92" dur="200"/>
                                        <p:tgtEl>
                                          <p:spTgt spid="855"/>
                                        </p:tgtEl>
                                        <p:attrNameLst>
                                          <p:attrName>ppt_w</p:attrName>
                                        </p:attrNameLst>
                                      </p:cBhvr>
                                      <p:tavLst>
                                        <p:tav tm="0">
                                          <p:val>
                                            <p:strVal val="0"/>
                                          </p:val>
                                        </p:tav>
                                        <p:tav tm="100000">
                                          <p:val>
                                            <p:strVal val="#ppt_w"/>
                                          </p:val>
                                        </p:tav>
                                      </p:tavLst>
                                    </p:anim>
                                    <p:anim calcmode="lin" valueType="num">
                                      <p:cBhvr additive="base">
                                        <p:cTn id="93" dur="200"/>
                                        <p:tgtEl>
                                          <p:spTgt spid="855"/>
                                        </p:tgtEl>
                                        <p:attrNameLst>
                                          <p:attrName>ppt_h</p:attrName>
                                        </p:attrNameLst>
                                      </p:cBhvr>
                                      <p:tavLst>
                                        <p:tav tm="0">
                                          <p:val>
                                            <p:strVal val="0"/>
                                          </p:val>
                                        </p:tav>
                                        <p:tav tm="100000">
                                          <p:val>
                                            <p:strVal val="#ppt_h"/>
                                          </p:val>
                                        </p:tav>
                                      </p:tavLst>
                                    </p:anim>
                                  </p:childTnLst>
                                </p:cTn>
                              </p:par>
                            </p:childTnLst>
                          </p:cTn>
                        </p:par>
                        <p:par>
                          <p:cTn id="94" fill="hold">
                            <p:stCondLst>
                              <p:cond delay="3600"/>
                            </p:stCondLst>
                            <p:childTnLst>
                              <p:par>
                                <p:cTn id="95" presetID="23" presetClass="entr" presetSubtype="16" fill="hold" nodeType="afterEffect">
                                  <p:stCondLst>
                                    <p:cond delay="0"/>
                                  </p:stCondLst>
                                  <p:childTnLst>
                                    <p:set>
                                      <p:cBhvr>
                                        <p:cTn id="96" dur="1" fill="hold">
                                          <p:stCondLst>
                                            <p:cond delay="0"/>
                                          </p:stCondLst>
                                        </p:cTn>
                                        <p:tgtEl>
                                          <p:spTgt spid="857"/>
                                        </p:tgtEl>
                                        <p:attrNameLst>
                                          <p:attrName>style.visibility</p:attrName>
                                        </p:attrNameLst>
                                      </p:cBhvr>
                                      <p:to>
                                        <p:strVal val="visible"/>
                                      </p:to>
                                    </p:set>
                                    <p:anim calcmode="lin" valueType="num">
                                      <p:cBhvr additive="base">
                                        <p:cTn id="97" dur="200"/>
                                        <p:tgtEl>
                                          <p:spTgt spid="857"/>
                                        </p:tgtEl>
                                        <p:attrNameLst>
                                          <p:attrName>ppt_w</p:attrName>
                                        </p:attrNameLst>
                                      </p:cBhvr>
                                      <p:tavLst>
                                        <p:tav tm="0">
                                          <p:val>
                                            <p:strVal val="0"/>
                                          </p:val>
                                        </p:tav>
                                        <p:tav tm="100000">
                                          <p:val>
                                            <p:strVal val="#ppt_w"/>
                                          </p:val>
                                        </p:tav>
                                      </p:tavLst>
                                    </p:anim>
                                    <p:anim calcmode="lin" valueType="num">
                                      <p:cBhvr additive="base">
                                        <p:cTn id="98" dur="200"/>
                                        <p:tgtEl>
                                          <p:spTgt spid="857"/>
                                        </p:tgtEl>
                                        <p:attrNameLst>
                                          <p:attrName>ppt_h</p:attrName>
                                        </p:attrNameLst>
                                      </p:cBhvr>
                                      <p:tavLst>
                                        <p:tav tm="0">
                                          <p:val>
                                            <p:strVal val="0"/>
                                          </p:val>
                                        </p:tav>
                                        <p:tav tm="100000">
                                          <p:val>
                                            <p:strVal val="#ppt_h"/>
                                          </p:val>
                                        </p:tav>
                                      </p:tavLst>
                                    </p:anim>
                                  </p:childTnLst>
                                </p:cTn>
                              </p:par>
                            </p:childTnLst>
                          </p:cTn>
                        </p:par>
                        <p:par>
                          <p:cTn id="99" fill="hold">
                            <p:stCondLst>
                              <p:cond delay="3800"/>
                            </p:stCondLst>
                            <p:childTnLst>
                              <p:par>
                                <p:cTn id="100" presetID="23" presetClass="entr" presetSubtype="16" fill="hold" nodeType="afterEffect">
                                  <p:stCondLst>
                                    <p:cond delay="0"/>
                                  </p:stCondLst>
                                  <p:childTnLst>
                                    <p:set>
                                      <p:cBhvr>
                                        <p:cTn id="101" dur="1" fill="hold">
                                          <p:stCondLst>
                                            <p:cond delay="0"/>
                                          </p:stCondLst>
                                        </p:cTn>
                                        <p:tgtEl>
                                          <p:spTgt spid="866"/>
                                        </p:tgtEl>
                                        <p:attrNameLst>
                                          <p:attrName>style.visibility</p:attrName>
                                        </p:attrNameLst>
                                      </p:cBhvr>
                                      <p:to>
                                        <p:strVal val="visible"/>
                                      </p:to>
                                    </p:set>
                                    <p:anim calcmode="lin" valueType="num">
                                      <p:cBhvr additive="base">
                                        <p:cTn id="102" dur="200"/>
                                        <p:tgtEl>
                                          <p:spTgt spid="866"/>
                                        </p:tgtEl>
                                        <p:attrNameLst>
                                          <p:attrName>ppt_w</p:attrName>
                                        </p:attrNameLst>
                                      </p:cBhvr>
                                      <p:tavLst>
                                        <p:tav tm="0">
                                          <p:val>
                                            <p:strVal val="0"/>
                                          </p:val>
                                        </p:tav>
                                        <p:tav tm="100000">
                                          <p:val>
                                            <p:strVal val="#ppt_w"/>
                                          </p:val>
                                        </p:tav>
                                      </p:tavLst>
                                    </p:anim>
                                    <p:anim calcmode="lin" valueType="num">
                                      <p:cBhvr additive="base">
                                        <p:cTn id="103" dur="200"/>
                                        <p:tgtEl>
                                          <p:spTgt spid="866"/>
                                        </p:tgtEl>
                                        <p:attrNameLst>
                                          <p:attrName>ppt_h</p:attrName>
                                        </p:attrNameLst>
                                      </p:cBhvr>
                                      <p:tavLst>
                                        <p:tav tm="0">
                                          <p:val>
                                            <p:strVal val="0"/>
                                          </p:val>
                                        </p:tav>
                                        <p:tav tm="100000">
                                          <p:val>
                                            <p:strVal val="#ppt_h"/>
                                          </p:val>
                                        </p:tav>
                                      </p:tavLst>
                                    </p:anim>
                                  </p:childTnLst>
                                </p:cTn>
                              </p:par>
                            </p:childTnLst>
                          </p:cTn>
                        </p:par>
                        <p:par>
                          <p:cTn id="104" fill="hold">
                            <p:stCondLst>
                              <p:cond delay="4000"/>
                            </p:stCondLst>
                            <p:childTnLst>
                              <p:par>
                                <p:cTn id="105" presetID="23" presetClass="entr" presetSubtype="16" fill="hold" nodeType="afterEffect">
                                  <p:stCondLst>
                                    <p:cond delay="0"/>
                                  </p:stCondLst>
                                  <p:childTnLst>
                                    <p:set>
                                      <p:cBhvr>
                                        <p:cTn id="106" dur="1" fill="hold">
                                          <p:stCondLst>
                                            <p:cond delay="0"/>
                                          </p:stCondLst>
                                        </p:cTn>
                                        <p:tgtEl>
                                          <p:spTgt spid="854"/>
                                        </p:tgtEl>
                                        <p:attrNameLst>
                                          <p:attrName>style.visibility</p:attrName>
                                        </p:attrNameLst>
                                      </p:cBhvr>
                                      <p:to>
                                        <p:strVal val="visible"/>
                                      </p:to>
                                    </p:set>
                                    <p:anim calcmode="lin" valueType="num">
                                      <p:cBhvr additive="base">
                                        <p:cTn id="107" dur="200"/>
                                        <p:tgtEl>
                                          <p:spTgt spid="854"/>
                                        </p:tgtEl>
                                        <p:attrNameLst>
                                          <p:attrName>ppt_w</p:attrName>
                                        </p:attrNameLst>
                                      </p:cBhvr>
                                      <p:tavLst>
                                        <p:tav tm="0">
                                          <p:val>
                                            <p:strVal val="0"/>
                                          </p:val>
                                        </p:tav>
                                        <p:tav tm="100000">
                                          <p:val>
                                            <p:strVal val="#ppt_w"/>
                                          </p:val>
                                        </p:tav>
                                      </p:tavLst>
                                    </p:anim>
                                    <p:anim calcmode="lin" valueType="num">
                                      <p:cBhvr additive="base">
                                        <p:cTn id="108" dur="200"/>
                                        <p:tgtEl>
                                          <p:spTgt spid="854"/>
                                        </p:tgtEl>
                                        <p:attrNameLst>
                                          <p:attrName>ppt_h</p:attrName>
                                        </p:attrNameLst>
                                      </p:cBhvr>
                                      <p:tavLst>
                                        <p:tav tm="0">
                                          <p:val>
                                            <p:strVal val="0"/>
                                          </p:val>
                                        </p:tav>
                                        <p:tav tm="100000">
                                          <p:val>
                                            <p:strVal val="#ppt_h"/>
                                          </p:val>
                                        </p:tav>
                                      </p:tavLst>
                                    </p:anim>
                                  </p:childTnLst>
                                </p:cTn>
                              </p:par>
                              <p:par>
                                <p:cTn id="109" presetID="10" presetClass="entr" presetSubtype="0" fill="hold" nodeType="withEffect">
                                  <p:stCondLst>
                                    <p:cond delay="0"/>
                                  </p:stCondLst>
                                  <p:childTnLst>
                                    <p:set>
                                      <p:cBhvr>
                                        <p:cTn id="110" dur="1" fill="hold">
                                          <p:stCondLst>
                                            <p:cond delay="0"/>
                                          </p:stCondLst>
                                        </p:cTn>
                                        <p:tgtEl>
                                          <p:spTgt spid="847"/>
                                        </p:tgtEl>
                                        <p:attrNameLst>
                                          <p:attrName>style.visibility</p:attrName>
                                        </p:attrNameLst>
                                      </p:cBhvr>
                                      <p:to>
                                        <p:strVal val="visible"/>
                                      </p:to>
                                    </p:set>
                                    <p:animEffect transition="in" filter="fade">
                                      <p:cBhvr>
                                        <p:cTn id="111" dur="300"/>
                                        <p:tgtEl>
                                          <p:spTgt spid="847"/>
                                        </p:tgtEl>
                                      </p:cBhvr>
                                    </p:animEffect>
                                  </p:childTnLst>
                                </p:cTn>
                              </p:par>
                            </p:childTnLst>
                          </p:cTn>
                        </p:par>
                        <p:par>
                          <p:cTn id="112" fill="hold">
                            <p:stCondLst>
                              <p:cond delay="4300"/>
                            </p:stCondLst>
                            <p:childTnLst>
                              <p:par>
                                <p:cTn id="113" presetID="23" presetClass="entr" presetSubtype="16" fill="hold" nodeType="afterEffect">
                                  <p:stCondLst>
                                    <p:cond delay="0"/>
                                  </p:stCondLst>
                                  <p:childTnLst>
                                    <p:set>
                                      <p:cBhvr>
                                        <p:cTn id="114" dur="1" fill="hold">
                                          <p:stCondLst>
                                            <p:cond delay="0"/>
                                          </p:stCondLst>
                                        </p:cTn>
                                        <p:tgtEl>
                                          <p:spTgt spid="867"/>
                                        </p:tgtEl>
                                        <p:attrNameLst>
                                          <p:attrName>style.visibility</p:attrName>
                                        </p:attrNameLst>
                                      </p:cBhvr>
                                      <p:to>
                                        <p:strVal val="visible"/>
                                      </p:to>
                                    </p:set>
                                    <p:anim calcmode="lin" valueType="num">
                                      <p:cBhvr additive="base">
                                        <p:cTn id="115" dur="200"/>
                                        <p:tgtEl>
                                          <p:spTgt spid="867"/>
                                        </p:tgtEl>
                                        <p:attrNameLst>
                                          <p:attrName>ppt_w</p:attrName>
                                        </p:attrNameLst>
                                      </p:cBhvr>
                                      <p:tavLst>
                                        <p:tav tm="0">
                                          <p:val>
                                            <p:strVal val="0"/>
                                          </p:val>
                                        </p:tav>
                                        <p:tav tm="100000">
                                          <p:val>
                                            <p:strVal val="#ppt_w"/>
                                          </p:val>
                                        </p:tav>
                                      </p:tavLst>
                                    </p:anim>
                                    <p:anim calcmode="lin" valueType="num">
                                      <p:cBhvr additive="base">
                                        <p:cTn id="116" dur="200"/>
                                        <p:tgtEl>
                                          <p:spTgt spid="867"/>
                                        </p:tgtEl>
                                        <p:attrNameLst>
                                          <p:attrName>ppt_h</p:attrName>
                                        </p:attrNameLst>
                                      </p:cBhvr>
                                      <p:tavLst>
                                        <p:tav tm="0">
                                          <p:val>
                                            <p:strVal val="0"/>
                                          </p:val>
                                        </p:tav>
                                        <p:tav tm="100000">
                                          <p:val>
                                            <p:strVal val="#ppt_h"/>
                                          </p:val>
                                        </p:tav>
                                      </p:tavLst>
                                    </p:anim>
                                  </p:childTnLst>
                                </p:cTn>
                              </p:par>
                            </p:childTnLst>
                          </p:cTn>
                        </p:par>
                        <p:par>
                          <p:cTn id="117" fill="hold">
                            <p:stCondLst>
                              <p:cond delay="4500"/>
                            </p:stCondLst>
                            <p:childTnLst>
                              <p:par>
                                <p:cTn id="118" presetID="23" presetClass="entr" presetSubtype="16" fill="hold" nodeType="afterEffect">
                                  <p:stCondLst>
                                    <p:cond delay="0"/>
                                  </p:stCondLst>
                                  <p:childTnLst>
                                    <p:set>
                                      <p:cBhvr>
                                        <p:cTn id="119" dur="1" fill="hold">
                                          <p:stCondLst>
                                            <p:cond delay="0"/>
                                          </p:stCondLst>
                                        </p:cTn>
                                        <p:tgtEl>
                                          <p:spTgt spid="872"/>
                                        </p:tgtEl>
                                        <p:attrNameLst>
                                          <p:attrName>style.visibility</p:attrName>
                                        </p:attrNameLst>
                                      </p:cBhvr>
                                      <p:to>
                                        <p:strVal val="visible"/>
                                      </p:to>
                                    </p:set>
                                    <p:anim calcmode="lin" valueType="num">
                                      <p:cBhvr additive="base">
                                        <p:cTn id="120" dur="200"/>
                                        <p:tgtEl>
                                          <p:spTgt spid="872"/>
                                        </p:tgtEl>
                                        <p:attrNameLst>
                                          <p:attrName>ppt_w</p:attrName>
                                        </p:attrNameLst>
                                      </p:cBhvr>
                                      <p:tavLst>
                                        <p:tav tm="0">
                                          <p:val>
                                            <p:strVal val="0"/>
                                          </p:val>
                                        </p:tav>
                                        <p:tav tm="100000">
                                          <p:val>
                                            <p:strVal val="#ppt_w"/>
                                          </p:val>
                                        </p:tav>
                                      </p:tavLst>
                                    </p:anim>
                                    <p:anim calcmode="lin" valueType="num">
                                      <p:cBhvr additive="base">
                                        <p:cTn id="121" dur="200"/>
                                        <p:tgtEl>
                                          <p:spTgt spid="872"/>
                                        </p:tgtEl>
                                        <p:attrNameLst>
                                          <p:attrName>ppt_h</p:attrName>
                                        </p:attrNameLst>
                                      </p:cBhvr>
                                      <p:tavLst>
                                        <p:tav tm="0">
                                          <p:val>
                                            <p:strVal val="0"/>
                                          </p:val>
                                        </p:tav>
                                        <p:tav tm="100000">
                                          <p:val>
                                            <p:strVal val="#ppt_h"/>
                                          </p:val>
                                        </p:tav>
                                      </p:tavLst>
                                    </p:anim>
                                  </p:childTnLst>
                                </p:cTn>
                              </p:par>
                            </p:childTnLst>
                          </p:cTn>
                        </p:par>
                        <p:par>
                          <p:cTn id="122" fill="hold">
                            <p:stCondLst>
                              <p:cond delay="4700"/>
                            </p:stCondLst>
                            <p:childTnLst>
                              <p:par>
                                <p:cTn id="123" presetID="23" presetClass="entr" presetSubtype="16" fill="hold" nodeType="afterEffect">
                                  <p:stCondLst>
                                    <p:cond delay="0"/>
                                  </p:stCondLst>
                                  <p:childTnLst>
                                    <p:set>
                                      <p:cBhvr>
                                        <p:cTn id="124" dur="1" fill="hold">
                                          <p:stCondLst>
                                            <p:cond delay="0"/>
                                          </p:stCondLst>
                                        </p:cTn>
                                        <p:tgtEl>
                                          <p:spTgt spid="869"/>
                                        </p:tgtEl>
                                        <p:attrNameLst>
                                          <p:attrName>style.visibility</p:attrName>
                                        </p:attrNameLst>
                                      </p:cBhvr>
                                      <p:to>
                                        <p:strVal val="visible"/>
                                      </p:to>
                                    </p:set>
                                    <p:anim calcmode="lin" valueType="num">
                                      <p:cBhvr additive="base">
                                        <p:cTn id="125" dur="200"/>
                                        <p:tgtEl>
                                          <p:spTgt spid="869"/>
                                        </p:tgtEl>
                                        <p:attrNameLst>
                                          <p:attrName>ppt_w</p:attrName>
                                        </p:attrNameLst>
                                      </p:cBhvr>
                                      <p:tavLst>
                                        <p:tav tm="0">
                                          <p:val>
                                            <p:strVal val="0"/>
                                          </p:val>
                                        </p:tav>
                                        <p:tav tm="100000">
                                          <p:val>
                                            <p:strVal val="#ppt_w"/>
                                          </p:val>
                                        </p:tav>
                                      </p:tavLst>
                                    </p:anim>
                                    <p:anim calcmode="lin" valueType="num">
                                      <p:cBhvr additive="base">
                                        <p:cTn id="126" dur="200"/>
                                        <p:tgtEl>
                                          <p:spTgt spid="869"/>
                                        </p:tgtEl>
                                        <p:attrNameLst>
                                          <p:attrName>ppt_h</p:attrName>
                                        </p:attrNameLst>
                                      </p:cBhvr>
                                      <p:tavLst>
                                        <p:tav tm="0">
                                          <p:val>
                                            <p:strVal val="0"/>
                                          </p:val>
                                        </p:tav>
                                        <p:tav tm="100000">
                                          <p:val>
                                            <p:strVal val="#ppt_h"/>
                                          </p:val>
                                        </p:tav>
                                      </p:tavLst>
                                    </p:anim>
                                  </p:childTnLst>
                                </p:cTn>
                              </p:par>
                            </p:childTnLst>
                          </p:cTn>
                        </p:par>
                        <p:par>
                          <p:cTn id="127" fill="hold">
                            <p:stCondLst>
                              <p:cond delay="4900"/>
                            </p:stCondLst>
                            <p:childTnLst>
                              <p:par>
                                <p:cTn id="128" presetID="23" presetClass="entr" presetSubtype="16" fill="hold" nodeType="afterEffect">
                                  <p:stCondLst>
                                    <p:cond delay="0"/>
                                  </p:stCondLst>
                                  <p:childTnLst>
                                    <p:set>
                                      <p:cBhvr>
                                        <p:cTn id="129" dur="1" fill="hold">
                                          <p:stCondLst>
                                            <p:cond delay="0"/>
                                          </p:stCondLst>
                                        </p:cTn>
                                        <p:tgtEl>
                                          <p:spTgt spid="868"/>
                                        </p:tgtEl>
                                        <p:attrNameLst>
                                          <p:attrName>style.visibility</p:attrName>
                                        </p:attrNameLst>
                                      </p:cBhvr>
                                      <p:to>
                                        <p:strVal val="visible"/>
                                      </p:to>
                                    </p:set>
                                    <p:anim calcmode="lin" valueType="num">
                                      <p:cBhvr additive="base">
                                        <p:cTn id="130" dur="200"/>
                                        <p:tgtEl>
                                          <p:spTgt spid="868"/>
                                        </p:tgtEl>
                                        <p:attrNameLst>
                                          <p:attrName>ppt_w</p:attrName>
                                        </p:attrNameLst>
                                      </p:cBhvr>
                                      <p:tavLst>
                                        <p:tav tm="0">
                                          <p:val>
                                            <p:strVal val="0"/>
                                          </p:val>
                                        </p:tav>
                                        <p:tav tm="100000">
                                          <p:val>
                                            <p:strVal val="#ppt_w"/>
                                          </p:val>
                                        </p:tav>
                                      </p:tavLst>
                                    </p:anim>
                                    <p:anim calcmode="lin" valueType="num">
                                      <p:cBhvr additive="base">
                                        <p:cTn id="131" dur="200"/>
                                        <p:tgtEl>
                                          <p:spTgt spid="868"/>
                                        </p:tgtEl>
                                        <p:attrNameLst>
                                          <p:attrName>ppt_h</p:attrName>
                                        </p:attrNameLst>
                                      </p:cBhvr>
                                      <p:tavLst>
                                        <p:tav tm="0">
                                          <p:val>
                                            <p:strVal val="0"/>
                                          </p:val>
                                        </p:tav>
                                        <p:tav tm="100000">
                                          <p:val>
                                            <p:strVal val="#ppt_h"/>
                                          </p:val>
                                        </p:tav>
                                      </p:tavLst>
                                    </p:anim>
                                  </p:childTnLst>
                                </p:cTn>
                              </p:par>
                            </p:childTnLst>
                          </p:cTn>
                        </p:par>
                        <p:par>
                          <p:cTn id="132" fill="hold">
                            <p:stCondLst>
                              <p:cond delay="5100"/>
                            </p:stCondLst>
                            <p:childTnLst>
                              <p:par>
                                <p:cTn id="133" presetID="23" presetClass="entr" presetSubtype="16" fill="hold" nodeType="afterEffect">
                                  <p:stCondLst>
                                    <p:cond delay="0"/>
                                  </p:stCondLst>
                                  <p:childTnLst>
                                    <p:set>
                                      <p:cBhvr>
                                        <p:cTn id="134" dur="1" fill="hold">
                                          <p:stCondLst>
                                            <p:cond delay="0"/>
                                          </p:stCondLst>
                                        </p:cTn>
                                        <p:tgtEl>
                                          <p:spTgt spid="860"/>
                                        </p:tgtEl>
                                        <p:attrNameLst>
                                          <p:attrName>style.visibility</p:attrName>
                                        </p:attrNameLst>
                                      </p:cBhvr>
                                      <p:to>
                                        <p:strVal val="visible"/>
                                      </p:to>
                                    </p:set>
                                    <p:anim calcmode="lin" valueType="num">
                                      <p:cBhvr additive="base">
                                        <p:cTn id="135" dur="200"/>
                                        <p:tgtEl>
                                          <p:spTgt spid="860"/>
                                        </p:tgtEl>
                                        <p:attrNameLst>
                                          <p:attrName>ppt_w</p:attrName>
                                        </p:attrNameLst>
                                      </p:cBhvr>
                                      <p:tavLst>
                                        <p:tav tm="0">
                                          <p:val>
                                            <p:strVal val="0"/>
                                          </p:val>
                                        </p:tav>
                                        <p:tav tm="100000">
                                          <p:val>
                                            <p:strVal val="#ppt_w"/>
                                          </p:val>
                                        </p:tav>
                                      </p:tavLst>
                                    </p:anim>
                                    <p:anim calcmode="lin" valueType="num">
                                      <p:cBhvr additive="base">
                                        <p:cTn id="136" dur="200"/>
                                        <p:tgtEl>
                                          <p:spTgt spid="860"/>
                                        </p:tgtEl>
                                        <p:attrNameLst>
                                          <p:attrName>ppt_h</p:attrName>
                                        </p:attrNameLst>
                                      </p:cBhvr>
                                      <p:tavLst>
                                        <p:tav tm="0">
                                          <p:val>
                                            <p:strVal val="0"/>
                                          </p:val>
                                        </p:tav>
                                        <p:tav tm="100000">
                                          <p:val>
                                            <p:strVal val="#ppt_h"/>
                                          </p:val>
                                        </p:tav>
                                      </p:tavLst>
                                    </p:anim>
                                  </p:childTnLst>
                                </p:cTn>
                              </p:par>
                            </p:childTnLst>
                          </p:cTn>
                        </p:par>
                        <p:par>
                          <p:cTn id="137" fill="hold">
                            <p:stCondLst>
                              <p:cond delay="5300"/>
                            </p:stCondLst>
                            <p:childTnLst>
                              <p:par>
                                <p:cTn id="138" presetID="23" presetClass="entr" presetSubtype="16" fill="hold" nodeType="afterEffect">
                                  <p:stCondLst>
                                    <p:cond delay="0"/>
                                  </p:stCondLst>
                                  <p:childTnLst>
                                    <p:set>
                                      <p:cBhvr>
                                        <p:cTn id="139" dur="1" fill="hold">
                                          <p:stCondLst>
                                            <p:cond delay="0"/>
                                          </p:stCondLst>
                                        </p:cTn>
                                        <p:tgtEl>
                                          <p:spTgt spid="861"/>
                                        </p:tgtEl>
                                        <p:attrNameLst>
                                          <p:attrName>style.visibility</p:attrName>
                                        </p:attrNameLst>
                                      </p:cBhvr>
                                      <p:to>
                                        <p:strVal val="visible"/>
                                      </p:to>
                                    </p:set>
                                    <p:anim calcmode="lin" valueType="num">
                                      <p:cBhvr additive="base">
                                        <p:cTn id="140" dur="200"/>
                                        <p:tgtEl>
                                          <p:spTgt spid="861"/>
                                        </p:tgtEl>
                                        <p:attrNameLst>
                                          <p:attrName>ppt_w</p:attrName>
                                        </p:attrNameLst>
                                      </p:cBhvr>
                                      <p:tavLst>
                                        <p:tav tm="0">
                                          <p:val>
                                            <p:strVal val="0"/>
                                          </p:val>
                                        </p:tav>
                                        <p:tav tm="100000">
                                          <p:val>
                                            <p:strVal val="#ppt_w"/>
                                          </p:val>
                                        </p:tav>
                                      </p:tavLst>
                                    </p:anim>
                                    <p:anim calcmode="lin" valueType="num">
                                      <p:cBhvr additive="base">
                                        <p:cTn id="141" dur="200"/>
                                        <p:tgtEl>
                                          <p:spTgt spid="861"/>
                                        </p:tgtEl>
                                        <p:attrNameLst>
                                          <p:attrName>ppt_h</p:attrName>
                                        </p:attrNameLst>
                                      </p:cBhvr>
                                      <p:tavLst>
                                        <p:tav tm="0">
                                          <p:val>
                                            <p:strVal val="0"/>
                                          </p:val>
                                        </p:tav>
                                        <p:tav tm="100000">
                                          <p:val>
                                            <p:strVal val="#ppt_h"/>
                                          </p:val>
                                        </p:tav>
                                      </p:tavLst>
                                    </p:anim>
                                  </p:childTnLst>
                                </p:cTn>
                              </p:par>
                            </p:childTnLst>
                          </p:cTn>
                        </p:par>
                        <p:par>
                          <p:cTn id="142" fill="hold">
                            <p:stCondLst>
                              <p:cond delay="5500"/>
                            </p:stCondLst>
                            <p:childTnLst>
                              <p:par>
                                <p:cTn id="143" presetID="23" presetClass="entr" presetSubtype="16" fill="hold" nodeType="afterEffect">
                                  <p:stCondLst>
                                    <p:cond delay="0"/>
                                  </p:stCondLst>
                                  <p:childTnLst>
                                    <p:set>
                                      <p:cBhvr>
                                        <p:cTn id="144" dur="1" fill="hold">
                                          <p:stCondLst>
                                            <p:cond delay="0"/>
                                          </p:stCondLst>
                                        </p:cTn>
                                        <p:tgtEl>
                                          <p:spTgt spid="852"/>
                                        </p:tgtEl>
                                        <p:attrNameLst>
                                          <p:attrName>style.visibility</p:attrName>
                                        </p:attrNameLst>
                                      </p:cBhvr>
                                      <p:to>
                                        <p:strVal val="visible"/>
                                      </p:to>
                                    </p:set>
                                    <p:anim calcmode="lin" valueType="num">
                                      <p:cBhvr additive="base">
                                        <p:cTn id="145" dur="200"/>
                                        <p:tgtEl>
                                          <p:spTgt spid="852"/>
                                        </p:tgtEl>
                                        <p:attrNameLst>
                                          <p:attrName>ppt_w</p:attrName>
                                        </p:attrNameLst>
                                      </p:cBhvr>
                                      <p:tavLst>
                                        <p:tav tm="0">
                                          <p:val>
                                            <p:strVal val="0"/>
                                          </p:val>
                                        </p:tav>
                                        <p:tav tm="100000">
                                          <p:val>
                                            <p:strVal val="#ppt_w"/>
                                          </p:val>
                                        </p:tav>
                                      </p:tavLst>
                                    </p:anim>
                                    <p:anim calcmode="lin" valueType="num">
                                      <p:cBhvr additive="base">
                                        <p:cTn id="146" dur="200"/>
                                        <p:tgtEl>
                                          <p:spTgt spid="852"/>
                                        </p:tgtEl>
                                        <p:attrNameLst>
                                          <p:attrName>ppt_h</p:attrName>
                                        </p:attrNameLst>
                                      </p:cBhvr>
                                      <p:tavLst>
                                        <p:tav tm="0">
                                          <p:val>
                                            <p:strVal val="0"/>
                                          </p:val>
                                        </p:tav>
                                        <p:tav tm="100000">
                                          <p:val>
                                            <p:strVal val="#ppt_h"/>
                                          </p:val>
                                        </p:tav>
                                      </p:tavLst>
                                    </p:anim>
                                  </p:childTnLst>
                                </p:cTn>
                              </p:par>
                            </p:childTnLst>
                          </p:cTn>
                        </p:par>
                        <p:par>
                          <p:cTn id="147" fill="hold">
                            <p:stCondLst>
                              <p:cond delay="5700"/>
                            </p:stCondLst>
                            <p:childTnLst>
                              <p:par>
                                <p:cTn id="148" presetID="23" presetClass="entr" presetSubtype="16" fill="hold" nodeType="afterEffect">
                                  <p:stCondLst>
                                    <p:cond delay="0"/>
                                  </p:stCondLst>
                                  <p:childTnLst>
                                    <p:set>
                                      <p:cBhvr>
                                        <p:cTn id="149" dur="1" fill="hold">
                                          <p:stCondLst>
                                            <p:cond delay="0"/>
                                          </p:stCondLst>
                                        </p:cTn>
                                        <p:tgtEl>
                                          <p:spTgt spid="878"/>
                                        </p:tgtEl>
                                        <p:attrNameLst>
                                          <p:attrName>style.visibility</p:attrName>
                                        </p:attrNameLst>
                                      </p:cBhvr>
                                      <p:to>
                                        <p:strVal val="visible"/>
                                      </p:to>
                                    </p:set>
                                    <p:anim calcmode="lin" valueType="num">
                                      <p:cBhvr additive="base">
                                        <p:cTn id="150" dur="200"/>
                                        <p:tgtEl>
                                          <p:spTgt spid="878"/>
                                        </p:tgtEl>
                                        <p:attrNameLst>
                                          <p:attrName>ppt_w</p:attrName>
                                        </p:attrNameLst>
                                      </p:cBhvr>
                                      <p:tavLst>
                                        <p:tav tm="0">
                                          <p:val>
                                            <p:strVal val="0"/>
                                          </p:val>
                                        </p:tav>
                                        <p:tav tm="100000">
                                          <p:val>
                                            <p:strVal val="#ppt_w"/>
                                          </p:val>
                                        </p:tav>
                                      </p:tavLst>
                                    </p:anim>
                                    <p:anim calcmode="lin" valueType="num">
                                      <p:cBhvr additive="base">
                                        <p:cTn id="151" dur="200"/>
                                        <p:tgtEl>
                                          <p:spTgt spid="878"/>
                                        </p:tgtEl>
                                        <p:attrNameLst>
                                          <p:attrName>ppt_h</p:attrName>
                                        </p:attrNameLst>
                                      </p:cBhvr>
                                      <p:tavLst>
                                        <p:tav tm="0">
                                          <p:val>
                                            <p:strVal val="0"/>
                                          </p:val>
                                        </p:tav>
                                        <p:tav tm="100000">
                                          <p:val>
                                            <p:strVal val="#ppt_h"/>
                                          </p:val>
                                        </p:tav>
                                      </p:tavLst>
                                    </p:anim>
                                  </p:childTnLst>
                                </p:cTn>
                              </p:par>
                            </p:childTnLst>
                          </p:cTn>
                        </p:par>
                        <p:par>
                          <p:cTn id="152" fill="hold">
                            <p:stCondLst>
                              <p:cond delay="5900"/>
                            </p:stCondLst>
                            <p:childTnLst>
                              <p:par>
                                <p:cTn id="153" presetID="23" presetClass="entr" presetSubtype="16" fill="hold" nodeType="afterEffect">
                                  <p:stCondLst>
                                    <p:cond delay="0"/>
                                  </p:stCondLst>
                                  <p:childTnLst>
                                    <p:set>
                                      <p:cBhvr>
                                        <p:cTn id="154" dur="1" fill="hold">
                                          <p:stCondLst>
                                            <p:cond delay="0"/>
                                          </p:stCondLst>
                                        </p:cTn>
                                        <p:tgtEl>
                                          <p:spTgt spid="875"/>
                                        </p:tgtEl>
                                        <p:attrNameLst>
                                          <p:attrName>style.visibility</p:attrName>
                                        </p:attrNameLst>
                                      </p:cBhvr>
                                      <p:to>
                                        <p:strVal val="visible"/>
                                      </p:to>
                                    </p:set>
                                    <p:anim calcmode="lin" valueType="num">
                                      <p:cBhvr additive="base">
                                        <p:cTn id="155" dur="200"/>
                                        <p:tgtEl>
                                          <p:spTgt spid="875"/>
                                        </p:tgtEl>
                                        <p:attrNameLst>
                                          <p:attrName>ppt_w</p:attrName>
                                        </p:attrNameLst>
                                      </p:cBhvr>
                                      <p:tavLst>
                                        <p:tav tm="0">
                                          <p:val>
                                            <p:strVal val="0"/>
                                          </p:val>
                                        </p:tav>
                                        <p:tav tm="100000">
                                          <p:val>
                                            <p:strVal val="#ppt_w"/>
                                          </p:val>
                                        </p:tav>
                                      </p:tavLst>
                                    </p:anim>
                                    <p:anim calcmode="lin" valueType="num">
                                      <p:cBhvr additive="base">
                                        <p:cTn id="156" dur="200"/>
                                        <p:tgtEl>
                                          <p:spTgt spid="875"/>
                                        </p:tgtEl>
                                        <p:attrNameLst>
                                          <p:attrName>ppt_h</p:attrName>
                                        </p:attrNameLst>
                                      </p:cBhvr>
                                      <p:tavLst>
                                        <p:tav tm="0">
                                          <p:val>
                                            <p:strVal val="0"/>
                                          </p:val>
                                        </p:tav>
                                        <p:tav tm="100000">
                                          <p:val>
                                            <p:strVal val="#ppt_h"/>
                                          </p:val>
                                        </p:tav>
                                      </p:tavLst>
                                    </p:anim>
                                  </p:childTnLst>
                                </p:cTn>
                              </p:par>
                            </p:childTnLst>
                          </p:cTn>
                        </p:par>
                        <p:par>
                          <p:cTn id="157" fill="hold">
                            <p:stCondLst>
                              <p:cond delay="6100"/>
                            </p:stCondLst>
                            <p:childTnLst>
                              <p:par>
                                <p:cTn id="158" presetID="23" presetClass="entr" presetSubtype="16" fill="hold" nodeType="afterEffect">
                                  <p:stCondLst>
                                    <p:cond delay="0"/>
                                  </p:stCondLst>
                                  <p:childTnLst>
                                    <p:set>
                                      <p:cBhvr>
                                        <p:cTn id="159" dur="1" fill="hold">
                                          <p:stCondLst>
                                            <p:cond delay="0"/>
                                          </p:stCondLst>
                                        </p:cTn>
                                        <p:tgtEl>
                                          <p:spTgt spid="880"/>
                                        </p:tgtEl>
                                        <p:attrNameLst>
                                          <p:attrName>style.visibility</p:attrName>
                                        </p:attrNameLst>
                                      </p:cBhvr>
                                      <p:to>
                                        <p:strVal val="visible"/>
                                      </p:to>
                                    </p:set>
                                    <p:anim calcmode="lin" valueType="num">
                                      <p:cBhvr additive="base">
                                        <p:cTn id="160" dur="200"/>
                                        <p:tgtEl>
                                          <p:spTgt spid="880"/>
                                        </p:tgtEl>
                                        <p:attrNameLst>
                                          <p:attrName>ppt_w</p:attrName>
                                        </p:attrNameLst>
                                      </p:cBhvr>
                                      <p:tavLst>
                                        <p:tav tm="0">
                                          <p:val>
                                            <p:strVal val="0"/>
                                          </p:val>
                                        </p:tav>
                                        <p:tav tm="100000">
                                          <p:val>
                                            <p:strVal val="#ppt_w"/>
                                          </p:val>
                                        </p:tav>
                                      </p:tavLst>
                                    </p:anim>
                                    <p:anim calcmode="lin" valueType="num">
                                      <p:cBhvr additive="base">
                                        <p:cTn id="161" dur="200"/>
                                        <p:tgtEl>
                                          <p:spTgt spid="880"/>
                                        </p:tgtEl>
                                        <p:attrNameLst>
                                          <p:attrName>ppt_h</p:attrName>
                                        </p:attrNameLst>
                                      </p:cBhvr>
                                      <p:tavLst>
                                        <p:tav tm="0">
                                          <p:val>
                                            <p:strVal val="0"/>
                                          </p:val>
                                        </p:tav>
                                        <p:tav tm="100000">
                                          <p:val>
                                            <p:strVal val="#ppt_h"/>
                                          </p:val>
                                        </p:tav>
                                      </p:tavLst>
                                    </p:anim>
                                  </p:childTnLst>
                                </p:cTn>
                              </p:par>
                            </p:childTnLst>
                          </p:cTn>
                        </p:par>
                        <p:par>
                          <p:cTn id="162" fill="hold">
                            <p:stCondLst>
                              <p:cond delay="6300"/>
                            </p:stCondLst>
                            <p:childTnLst>
                              <p:par>
                                <p:cTn id="163" presetID="23" presetClass="entr" presetSubtype="16" fill="hold" nodeType="afterEffect">
                                  <p:stCondLst>
                                    <p:cond delay="0"/>
                                  </p:stCondLst>
                                  <p:childTnLst>
                                    <p:set>
                                      <p:cBhvr>
                                        <p:cTn id="164" dur="1" fill="hold">
                                          <p:stCondLst>
                                            <p:cond delay="0"/>
                                          </p:stCondLst>
                                        </p:cTn>
                                        <p:tgtEl>
                                          <p:spTgt spid="877"/>
                                        </p:tgtEl>
                                        <p:attrNameLst>
                                          <p:attrName>style.visibility</p:attrName>
                                        </p:attrNameLst>
                                      </p:cBhvr>
                                      <p:to>
                                        <p:strVal val="visible"/>
                                      </p:to>
                                    </p:set>
                                    <p:anim calcmode="lin" valueType="num">
                                      <p:cBhvr additive="base">
                                        <p:cTn id="165" dur="200"/>
                                        <p:tgtEl>
                                          <p:spTgt spid="877"/>
                                        </p:tgtEl>
                                        <p:attrNameLst>
                                          <p:attrName>ppt_w</p:attrName>
                                        </p:attrNameLst>
                                      </p:cBhvr>
                                      <p:tavLst>
                                        <p:tav tm="0">
                                          <p:val>
                                            <p:strVal val="0"/>
                                          </p:val>
                                        </p:tav>
                                        <p:tav tm="100000">
                                          <p:val>
                                            <p:strVal val="#ppt_w"/>
                                          </p:val>
                                        </p:tav>
                                      </p:tavLst>
                                    </p:anim>
                                    <p:anim calcmode="lin" valueType="num">
                                      <p:cBhvr additive="base">
                                        <p:cTn id="166" dur="200"/>
                                        <p:tgtEl>
                                          <p:spTgt spid="877"/>
                                        </p:tgtEl>
                                        <p:attrNameLst>
                                          <p:attrName>ppt_h</p:attrName>
                                        </p:attrNameLst>
                                      </p:cBhvr>
                                      <p:tavLst>
                                        <p:tav tm="0">
                                          <p:val>
                                            <p:strVal val="0"/>
                                          </p:val>
                                        </p:tav>
                                        <p:tav tm="100000">
                                          <p:val>
                                            <p:strVal val="#ppt_h"/>
                                          </p:val>
                                        </p:tav>
                                      </p:tavLst>
                                    </p:anim>
                                  </p:childTnLst>
                                </p:cTn>
                              </p:par>
                            </p:childTnLst>
                          </p:cTn>
                        </p:par>
                        <p:par>
                          <p:cTn id="167" fill="hold">
                            <p:stCondLst>
                              <p:cond delay="6500"/>
                            </p:stCondLst>
                            <p:childTnLst>
                              <p:par>
                                <p:cTn id="168" presetID="23" presetClass="entr" presetSubtype="16" fill="hold" nodeType="afterEffect">
                                  <p:stCondLst>
                                    <p:cond delay="0"/>
                                  </p:stCondLst>
                                  <p:childTnLst>
                                    <p:set>
                                      <p:cBhvr>
                                        <p:cTn id="169" dur="1" fill="hold">
                                          <p:stCondLst>
                                            <p:cond delay="0"/>
                                          </p:stCondLst>
                                        </p:cTn>
                                        <p:tgtEl>
                                          <p:spTgt spid="881"/>
                                        </p:tgtEl>
                                        <p:attrNameLst>
                                          <p:attrName>style.visibility</p:attrName>
                                        </p:attrNameLst>
                                      </p:cBhvr>
                                      <p:to>
                                        <p:strVal val="visible"/>
                                      </p:to>
                                    </p:set>
                                    <p:anim calcmode="lin" valueType="num">
                                      <p:cBhvr additive="base">
                                        <p:cTn id="170" dur="200"/>
                                        <p:tgtEl>
                                          <p:spTgt spid="881"/>
                                        </p:tgtEl>
                                        <p:attrNameLst>
                                          <p:attrName>ppt_w</p:attrName>
                                        </p:attrNameLst>
                                      </p:cBhvr>
                                      <p:tavLst>
                                        <p:tav tm="0">
                                          <p:val>
                                            <p:strVal val="0"/>
                                          </p:val>
                                        </p:tav>
                                        <p:tav tm="100000">
                                          <p:val>
                                            <p:strVal val="#ppt_w"/>
                                          </p:val>
                                        </p:tav>
                                      </p:tavLst>
                                    </p:anim>
                                    <p:anim calcmode="lin" valueType="num">
                                      <p:cBhvr additive="base">
                                        <p:cTn id="171" dur="200"/>
                                        <p:tgtEl>
                                          <p:spTgt spid="881"/>
                                        </p:tgtEl>
                                        <p:attrNameLst>
                                          <p:attrName>ppt_h</p:attrName>
                                        </p:attrNameLst>
                                      </p:cBhvr>
                                      <p:tavLst>
                                        <p:tav tm="0">
                                          <p:val>
                                            <p:strVal val="0"/>
                                          </p:val>
                                        </p:tav>
                                        <p:tav tm="100000">
                                          <p:val>
                                            <p:strVal val="#ppt_h"/>
                                          </p:val>
                                        </p:tav>
                                      </p:tavLst>
                                    </p:anim>
                                  </p:childTnLst>
                                </p:cTn>
                              </p:par>
                            </p:childTnLst>
                          </p:cTn>
                        </p:par>
                        <p:par>
                          <p:cTn id="172" fill="hold">
                            <p:stCondLst>
                              <p:cond delay="6700"/>
                            </p:stCondLst>
                            <p:childTnLst>
                              <p:par>
                                <p:cTn id="173" presetID="23" presetClass="entr" presetSubtype="16" fill="hold" nodeType="afterEffect">
                                  <p:stCondLst>
                                    <p:cond delay="0"/>
                                  </p:stCondLst>
                                  <p:childTnLst>
                                    <p:set>
                                      <p:cBhvr>
                                        <p:cTn id="174" dur="1" fill="hold">
                                          <p:stCondLst>
                                            <p:cond delay="0"/>
                                          </p:stCondLst>
                                        </p:cTn>
                                        <p:tgtEl>
                                          <p:spTgt spid="882"/>
                                        </p:tgtEl>
                                        <p:attrNameLst>
                                          <p:attrName>style.visibility</p:attrName>
                                        </p:attrNameLst>
                                      </p:cBhvr>
                                      <p:to>
                                        <p:strVal val="visible"/>
                                      </p:to>
                                    </p:set>
                                    <p:anim calcmode="lin" valueType="num">
                                      <p:cBhvr additive="base">
                                        <p:cTn id="175" dur="200"/>
                                        <p:tgtEl>
                                          <p:spTgt spid="882"/>
                                        </p:tgtEl>
                                        <p:attrNameLst>
                                          <p:attrName>ppt_w</p:attrName>
                                        </p:attrNameLst>
                                      </p:cBhvr>
                                      <p:tavLst>
                                        <p:tav tm="0">
                                          <p:val>
                                            <p:strVal val="0"/>
                                          </p:val>
                                        </p:tav>
                                        <p:tav tm="100000">
                                          <p:val>
                                            <p:strVal val="#ppt_w"/>
                                          </p:val>
                                        </p:tav>
                                      </p:tavLst>
                                    </p:anim>
                                    <p:anim calcmode="lin" valueType="num">
                                      <p:cBhvr additive="base">
                                        <p:cTn id="176" dur="200"/>
                                        <p:tgtEl>
                                          <p:spTgt spid="882"/>
                                        </p:tgtEl>
                                        <p:attrNameLst>
                                          <p:attrName>ppt_h</p:attrName>
                                        </p:attrNameLst>
                                      </p:cBhvr>
                                      <p:tavLst>
                                        <p:tav tm="0">
                                          <p:val>
                                            <p:strVal val="0"/>
                                          </p:val>
                                        </p:tav>
                                        <p:tav tm="100000">
                                          <p:val>
                                            <p:strVal val="#ppt_h"/>
                                          </p:val>
                                        </p:tav>
                                      </p:tavLst>
                                    </p:anim>
                                  </p:childTnLst>
                                </p:cTn>
                              </p:par>
                            </p:childTnLst>
                          </p:cTn>
                        </p:par>
                        <p:par>
                          <p:cTn id="177" fill="hold">
                            <p:stCondLst>
                              <p:cond delay="6900"/>
                            </p:stCondLst>
                            <p:childTnLst>
                              <p:par>
                                <p:cTn id="178" presetID="23" presetClass="entr" presetSubtype="16" fill="hold" nodeType="afterEffect">
                                  <p:stCondLst>
                                    <p:cond delay="0"/>
                                  </p:stCondLst>
                                  <p:childTnLst>
                                    <p:set>
                                      <p:cBhvr>
                                        <p:cTn id="179" dur="1" fill="hold">
                                          <p:stCondLst>
                                            <p:cond delay="0"/>
                                          </p:stCondLst>
                                        </p:cTn>
                                        <p:tgtEl>
                                          <p:spTgt spid="879"/>
                                        </p:tgtEl>
                                        <p:attrNameLst>
                                          <p:attrName>style.visibility</p:attrName>
                                        </p:attrNameLst>
                                      </p:cBhvr>
                                      <p:to>
                                        <p:strVal val="visible"/>
                                      </p:to>
                                    </p:set>
                                    <p:anim calcmode="lin" valueType="num">
                                      <p:cBhvr additive="base">
                                        <p:cTn id="180" dur="200"/>
                                        <p:tgtEl>
                                          <p:spTgt spid="879"/>
                                        </p:tgtEl>
                                        <p:attrNameLst>
                                          <p:attrName>ppt_w</p:attrName>
                                        </p:attrNameLst>
                                      </p:cBhvr>
                                      <p:tavLst>
                                        <p:tav tm="0">
                                          <p:val>
                                            <p:strVal val="0"/>
                                          </p:val>
                                        </p:tav>
                                        <p:tav tm="100000">
                                          <p:val>
                                            <p:strVal val="#ppt_w"/>
                                          </p:val>
                                        </p:tav>
                                      </p:tavLst>
                                    </p:anim>
                                    <p:anim calcmode="lin" valueType="num">
                                      <p:cBhvr additive="base">
                                        <p:cTn id="181" dur="200"/>
                                        <p:tgtEl>
                                          <p:spTgt spid="879"/>
                                        </p:tgtEl>
                                        <p:attrNameLst>
                                          <p:attrName>ppt_h</p:attrName>
                                        </p:attrNameLst>
                                      </p:cBhvr>
                                      <p:tavLst>
                                        <p:tav tm="0">
                                          <p:val>
                                            <p:strVal val="0"/>
                                          </p:val>
                                        </p:tav>
                                        <p:tav tm="100000">
                                          <p:val>
                                            <p:strVal val="#ppt_h"/>
                                          </p:val>
                                        </p:tav>
                                      </p:tavLst>
                                    </p:anim>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wipe(down)">
                                      <p:cBhvr>
                                        <p:cTn id="186" dur="500"/>
                                        <p:tgtEl>
                                          <p:spTgt spid="39"/>
                                        </p:tgtEl>
                                      </p:cBhvr>
                                    </p:animEffect>
                                  </p:childTnLst>
                                </p:cTn>
                              </p:par>
                            </p:childTnLst>
                          </p:cTn>
                        </p:par>
                        <p:par>
                          <p:cTn id="187" fill="hold">
                            <p:stCondLst>
                              <p:cond delay="500"/>
                            </p:stCondLst>
                            <p:childTnLst>
                              <p:par>
                                <p:cTn id="188" presetID="23" presetClass="entr" presetSubtype="16" fill="hold" nodeType="afterEffect">
                                  <p:stCondLst>
                                    <p:cond delay="0"/>
                                  </p:stCondLst>
                                  <p:childTnLst>
                                    <p:set>
                                      <p:cBhvr>
                                        <p:cTn id="189" dur="1" fill="hold">
                                          <p:stCondLst>
                                            <p:cond delay="0"/>
                                          </p:stCondLst>
                                        </p:cTn>
                                        <p:tgtEl>
                                          <p:spTgt spid="876"/>
                                        </p:tgtEl>
                                        <p:attrNameLst>
                                          <p:attrName>style.visibility</p:attrName>
                                        </p:attrNameLst>
                                      </p:cBhvr>
                                      <p:to>
                                        <p:strVal val="visible"/>
                                      </p:to>
                                    </p:set>
                                    <p:anim calcmode="lin" valueType="num">
                                      <p:cBhvr additive="base">
                                        <p:cTn id="190" dur="200"/>
                                        <p:tgtEl>
                                          <p:spTgt spid="876"/>
                                        </p:tgtEl>
                                        <p:attrNameLst>
                                          <p:attrName>ppt_w</p:attrName>
                                        </p:attrNameLst>
                                      </p:cBhvr>
                                      <p:tavLst>
                                        <p:tav tm="0">
                                          <p:val>
                                            <p:strVal val="0"/>
                                          </p:val>
                                        </p:tav>
                                        <p:tav tm="100000">
                                          <p:val>
                                            <p:strVal val="#ppt_w"/>
                                          </p:val>
                                        </p:tav>
                                      </p:tavLst>
                                    </p:anim>
                                    <p:anim calcmode="lin" valueType="num">
                                      <p:cBhvr additive="base">
                                        <p:cTn id="191" dur="200"/>
                                        <p:tgtEl>
                                          <p:spTgt spid="876"/>
                                        </p:tgtEl>
                                        <p:attrNameLst>
                                          <p:attrName>ppt_h</p:attrName>
                                        </p:attrNameLst>
                                      </p:cBhvr>
                                      <p:tavLst>
                                        <p:tav tm="0">
                                          <p:val>
                                            <p:strVal val="0"/>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846"/>
                                        </p:tgtEl>
                                        <p:attrNameLst>
                                          <p:attrName>style.visibility</p:attrName>
                                        </p:attrNameLst>
                                      </p:cBhvr>
                                      <p:to>
                                        <p:strVal val="visible"/>
                                      </p:to>
                                    </p:set>
                                    <p:animEffect transition="in" filter="wipe(down)">
                                      <p:cBhvr>
                                        <p:cTn id="196" dur="500"/>
                                        <p:tgtEl>
                                          <p:spTgt spid="846"/>
                                        </p:tgtEl>
                                      </p:cBhvr>
                                    </p:animEffect>
                                  </p:childTnLst>
                                </p:cTn>
                              </p:par>
                            </p:childTnLst>
                          </p:cTn>
                        </p:par>
                      </p:childTnLst>
                    </p:cTn>
                  </p:par>
                  <p:par>
                    <p:cTn id="197" fill="hold">
                      <p:stCondLst>
                        <p:cond delay="indefinite"/>
                      </p:stCondLst>
                      <p:childTnLst>
                        <p:par>
                          <p:cTn id="198" fill="hold">
                            <p:stCondLst>
                              <p:cond delay="0"/>
                            </p:stCondLst>
                            <p:childTnLst>
                              <p:par>
                                <p:cTn id="199" presetID="14" presetClass="entr" presetSubtype="10" fill="hold" nodeType="clickEffect">
                                  <p:stCondLst>
                                    <p:cond delay="0"/>
                                  </p:stCondLst>
                                  <p:childTnLst>
                                    <p:set>
                                      <p:cBhvr>
                                        <p:cTn id="200" dur="1" fill="hold">
                                          <p:stCondLst>
                                            <p:cond delay="0"/>
                                          </p:stCondLst>
                                        </p:cTn>
                                        <p:tgtEl>
                                          <p:spTgt spid="847">
                                            <p:txEl>
                                              <p:pRg st="0" end="0"/>
                                            </p:txEl>
                                          </p:spTgt>
                                        </p:tgtEl>
                                        <p:attrNameLst>
                                          <p:attrName>style.visibility</p:attrName>
                                        </p:attrNameLst>
                                      </p:cBhvr>
                                      <p:to>
                                        <p:strVal val="visible"/>
                                      </p:to>
                                    </p:set>
                                    <p:animEffect transition="in" filter="randombar(horizontal)">
                                      <p:cBhvr>
                                        <p:cTn id="201" dur="500"/>
                                        <p:tgtEl>
                                          <p:spTgt spid="847">
                                            <p:txEl>
                                              <p:pRg st="0" end="0"/>
                                            </p:txEl>
                                          </p:spTgt>
                                        </p:tgtEl>
                                      </p:cBhvr>
                                    </p:animEffect>
                                  </p:childTnLst>
                                </p:cTn>
                              </p:par>
                              <p:par>
                                <p:cTn id="202" presetID="14" presetClass="entr" presetSubtype="10" fill="hold" nodeType="withEffect">
                                  <p:stCondLst>
                                    <p:cond delay="0"/>
                                  </p:stCondLst>
                                  <p:childTnLst>
                                    <p:set>
                                      <p:cBhvr>
                                        <p:cTn id="203" dur="1" fill="hold">
                                          <p:stCondLst>
                                            <p:cond delay="0"/>
                                          </p:stCondLst>
                                        </p:cTn>
                                        <p:tgtEl>
                                          <p:spTgt spid="847">
                                            <p:txEl>
                                              <p:pRg st="1" end="1"/>
                                            </p:txEl>
                                          </p:spTgt>
                                        </p:tgtEl>
                                        <p:attrNameLst>
                                          <p:attrName>style.visibility</p:attrName>
                                        </p:attrNameLst>
                                      </p:cBhvr>
                                      <p:to>
                                        <p:strVal val="visible"/>
                                      </p:to>
                                    </p:set>
                                    <p:animEffect transition="in" filter="randombar(horizontal)">
                                      <p:cBhvr>
                                        <p:cTn id="204" dur="500"/>
                                        <p:tgtEl>
                                          <p:spTgt spid="847">
                                            <p:txEl>
                                              <p:pRg st="1" end="1"/>
                                            </p:txEl>
                                          </p:spTgt>
                                        </p:tgtEl>
                                      </p:cBhvr>
                                    </p:animEffect>
                                  </p:childTnLst>
                                </p:cTn>
                              </p:par>
                              <p:par>
                                <p:cTn id="205" presetID="14" presetClass="entr" presetSubtype="10" fill="hold" nodeType="withEffect">
                                  <p:stCondLst>
                                    <p:cond delay="0"/>
                                  </p:stCondLst>
                                  <p:childTnLst>
                                    <p:set>
                                      <p:cBhvr>
                                        <p:cTn id="206" dur="1" fill="hold">
                                          <p:stCondLst>
                                            <p:cond delay="0"/>
                                          </p:stCondLst>
                                        </p:cTn>
                                        <p:tgtEl>
                                          <p:spTgt spid="847">
                                            <p:txEl>
                                              <p:pRg st="2" end="2"/>
                                            </p:txEl>
                                          </p:spTgt>
                                        </p:tgtEl>
                                        <p:attrNameLst>
                                          <p:attrName>style.visibility</p:attrName>
                                        </p:attrNameLst>
                                      </p:cBhvr>
                                      <p:to>
                                        <p:strVal val="visible"/>
                                      </p:to>
                                    </p:set>
                                    <p:animEffect transition="in" filter="randombar(horizontal)">
                                      <p:cBhvr>
                                        <p:cTn id="207" dur="500"/>
                                        <p:tgtEl>
                                          <p:spTgt spid="847">
                                            <p:txEl>
                                              <p:pRg st="2" end="2"/>
                                            </p:txEl>
                                          </p:spTgt>
                                        </p:tgtEl>
                                      </p:cBhvr>
                                    </p:animEffect>
                                  </p:childTnLst>
                                </p:cTn>
                              </p:par>
                              <p:par>
                                <p:cTn id="208" presetID="14" presetClass="entr" presetSubtype="10" fill="hold" nodeType="withEffect">
                                  <p:stCondLst>
                                    <p:cond delay="0"/>
                                  </p:stCondLst>
                                  <p:childTnLst>
                                    <p:set>
                                      <p:cBhvr>
                                        <p:cTn id="209" dur="1" fill="hold">
                                          <p:stCondLst>
                                            <p:cond delay="0"/>
                                          </p:stCondLst>
                                        </p:cTn>
                                        <p:tgtEl>
                                          <p:spTgt spid="847">
                                            <p:txEl>
                                              <p:pRg st="3" end="3"/>
                                            </p:txEl>
                                          </p:spTgt>
                                        </p:tgtEl>
                                        <p:attrNameLst>
                                          <p:attrName>style.visibility</p:attrName>
                                        </p:attrNameLst>
                                      </p:cBhvr>
                                      <p:to>
                                        <p:strVal val="visible"/>
                                      </p:to>
                                    </p:set>
                                    <p:animEffect transition="in" filter="randombar(horizontal)">
                                      <p:cBhvr>
                                        <p:cTn id="210" dur="500"/>
                                        <p:tgtEl>
                                          <p:spTgt spid="847">
                                            <p:txEl>
                                              <p:pRg st="3" end="3"/>
                                            </p:txEl>
                                          </p:spTgt>
                                        </p:tgtEl>
                                      </p:cBhvr>
                                    </p:animEffect>
                                  </p:childTnLst>
                                </p:cTn>
                              </p:par>
                              <p:par>
                                <p:cTn id="211" presetID="14" presetClass="entr" presetSubtype="10" fill="hold" nodeType="withEffect">
                                  <p:stCondLst>
                                    <p:cond delay="0"/>
                                  </p:stCondLst>
                                  <p:childTnLst>
                                    <p:set>
                                      <p:cBhvr>
                                        <p:cTn id="212" dur="1" fill="hold">
                                          <p:stCondLst>
                                            <p:cond delay="0"/>
                                          </p:stCondLst>
                                        </p:cTn>
                                        <p:tgtEl>
                                          <p:spTgt spid="847">
                                            <p:txEl>
                                              <p:pRg st="4" end="4"/>
                                            </p:txEl>
                                          </p:spTgt>
                                        </p:tgtEl>
                                        <p:attrNameLst>
                                          <p:attrName>style.visibility</p:attrName>
                                        </p:attrNameLst>
                                      </p:cBhvr>
                                      <p:to>
                                        <p:strVal val="visible"/>
                                      </p:to>
                                    </p:set>
                                    <p:animEffect transition="in" filter="randombar(horizontal)">
                                      <p:cBhvr>
                                        <p:cTn id="213" dur="500"/>
                                        <p:tgtEl>
                                          <p:spTgt spid="847">
                                            <p:txEl>
                                              <p:pRg st="4" end="4"/>
                                            </p:txEl>
                                          </p:spTgt>
                                        </p:tgtEl>
                                      </p:cBhvr>
                                    </p:animEffect>
                                  </p:childTnLst>
                                </p:cTn>
                              </p:par>
                              <p:par>
                                <p:cTn id="214" presetID="14" presetClass="entr" presetSubtype="10" fill="hold" nodeType="withEffect">
                                  <p:stCondLst>
                                    <p:cond delay="0"/>
                                  </p:stCondLst>
                                  <p:childTnLst>
                                    <p:set>
                                      <p:cBhvr>
                                        <p:cTn id="215" dur="1" fill="hold">
                                          <p:stCondLst>
                                            <p:cond delay="0"/>
                                          </p:stCondLst>
                                        </p:cTn>
                                        <p:tgtEl>
                                          <p:spTgt spid="847">
                                            <p:txEl>
                                              <p:pRg st="5" end="5"/>
                                            </p:txEl>
                                          </p:spTgt>
                                        </p:tgtEl>
                                        <p:attrNameLst>
                                          <p:attrName>style.visibility</p:attrName>
                                        </p:attrNameLst>
                                      </p:cBhvr>
                                      <p:to>
                                        <p:strVal val="visible"/>
                                      </p:to>
                                    </p:set>
                                    <p:animEffect transition="in" filter="randombar(horizontal)">
                                      <p:cBhvr>
                                        <p:cTn id="216" dur="500"/>
                                        <p:tgtEl>
                                          <p:spTgt spid="8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89000"/>
          </a:schemeClr>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F1680EE7-B84B-4570-A8F3-0DA4B44EC318}"/>
              </a:ext>
            </a:extLst>
          </p:cNvPr>
          <p:cNvGrpSpPr/>
          <p:nvPr/>
        </p:nvGrpSpPr>
        <p:grpSpPr>
          <a:xfrm>
            <a:off x="700643" y="802025"/>
            <a:ext cx="2345850" cy="2152358"/>
            <a:chOff x="934191" y="1069366"/>
            <a:chExt cx="3127800" cy="2869811"/>
          </a:xfrm>
        </p:grpSpPr>
        <p:grpSp>
          <p:nvGrpSpPr>
            <p:cNvPr id="9" name="Group 8">
              <a:extLst>
                <a:ext uri="{FF2B5EF4-FFF2-40B4-BE49-F238E27FC236}">
                  <a16:creationId xmlns:a16="http://schemas.microsoft.com/office/drawing/2014/main" id="{1A0067F6-F08A-4213-8108-8A1736D48F29}"/>
                </a:ext>
              </a:extLst>
            </p:cNvPr>
            <p:cNvGrpSpPr/>
            <p:nvPr/>
          </p:nvGrpSpPr>
          <p:grpSpPr>
            <a:xfrm>
              <a:off x="934191" y="1069366"/>
              <a:ext cx="3127800" cy="2869811"/>
              <a:chOff x="3488705" y="1519309"/>
              <a:chExt cx="3127800" cy="2869811"/>
            </a:xfrm>
          </p:grpSpPr>
          <p:sp>
            <p:nvSpPr>
              <p:cNvPr id="8" name="Oval 7">
                <a:extLst>
                  <a:ext uri="{FF2B5EF4-FFF2-40B4-BE49-F238E27FC236}">
                    <a16:creationId xmlns:a16="http://schemas.microsoft.com/office/drawing/2014/main" id="{3DD624D4-372C-4F18-9AF0-B236651BB079}"/>
                  </a:ext>
                </a:extLst>
              </p:cNvPr>
              <p:cNvSpPr/>
              <p:nvPr/>
            </p:nvSpPr>
            <p:spPr>
              <a:xfrm rot="20126795">
                <a:off x="3488705" y="1634834"/>
                <a:ext cx="1320551" cy="1128673"/>
              </a:xfrm>
              <a:prstGeom prst="ellipse">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Oval 3">
                <a:extLst>
                  <a:ext uri="{FF2B5EF4-FFF2-40B4-BE49-F238E27FC236}">
                    <a16:creationId xmlns:a16="http://schemas.microsoft.com/office/drawing/2014/main" id="{49F33E6E-494F-4C17-85CE-930366709684}"/>
                  </a:ext>
                </a:extLst>
              </p:cNvPr>
              <p:cNvSpPr/>
              <p:nvPr/>
            </p:nvSpPr>
            <p:spPr>
              <a:xfrm>
                <a:off x="3746696" y="1519311"/>
                <a:ext cx="2869809" cy="2869809"/>
              </a:xfrm>
              <a:prstGeom prst="ellipse">
                <a:avLst/>
              </a:prstGeom>
              <a:gradFill>
                <a:gsLst>
                  <a:gs pos="100000">
                    <a:schemeClr val="bg1"/>
                  </a:gs>
                  <a:gs pos="61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Oval 4">
                <a:extLst>
                  <a:ext uri="{FF2B5EF4-FFF2-40B4-BE49-F238E27FC236}">
                    <a16:creationId xmlns:a16="http://schemas.microsoft.com/office/drawing/2014/main" id="{F35FBFB1-60E9-4679-A345-521C3B6E3842}"/>
                  </a:ext>
                </a:extLst>
              </p:cNvPr>
              <p:cNvSpPr/>
              <p:nvPr/>
            </p:nvSpPr>
            <p:spPr>
              <a:xfrm>
                <a:off x="3746696" y="1519310"/>
                <a:ext cx="2869809" cy="2869809"/>
              </a:xfrm>
              <a:prstGeom prst="ellipse">
                <a:avLst/>
              </a:prstGeom>
              <a:gradFill flip="none" rotWithShape="1">
                <a:gsLst>
                  <a:gs pos="100000">
                    <a:srgbClr val="FF0066"/>
                  </a:gs>
                  <a:gs pos="67000">
                    <a:srgbClr val="000000">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Oval 5">
                <a:extLst>
                  <a:ext uri="{FF2B5EF4-FFF2-40B4-BE49-F238E27FC236}">
                    <a16:creationId xmlns:a16="http://schemas.microsoft.com/office/drawing/2014/main" id="{5C6BE6B6-B321-466E-89C6-F2F414F2774E}"/>
                  </a:ext>
                </a:extLst>
              </p:cNvPr>
              <p:cNvSpPr/>
              <p:nvPr/>
            </p:nvSpPr>
            <p:spPr>
              <a:xfrm rot="10013855">
                <a:off x="3746696" y="1519309"/>
                <a:ext cx="2869809" cy="2869809"/>
              </a:xfrm>
              <a:prstGeom prst="ellipse">
                <a:avLst/>
              </a:prstGeom>
              <a:gradFill flip="none" rotWithShape="1">
                <a:gsLst>
                  <a:gs pos="100000">
                    <a:srgbClr val="00CC66"/>
                  </a:gs>
                  <a:gs pos="67000">
                    <a:srgbClr val="000000">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Oval 6">
                <a:extLst>
                  <a:ext uri="{FF2B5EF4-FFF2-40B4-BE49-F238E27FC236}">
                    <a16:creationId xmlns:a16="http://schemas.microsoft.com/office/drawing/2014/main" id="{D17A9455-233E-460A-9129-91EAD18C58A2}"/>
                  </a:ext>
                </a:extLst>
              </p:cNvPr>
              <p:cNvSpPr/>
              <p:nvPr/>
            </p:nvSpPr>
            <p:spPr>
              <a:xfrm rot="20126795">
                <a:off x="4165599" y="2177143"/>
                <a:ext cx="1349829" cy="653143"/>
              </a:xfrm>
              <a:prstGeom prst="ellipse">
                <a:avLst/>
              </a:prstGeom>
              <a:solidFill>
                <a:srgbClr val="CCFF33"/>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48" name="TextBox 47">
              <a:extLst>
                <a:ext uri="{FF2B5EF4-FFF2-40B4-BE49-F238E27FC236}">
                  <a16:creationId xmlns:a16="http://schemas.microsoft.com/office/drawing/2014/main" id="{C9372E7A-A3C2-41CD-94B9-BFFB2AB0B73C}"/>
                </a:ext>
              </a:extLst>
            </p:cNvPr>
            <p:cNvSpPr txBox="1"/>
            <p:nvPr/>
          </p:nvSpPr>
          <p:spPr>
            <a:xfrm>
              <a:off x="2012603" y="1941690"/>
              <a:ext cx="1066529" cy="615553"/>
            </a:xfrm>
            <a:prstGeom prst="rect">
              <a:avLst/>
            </a:prstGeom>
            <a:noFill/>
          </p:spPr>
          <p:txBody>
            <a:bodyPr wrap="square" rtlCol="0">
              <a:spAutoFit/>
            </a:bodyPr>
            <a:lstStyle/>
            <a:p>
              <a:pPr algn="ctr"/>
              <a:r>
                <a:rPr lang="en-US" sz="2400" b="1" dirty="0">
                  <a:solidFill>
                    <a:schemeClr val="bg1"/>
                  </a:solidFill>
                </a:rPr>
                <a:t>0</a:t>
              </a:r>
            </a:p>
          </p:txBody>
        </p:sp>
        <p:sp>
          <p:nvSpPr>
            <p:cNvPr id="52" name="TextBox 51">
              <a:extLst>
                <a:ext uri="{FF2B5EF4-FFF2-40B4-BE49-F238E27FC236}">
                  <a16:creationId xmlns:a16="http://schemas.microsoft.com/office/drawing/2014/main" id="{DD0CCF69-7ACD-4391-8389-1C01DC5B1A2B}"/>
                </a:ext>
              </a:extLst>
            </p:cNvPr>
            <p:cNvSpPr txBox="1"/>
            <p:nvPr/>
          </p:nvSpPr>
          <p:spPr>
            <a:xfrm>
              <a:off x="1687131" y="2605728"/>
              <a:ext cx="1717472" cy="307776"/>
            </a:xfrm>
            <a:prstGeom prst="rect">
              <a:avLst/>
            </a:prstGeom>
            <a:noFill/>
          </p:spPr>
          <p:txBody>
            <a:bodyPr wrap="square" rtlCol="0">
              <a:spAutoFit/>
            </a:bodyPr>
            <a:lstStyle/>
            <a:p>
              <a:pPr algn="ctr"/>
              <a:r>
                <a:rPr lang="en-US" sz="900" dirty="0">
                  <a:solidFill>
                    <a:schemeClr val="bg1"/>
                  </a:solidFill>
                  <a:hlinkClick r:id="rId2" action="ppaction://hlinkfile"/>
                </a:rPr>
                <a:t>Context Level DFD</a:t>
              </a:r>
              <a:endParaRPr lang="en-US" sz="900" dirty="0">
                <a:solidFill>
                  <a:schemeClr val="bg1"/>
                </a:solidFill>
              </a:endParaRPr>
            </a:p>
          </p:txBody>
        </p:sp>
      </p:grpSp>
      <p:grpSp>
        <p:nvGrpSpPr>
          <p:cNvPr id="57" name="Group 56">
            <a:extLst>
              <a:ext uri="{FF2B5EF4-FFF2-40B4-BE49-F238E27FC236}">
                <a16:creationId xmlns:a16="http://schemas.microsoft.com/office/drawing/2014/main" id="{A3BB7CD7-4B07-4399-9AB9-F74193122001}"/>
              </a:ext>
            </a:extLst>
          </p:cNvPr>
          <p:cNvGrpSpPr/>
          <p:nvPr/>
        </p:nvGrpSpPr>
        <p:grpSpPr>
          <a:xfrm>
            <a:off x="2786742" y="3313158"/>
            <a:ext cx="1517029" cy="1391900"/>
            <a:chOff x="3715656" y="4417543"/>
            <a:chExt cx="2022705" cy="1855867"/>
          </a:xfrm>
        </p:grpSpPr>
        <p:grpSp>
          <p:nvGrpSpPr>
            <p:cNvPr id="10" name="Group 9">
              <a:extLst>
                <a:ext uri="{FF2B5EF4-FFF2-40B4-BE49-F238E27FC236}">
                  <a16:creationId xmlns:a16="http://schemas.microsoft.com/office/drawing/2014/main" id="{95B4D5E8-B1F4-4F8D-BD48-2485D1FC8EEA}"/>
                </a:ext>
              </a:extLst>
            </p:cNvPr>
            <p:cNvGrpSpPr/>
            <p:nvPr/>
          </p:nvGrpSpPr>
          <p:grpSpPr>
            <a:xfrm>
              <a:off x="3715656" y="4417543"/>
              <a:ext cx="2022705" cy="1855867"/>
              <a:chOff x="3488705" y="1519309"/>
              <a:chExt cx="3127800" cy="2869811"/>
            </a:xfrm>
          </p:grpSpPr>
          <p:sp>
            <p:nvSpPr>
              <p:cNvPr id="11" name="Oval 10">
                <a:extLst>
                  <a:ext uri="{FF2B5EF4-FFF2-40B4-BE49-F238E27FC236}">
                    <a16:creationId xmlns:a16="http://schemas.microsoft.com/office/drawing/2014/main" id="{E8194CE7-1405-428C-8929-B0A2AD0B0319}"/>
                  </a:ext>
                </a:extLst>
              </p:cNvPr>
              <p:cNvSpPr/>
              <p:nvPr/>
            </p:nvSpPr>
            <p:spPr>
              <a:xfrm rot="20126795">
                <a:off x="3488705" y="1634834"/>
                <a:ext cx="1320551" cy="1128673"/>
              </a:xfrm>
              <a:prstGeom prst="ellipse">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Oval 11">
                <a:extLst>
                  <a:ext uri="{FF2B5EF4-FFF2-40B4-BE49-F238E27FC236}">
                    <a16:creationId xmlns:a16="http://schemas.microsoft.com/office/drawing/2014/main" id="{9D1DE4F2-A238-47BB-AB95-B36FE0BBD1BE}"/>
                  </a:ext>
                </a:extLst>
              </p:cNvPr>
              <p:cNvSpPr/>
              <p:nvPr/>
            </p:nvSpPr>
            <p:spPr>
              <a:xfrm>
                <a:off x="3746696" y="1519311"/>
                <a:ext cx="2869809" cy="2869809"/>
              </a:xfrm>
              <a:prstGeom prst="ellipse">
                <a:avLst/>
              </a:prstGeom>
              <a:gradFill>
                <a:gsLst>
                  <a:gs pos="100000">
                    <a:schemeClr val="bg1"/>
                  </a:gs>
                  <a:gs pos="61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Oval 12">
                <a:extLst>
                  <a:ext uri="{FF2B5EF4-FFF2-40B4-BE49-F238E27FC236}">
                    <a16:creationId xmlns:a16="http://schemas.microsoft.com/office/drawing/2014/main" id="{0BD0BB59-A6C8-4D9F-A0F6-435C146C8992}"/>
                  </a:ext>
                </a:extLst>
              </p:cNvPr>
              <p:cNvSpPr/>
              <p:nvPr/>
            </p:nvSpPr>
            <p:spPr>
              <a:xfrm>
                <a:off x="3746696" y="1519310"/>
                <a:ext cx="2869809" cy="2869809"/>
              </a:xfrm>
              <a:prstGeom prst="ellipse">
                <a:avLst/>
              </a:prstGeom>
              <a:gradFill flip="none" rotWithShape="1">
                <a:gsLst>
                  <a:gs pos="100000">
                    <a:srgbClr val="FF0066"/>
                  </a:gs>
                  <a:gs pos="67000">
                    <a:srgbClr val="000000">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Oval 13">
                <a:extLst>
                  <a:ext uri="{FF2B5EF4-FFF2-40B4-BE49-F238E27FC236}">
                    <a16:creationId xmlns:a16="http://schemas.microsoft.com/office/drawing/2014/main" id="{2AEA19A3-5358-4243-A0F3-3FBDDF94570E}"/>
                  </a:ext>
                </a:extLst>
              </p:cNvPr>
              <p:cNvSpPr/>
              <p:nvPr/>
            </p:nvSpPr>
            <p:spPr>
              <a:xfrm rot="10013855">
                <a:off x="3746696" y="1519309"/>
                <a:ext cx="2869809" cy="2869809"/>
              </a:xfrm>
              <a:prstGeom prst="ellipse">
                <a:avLst/>
              </a:prstGeom>
              <a:gradFill flip="none" rotWithShape="1">
                <a:gsLst>
                  <a:gs pos="100000">
                    <a:srgbClr val="00CC66"/>
                  </a:gs>
                  <a:gs pos="67000">
                    <a:srgbClr val="000000">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Oval 14">
                <a:extLst>
                  <a:ext uri="{FF2B5EF4-FFF2-40B4-BE49-F238E27FC236}">
                    <a16:creationId xmlns:a16="http://schemas.microsoft.com/office/drawing/2014/main" id="{140AD393-66B4-473D-96D1-D941D5393425}"/>
                  </a:ext>
                </a:extLst>
              </p:cNvPr>
              <p:cNvSpPr/>
              <p:nvPr/>
            </p:nvSpPr>
            <p:spPr>
              <a:xfrm rot="20126795">
                <a:off x="4165599" y="2177143"/>
                <a:ext cx="1349829" cy="653143"/>
              </a:xfrm>
              <a:prstGeom prst="ellipse">
                <a:avLst/>
              </a:prstGeom>
              <a:solidFill>
                <a:srgbClr val="CCFF33"/>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0" name="TextBox 49">
              <a:extLst>
                <a:ext uri="{FF2B5EF4-FFF2-40B4-BE49-F238E27FC236}">
                  <a16:creationId xmlns:a16="http://schemas.microsoft.com/office/drawing/2014/main" id="{8F6029A9-3DA4-42F0-8733-E66E3C0C9151}"/>
                </a:ext>
              </a:extLst>
            </p:cNvPr>
            <p:cNvSpPr txBox="1"/>
            <p:nvPr/>
          </p:nvSpPr>
          <p:spPr>
            <a:xfrm>
              <a:off x="4275413" y="5025620"/>
              <a:ext cx="1066529" cy="430887"/>
            </a:xfrm>
            <a:prstGeom prst="rect">
              <a:avLst/>
            </a:prstGeom>
            <a:noFill/>
          </p:spPr>
          <p:txBody>
            <a:bodyPr wrap="square" rtlCol="0">
              <a:spAutoFit/>
            </a:bodyPr>
            <a:lstStyle/>
            <a:p>
              <a:pPr algn="ctr"/>
              <a:r>
                <a:rPr lang="en-US" sz="1500" b="1" dirty="0">
                  <a:solidFill>
                    <a:schemeClr val="bg1"/>
                  </a:solidFill>
                </a:rPr>
                <a:t>01</a:t>
              </a:r>
            </a:p>
          </p:txBody>
        </p:sp>
        <p:sp>
          <p:nvSpPr>
            <p:cNvPr id="53" name="TextBox 52">
              <a:extLst>
                <a:ext uri="{FF2B5EF4-FFF2-40B4-BE49-F238E27FC236}">
                  <a16:creationId xmlns:a16="http://schemas.microsoft.com/office/drawing/2014/main" id="{AB74EF81-8483-406C-8ADB-BF1963DE0F16}"/>
                </a:ext>
              </a:extLst>
            </p:cNvPr>
            <p:cNvSpPr txBox="1"/>
            <p:nvPr/>
          </p:nvSpPr>
          <p:spPr>
            <a:xfrm>
              <a:off x="3949941" y="5485899"/>
              <a:ext cx="1717472" cy="307776"/>
            </a:xfrm>
            <a:prstGeom prst="rect">
              <a:avLst/>
            </a:prstGeom>
            <a:noFill/>
          </p:spPr>
          <p:txBody>
            <a:bodyPr wrap="square" rtlCol="0">
              <a:spAutoFit/>
            </a:bodyPr>
            <a:lstStyle/>
            <a:p>
              <a:pPr algn="ctr"/>
              <a:r>
                <a:rPr lang="en-US" sz="900" dirty="0">
                  <a:solidFill>
                    <a:schemeClr val="bg1"/>
                  </a:solidFill>
                  <a:hlinkClick r:id="rId3" action="ppaction://hlinkfile"/>
                </a:rPr>
                <a:t>1</a:t>
              </a:r>
              <a:r>
                <a:rPr lang="en-US" sz="900" baseline="30000" dirty="0">
                  <a:solidFill>
                    <a:schemeClr val="bg1"/>
                  </a:solidFill>
                  <a:hlinkClick r:id="rId3" action="ppaction://hlinkfile"/>
                </a:rPr>
                <a:t>st</a:t>
              </a:r>
              <a:r>
                <a:rPr lang="en-US" sz="900" dirty="0">
                  <a:solidFill>
                    <a:schemeClr val="bg1"/>
                  </a:solidFill>
                  <a:hlinkClick r:id="rId3" action="ppaction://hlinkfile"/>
                </a:rPr>
                <a:t> Level  DFD</a:t>
              </a:r>
              <a:endParaRPr lang="en-US" sz="900" dirty="0">
                <a:solidFill>
                  <a:schemeClr val="bg1"/>
                </a:solidFill>
              </a:endParaRPr>
            </a:p>
          </p:txBody>
        </p:sp>
      </p:grpSp>
      <p:grpSp>
        <p:nvGrpSpPr>
          <p:cNvPr id="58" name="Group 57">
            <a:extLst>
              <a:ext uri="{FF2B5EF4-FFF2-40B4-BE49-F238E27FC236}">
                <a16:creationId xmlns:a16="http://schemas.microsoft.com/office/drawing/2014/main" id="{462C00F1-1831-4D67-87BF-B5B6E1A992EA}"/>
              </a:ext>
            </a:extLst>
          </p:cNvPr>
          <p:cNvGrpSpPr/>
          <p:nvPr/>
        </p:nvGrpSpPr>
        <p:grpSpPr>
          <a:xfrm>
            <a:off x="4443420" y="1250961"/>
            <a:ext cx="1962098" cy="1789790"/>
            <a:chOff x="5924559" y="1667947"/>
            <a:chExt cx="2616131" cy="2386387"/>
          </a:xfrm>
        </p:grpSpPr>
        <p:grpSp>
          <p:nvGrpSpPr>
            <p:cNvPr id="16" name="Group 15">
              <a:extLst>
                <a:ext uri="{FF2B5EF4-FFF2-40B4-BE49-F238E27FC236}">
                  <a16:creationId xmlns:a16="http://schemas.microsoft.com/office/drawing/2014/main" id="{6D8FEEEA-8DC1-4102-A38A-ABCFB647139F}"/>
                </a:ext>
              </a:extLst>
            </p:cNvPr>
            <p:cNvGrpSpPr/>
            <p:nvPr/>
          </p:nvGrpSpPr>
          <p:grpSpPr>
            <a:xfrm>
              <a:off x="5924559" y="1667947"/>
              <a:ext cx="2616131" cy="2386387"/>
              <a:chOff x="3488705" y="1519310"/>
              <a:chExt cx="3165268" cy="2887300"/>
            </a:xfrm>
          </p:grpSpPr>
          <p:sp>
            <p:nvSpPr>
              <p:cNvPr id="17" name="Oval 16">
                <a:extLst>
                  <a:ext uri="{FF2B5EF4-FFF2-40B4-BE49-F238E27FC236}">
                    <a16:creationId xmlns:a16="http://schemas.microsoft.com/office/drawing/2014/main" id="{FB406FA1-A7AC-478D-9583-B4C9DED641E1}"/>
                  </a:ext>
                </a:extLst>
              </p:cNvPr>
              <p:cNvSpPr/>
              <p:nvPr/>
            </p:nvSpPr>
            <p:spPr>
              <a:xfrm rot="20126795">
                <a:off x="3488705" y="1634834"/>
                <a:ext cx="1320551" cy="1128673"/>
              </a:xfrm>
              <a:prstGeom prst="ellipse">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Oval 17">
                <a:extLst>
                  <a:ext uri="{FF2B5EF4-FFF2-40B4-BE49-F238E27FC236}">
                    <a16:creationId xmlns:a16="http://schemas.microsoft.com/office/drawing/2014/main" id="{58FEDAB4-E4DF-4671-94E3-72DC0CCCE036}"/>
                  </a:ext>
                </a:extLst>
              </p:cNvPr>
              <p:cNvSpPr/>
              <p:nvPr/>
            </p:nvSpPr>
            <p:spPr>
              <a:xfrm>
                <a:off x="3746696" y="1519311"/>
                <a:ext cx="2869809" cy="2869809"/>
              </a:xfrm>
              <a:prstGeom prst="ellipse">
                <a:avLst/>
              </a:prstGeom>
              <a:gradFill>
                <a:gsLst>
                  <a:gs pos="100000">
                    <a:schemeClr val="bg1"/>
                  </a:gs>
                  <a:gs pos="61000">
                    <a:srgbClr val="00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Oval 18">
                <a:extLst>
                  <a:ext uri="{FF2B5EF4-FFF2-40B4-BE49-F238E27FC236}">
                    <a16:creationId xmlns:a16="http://schemas.microsoft.com/office/drawing/2014/main" id="{CAD989CB-D98D-4149-9DC8-10CEB6444C35}"/>
                  </a:ext>
                </a:extLst>
              </p:cNvPr>
              <p:cNvSpPr/>
              <p:nvPr/>
            </p:nvSpPr>
            <p:spPr>
              <a:xfrm>
                <a:off x="3746696" y="1519310"/>
                <a:ext cx="2869809" cy="2869809"/>
              </a:xfrm>
              <a:prstGeom prst="ellipse">
                <a:avLst/>
              </a:prstGeom>
              <a:gradFill flip="none" rotWithShape="1">
                <a:gsLst>
                  <a:gs pos="100000">
                    <a:srgbClr val="00B0F0"/>
                  </a:gs>
                  <a:gs pos="67000">
                    <a:srgbClr val="000000">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Oval 19">
                <a:extLst>
                  <a:ext uri="{FF2B5EF4-FFF2-40B4-BE49-F238E27FC236}">
                    <a16:creationId xmlns:a16="http://schemas.microsoft.com/office/drawing/2014/main" id="{50F50A37-B586-46EA-808D-7D7D1405969A}"/>
                  </a:ext>
                </a:extLst>
              </p:cNvPr>
              <p:cNvSpPr/>
              <p:nvPr/>
            </p:nvSpPr>
            <p:spPr>
              <a:xfrm rot="10013855">
                <a:off x="3784164" y="1536800"/>
                <a:ext cx="2869809" cy="2869810"/>
              </a:xfrm>
              <a:prstGeom prst="ellipse">
                <a:avLst/>
              </a:prstGeom>
              <a:gradFill flip="none" rotWithShape="1">
                <a:gsLst>
                  <a:gs pos="100000">
                    <a:srgbClr val="9900CC"/>
                  </a:gs>
                  <a:gs pos="67000">
                    <a:srgbClr val="000000">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Oval 20">
                <a:extLst>
                  <a:ext uri="{FF2B5EF4-FFF2-40B4-BE49-F238E27FC236}">
                    <a16:creationId xmlns:a16="http://schemas.microsoft.com/office/drawing/2014/main" id="{1F98AC3D-A18C-47BC-AC81-2DA893C682BE}"/>
                  </a:ext>
                </a:extLst>
              </p:cNvPr>
              <p:cNvSpPr/>
              <p:nvPr/>
            </p:nvSpPr>
            <p:spPr>
              <a:xfrm rot="20126795">
                <a:off x="4165599" y="2177143"/>
                <a:ext cx="1349829" cy="653143"/>
              </a:xfrm>
              <a:prstGeom prst="ellipse">
                <a:avLst/>
              </a:prstGeom>
              <a:solidFill>
                <a:srgbClr val="CCFF33"/>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49" name="TextBox 48">
              <a:extLst>
                <a:ext uri="{FF2B5EF4-FFF2-40B4-BE49-F238E27FC236}">
                  <a16:creationId xmlns:a16="http://schemas.microsoft.com/office/drawing/2014/main" id="{47558C2C-E9F3-4F76-9184-2367B77637EE}"/>
                </a:ext>
              </a:extLst>
            </p:cNvPr>
            <p:cNvSpPr txBox="1"/>
            <p:nvPr/>
          </p:nvSpPr>
          <p:spPr>
            <a:xfrm>
              <a:off x="6816868" y="2473722"/>
              <a:ext cx="1066529" cy="615553"/>
            </a:xfrm>
            <a:prstGeom prst="rect">
              <a:avLst/>
            </a:prstGeom>
            <a:noFill/>
          </p:spPr>
          <p:txBody>
            <a:bodyPr wrap="square" rtlCol="0">
              <a:spAutoFit/>
            </a:bodyPr>
            <a:lstStyle/>
            <a:p>
              <a:pPr algn="ctr"/>
              <a:r>
                <a:rPr lang="en-US" sz="2400" b="1" dirty="0">
                  <a:solidFill>
                    <a:schemeClr val="bg1"/>
                  </a:solidFill>
                </a:rPr>
                <a:t>02</a:t>
              </a:r>
            </a:p>
          </p:txBody>
        </p:sp>
        <p:sp>
          <p:nvSpPr>
            <p:cNvPr id="54" name="TextBox 53">
              <a:extLst>
                <a:ext uri="{FF2B5EF4-FFF2-40B4-BE49-F238E27FC236}">
                  <a16:creationId xmlns:a16="http://schemas.microsoft.com/office/drawing/2014/main" id="{8C7369C2-002F-454D-AB1F-44E3D050CF51}"/>
                </a:ext>
              </a:extLst>
            </p:cNvPr>
            <p:cNvSpPr txBox="1"/>
            <p:nvPr/>
          </p:nvSpPr>
          <p:spPr>
            <a:xfrm>
              <a:off x="6491396" y="3025901"/>
              <a:ext cx="1717472" cy="307776"/>
            </a:xfrm>
            <a:prstGeom prst="rect">
              <a:avLst/>
            </a:prstGeom>
            <a:noFill/>
          </p:spPr>
          <p:txBody>
            <a:bodyPr wrap="square" rtlCol="0">
              <a:spAutoFit/>
            </a:bodyPr>
            <a:lstStyle/>
            <a:p>
              <a:pPr algn="ctr"/>
              <a:r>
                <a:rPr lang="en-US" sz="900" dirty="0">
                  <a:solidFill>
                    <a:schemeClr val="bg1"/>
                  </a:solidFill>
                  <a:hlinkClick r:id="rId4" action="ppaction://hlinkfile"/>
                </a:rPr>
                <a:t>2</a:t>
              </a:r>
              <a:r>
                <a:rPr lang="en-US" sz="900" baseline="30000" dirty="0">
                  <a:solidFill>
                    <a:schemeClr val="bg1"/>
                  </a:solidFill>
                  <a:hlinkClick r:id="rId4" action="ppaction://hlinkfile"/>
                </a:rPr>
                <a:t>nd</a:t>
              </a:r>
              <a:r>
                <a:rPr lang="en-US" sz="900" dirty="0">
                  <a:solidFill>
                    <a:schemeClr val="bg1"/>
                  </a:solidFill>
                  <a:hlinkClick r:id="rId4" action="ppaction://hlinkfile"/>
                </a:rPr>
                <a:t> Level DFD</a:t>
              </a:r>
              <a:endParaRPr lang="en-US" sz="900" dirty="0">
                <a:solidFill>
                  <a:schemeClr val="bg1"/>
                </a:solidFill>
              </a:endParaRPr>
            </a:p>
          </p:txBody>
        </p:sp>
      </p:grpSp>
      <p:sp>
        <p:nvSpPr>
          <p:cNvPr id="2" name="Title 1">
            <a:extLst>
              <a:ext uri="{FF2B5EF4-FFF2-40B4-BE49-F238E27FC236}">
                <a16:creationId xmlns:a16="http://schemas.microsoft.com/office/drawing/2014/main" id="{C3F0EFEA-574D-4CAF-9AD6-7DC0A316A7DA}"/>
              </a:ext>
            </a:extLst>
          </p:cNvPr>
          <p:cNvSpPr>
            <a:spLocks noGrp="1"/>
          </p:cNvSpPr>
          <p:nvPr>
            <p:ph type="ctrTitle"/>
          </p:nvPr>
        </p:nvSpPr>
        <p:spPr/>
        <p:txBody>
          <a:bodyPr/>
          <a:lstStyle/>
          <a:p>
            <a:r>
              <a:rPr lang="en-US" dirty="0"/>
              <a:t>Data Flow Diagram</a:t>
            </a:r>
            <a:endParaRPr lang="en-IN" dirty="0"/>
          </a:p>
        </p:txBody>
      </p:sp>
      <p:sp>
        <p:nvSpPr>
          <p:cNvPr id="30" name="Action Button: Go Home 29">
            <a:hlinkClick r:id="rId5" action="ppaction://hlinksldjump" highlightClick="1"/>
            <a:extLst>
              <a:ext uri="{FF2B5EF4-FFF2-40B4-BE49-F238E27FC236}">
                <a16:creationId xmlns:a16="http://schemas.microsoft.com/office/drawing/2014/main" id="{175DF146-A582-43E1-8024-C2FA337F054D}"/>
              </a:ext>
            </a:extLst>
          </p:cNvPr>
          <p:cNvSpPr/>
          <p:nvPr/>
        </p:nvSpPr>
        <p:spPr>
          <a:xfrm>
            <a:off x="8654903" y="4705057"/>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393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2000" fill="hold"/>
                                        <p:tgtEl>
                                          <p:spTgt spid="56"/>
                                        </p:tgtEl>
                                        <p:attrNameLst>
                                          <p:attrName>ppt_x</p:attrName>
                                        </p:attrNameLst>
                                      </p:cBhvr>
                                      <p:tavLst>
                                        <p:tav tm="0">
                                          <p:val>
                                            <p:strVal val="#ppt_x"/>
                                          </p:val>
                                        </p:tav>
                                        <p:tav tm="100000">
                                          <p:val>
                                            <p:strVal val="#ppt_x"/>
                                          </p:val>
                                        </p:tav>
                                      </p:tavLst>
                                    </p:anim>
                                    <p:anim calcmode="lin" valueType="num">
                                      <p:cBhvr additive="base">
                                        <p:cTn id="8" dur="2000" fill="hold"/>
                                        <p:tgtEl>
                                          <p:spTgt spid="56"/>
                                        </p:tgtEl>
                                        <p:attrNameLst>
                                          <p:attrName>ppt_y</p:attrName>
                                        </p:attrNameLst>
                                      </p:cBhvr>
                                      <p:tavLst>
                                        <p:tav tm="0">
                                          <p:val>
                                            <p:strVal val="1+#ppt_h/2"/>
                                          </p:val>
                                        </p:tav>
                                        <p:tav tm="100000">
                                          <p:val>
                                            <p:strVal val="#ppt_y"/>
                                          </p:val>
                                        </p:tav>
                                      </p:tavLst>
                                    </p:anim>
                                  </p:childTnLst>
                                </p:cTn>
                              </p:par>
                              <p:par>
                                <p:cTn id="9" presetID="6" presetClass="emph" presetSubtype="0" repeatCount="indefinite" autoRev="1" fill="hold" nodeType="withEffect">
                                  <p:stCondLst>
                                    <p:cond delay="0"/>
                                  </p:stCondLst>
                                  <p:childTnLst>
                                    <p:animScale>
                                      <p:cBhvr>
                                        <p:cTn id="10" dur="2000" fill="hold"/>
                                        <p:tgtEl>
                                          <p:spTgt spid="56"/>
                                        </p:tgtEl>
                                      </p:cBhvr>
                                      <p:by x="120000" y="120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2000" fill="hold"/>
                                        <p:tgtEl>
                                          <p:spTgt spid="57"/>
                                        </p:tgtEl>
                                        <p:attrNameLst>
                                          <p:attrName>ppt_x</p:attrName>
                                        </p:attrNameLst>
                                      </p:cBhvr>
                                      <p:tavLst>
                                        <p:tav tm="0">
                                          <p:val>
                                            <p:strVal val="#ppt_x"/>
                                          </p:val>
                                        </p:tav>
                                        <p:tav tm="100000">
                                          <p:val>
                                            <p:strVal val="#ppt_x"/>
                                          </p:val>
                                        </p:tav>
                                      </p:tavLst>
                                    </p:anim>
                                    <p:anim calcmode="lin" valueType="num">
                                      <p:cBhvr additive="base">
                                        <p:cTn id="16" dur="2000" fill="hold"/>
                                        <p:tgtEl>
                                          <p:spTgt spid="57"/>
                                        </p:tgtEl>
                                        <p:attrNameLst>
                                          <p:attrName>ppt_y</p:attrName>
                                        </p:attrNameLst>
                                      </p:cBhvr>
                                      <p:tavLst>
                                        <p:tav tm="0">
                                          <p:val>
                                            <p:strVal val="1+#ppt_h/2"/>
                                          </p:val>
                                        </p:tav>
                                        <p:tav tm="100000">
                                          <p:val>
                                            <p:strVal val="#ppt_y"/>
                                          </p:val>
                                        </p:tav>
                                      </p:tavLst>
                                    </p:anim>
                                  </p:childTnLst>
                                </p:cTn>
                              </p:par>
                              <p:par>
                                <p:cTn id="17" presetID="6" presetClass="emph" presetSubtype="0" repeatCount="indefinite" autoRev="1" fill="hold" nodeType="withEffect">
                                  <p:stCondLst>
                                    <p:cond delay="0"/>
                                  </p:stCondLst>
                                  <p:childTnLst>
                                    <p:animScale>
                                      <p:cBhvr>
                                        <p:cTn id="18" dur="2000" fill="hold"/>
                                        <p:tgtEl>
                                          <p:spTgt spid="57"/>
                                        </p:tgtEl>
                                      </p:cBhvr>
                                      <p:by x="120000" y="120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2000" fill="hold"/>
                                        <p:tgtEl>
                                          <p:spTgt spid="58"/>
                                        </p:tgtEl>
                                        <p:attrNameLst>
                                          <p:attrName>ppt_x</p:attrName>
                                        </p:attrNameLst>
                                      </p:cBhvr>
                                      <p:tavLst>
                                        <p:tav tm="0">
                                          <p:val>
                                            <p:strVal val="#ppt_x"/>
                                          </p:val>
                                        </p:tav>
                                        <p:tav tm="100000">
                                          <p:val>
                                            <p:strVal val="#ppt_x"/>
                                          </p:val>
                                        </p:tav>
                                      </p:tavLst>
                                    </p:anim>
                                    <p:anim calcmode="lin" valueType="num">
                                      <p:cBhvr additive="base">
                                        <p:cTn id="24" dur="2000" fill="hold"/>
                                        <p:tgtEl>
                                          <p:spTgt spid="58"/>
                                        </p:tgtEl>
                                        <p:attrNameLst>
                                          <p:attrName>ppt_y</p:attrName>
                                        </p:attrNameLst>
                                      </p:cBhvr>
                                      <p:tavLst>
                                        <p:tav tm="0">
                                          <p:val>
                                            <p:strVal val="1+#ppt_h/2"/>
                                          </p:val>
                                        </p:tav>
                                        <p:tav tm="100000">
                                          <p:val>
                                            <p:strVal val="#ppt_y"/>
                                          </p:val>
                                        </p:tav>
                                      </p:tavLst>
                                    </p:anim>
                                  </p:childTnLst>
                                </p:cTn>
                              </p:par>
                              <p:par>
                                <p:cTn id="25" presetID="6" presetClass="emph" presetSubtype="0" repeatCount="indefinite" autoRev="1" fill="hold" nodeType="withEffect">
                                  <p:stCondLst>
                                    <p:cond delay="0"/>
                                  </p:stCondLst>
                                  <p:childTnLst>
                                    <p:animScale>
                                      <p:cBhvr>
                                        <p:cTn id="26" dur="2000" fill="hold"/>
                                        <p:tgtEl>
                                          <p:spTgt spid="58"/>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38"/>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Use Case Diagram</a:t>
            </a:r>
            <a:endParaRPr dirty="0"/>
          </a:p>
        </p:txBody>
      </p:sp>
      <p:sp>
        <p:nvSpPr>
          <p:cNvPr id="1245" name="Google Shape;1245;p38"/>
          <p:cNvSpPr/>
          <p:nvPr/>
        </p:nvSpPr>
        <p:spPr>
          <a:xfrm>
            <a:off x="885024" y="1882712"/>
            <a:ext cx="1180302" cy="1179155"/>
          </a:xfrm>
          <a:custGeom>
            <a:avLst/>
            <a:gdLst/>
            <a:ahLst/>
            <a:cxnLst/>
            <a:rect l="l" t="t" r="r" b="b"/>
            <a:pathLst>
              <a:path w="26743" h="26717" extrusionOk="0">
                <a:moveTo>
                  <a:pt x="13384" y="0"/>
                </a:moveTo>
                <a:cubicBezTo>
                  <a:pt x="5966" y="0"/>
                  <a:pt x="1" y="5940"/>
                  <a:pt x="1" y="13359"/>
                </a:cubicBezTo>
                <a:cubicBezTo>
                  <a:pt x="1" y="20677"/>
                  <a:pt x="5966" y="26717"/>
                  <a:pt x="13384" y="26717"/>
                </a:cubicBezTo>
                <a:cubicBezTo>
                  <a:pt x="20778" y="26717"/>
                  <a:pt x="26743" y="20677"/>
                  <a:pt x="26743" y="13359"/>
                </a:cubicBezTo>
                <a:cubicBezTo>
                  <a:pt x="26743" y="5940"/>
                  <a:pt x="20778" y="0"/>
                  <a:pt x="13384"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38"/>
          <p:cNvSpPr/>
          <p:nvPr/>
        </p:nvSpPr>
        <p:spPr>
          <a:xfrm>
            <a:off x="3918053" y="1913840"/>
            <a:ext cx="1180302" cy="1179155"/>
          </a:xfrm>
          <a:custGeom>
            <a:avLst/>
            <a:gdLst/>
            <a:ahLst/>
            <a:cxnLst/>
            <a:rect l="l" t="t" r="r" b="b"/>
            <a:pathLst>
              <a:path w="26743" h="26717" extrusionOk="0">
                <a:moveTo>
                  <a:pt x="13384" y="0"/>
                </a:moveTo>
                <a:cubicBezTo>
                  <a:pt x="5965" y="0"/>
                  <a:pt x="0" y="5940"/>
                  <a:pt x="0" y="13359"/>
                </a:cubicBezTo>
                <a:cubicBezTo>
                  <a:pt x="0" y="20677"/>
                  <a:pt x="5965" y="26717"/>
                  <a:pt x="13384" y="26717"/>
                </a:cubicBezTo>
                <a:cubicBezTo>
                  <a:pt x="20803" y="26717"/>
                  <a:pt x="26742" y="20677"/>
                  <a:pt x="26742" y="13359"/>
                </a:cubicBezTo>
                <a:cubicBezTo>
                  <a:pt x="26742" y="5940"/>
                  <a:pt x="20803" y="0"/>
                  <a:pt x="13384"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38"/>
          <p:cNvSpPr/>
          <p:nvPr/>
        </p:nvSpPr>
        <p:spPr>
          <a:xfrm>
            <a:off x="4051914" y="2044347"/>
            <a:ext cx="912579" cy="918140"/>
          </a:xfrm>
          <a:custGeom>
            <a:avLst/>
            <a:gdLst/>
            <a:ahLst/>
            <a:cxnLst/>
            <a:rect l="l" t="t" r="r" b="b"/>
            <a:pathLst>
              <a:path w="20677" h="20803" extrusionOk="0">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38"/>
          <p:cNvSpPr/>
          <p:nvPr/>
        </p:nvSpPr>
        <p:spPr>
          <a:xfrm>
            <a:off x="6692972" y="1880489"/>
            <a:ext cx="1179199" cy="1179155"/>
          </a:xfrm>
          <a:custGeom>
            <a:avLst/>
            <a:gdLst/>
            <a:ahLst/>
            <a:cxnLst/>
            <a:rect l="l" t="t" r="r" b="b"/>
            <a:pathLst>
              <a:path w="26718" h="26717" extrusionOk="0">
                <a:moveTo>
                  <a:pt x="13359" y="0"/>
                </a:moveTo>
                <a:cubicBezTo>
                  <a:pt x="5940" y="0"/>
                  <a:pt x="0" y="5940"/>
                  <a:pt x="0" y="13359"/>
                </a:cubicBezTo>
                <a:cubicBezTo>
                  <a:pt x="0" y="20677"/>
                  <a:pt x="5940" y="26717"/>
                  <a:pt x="13359" y="26717"/>
                </a:cubicBezTo>
                <a:cubicBezTo>
                  <a:pt x="20777" y="26717"/>
                  <a:pt x="26717" y="20677"/>
                  <a:pt x="26717" y="13359"/>
                </a:cubicBezTo>
                <a:cubicBezTo>
                  <a:pt x="26717" y="5940"/>
                  <a:pt x="20777" y="0"/>
                  <a:pt x="13359" y="0"/>
                </a:cubicBez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38"/>
          <p:cNvSpPr/>
          <p:nvPr/>
        </p:nvSpPr>
        <p:spPr>
          <a:xfrm>
            <a:off x="1018883" y="2011008"/>
            <a:ext cx="912579" cy="918140"/>
          </a:xfrm>
          <a:custGeom>
            <a:avLst/>
            <a:gdLst/>
            <a:ahLst/>
            <a:cxnLst/>
            <a:rect l="l" t="t" r="r" b="b"/>
            <a:pathLst>
              <a:path w="20677" h="20803" extrusionOk="0">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38"/>
          <p:cNvSpPr/>
          <p:nvPr/>
        </p:nvSpPr>
        <p:spPr>
          <a:xfrm>
            <a:off x="6826281" y="2011008"/>
            <a:ext cx="912579" cy="918140"/>
          </a:xfrm>
          <a:custGeom>
            <a:avLst/>
            <a:gdLst/>
            <a:ahLst/>
            <a:cxnLst/>
            <a:rect l="l" t="t" r="r" b="b"/>
            <a:pathLst>
              <a:path w="20677" h="20803" extrusionOk="0">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38"/>
          <p:cNvSpPr txBox="1">
            <a:spLocks noGrp="1"/>
          </p:cNvSpPr>
          <p:nvPr>
            <p:ph type="subTitle" idx="1"/>
          </p:nvPr>
        </p:nvSpPr>
        <p:spPr>
          <a:xfrm>
            <a:off x="886968" y="1261872"/>
            <a:ext cx="1179600" cy="4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Admin </a:t>
            </a:r>
            <a:endParaRPr dirty="0"/>
          </a:p>
        </p:txBody>
      </p:sp>
      <p:sp>
        <p:nvSpPr>
          <p:cNvPr id="1265" name="Google Shape;1265;p38"/>
          <p:cNvSpPr txBox="1">
            <a:spLocks noGrp="1"/>
          </p:cNvSpPr>
          <p:nvPr>
            <p:ph type="subTitle" idx="5"/>
          </p:nvPr>
        </p:nvSpPr>
        <p:spPr>
          <a:xfrm>
            <a:off x="3918053" y="1203349"/>
            <a:ext cx="1179600" cy="4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Sub-Admin</a:t>
            </a:r>
            <a:endParaRPr dirty="0"/>
          </a:p>
        </p:txBody>
      </p:sp>
      <p:sp>
        <p:nvSpPr>
          <p:cNvPr id="1267" name="Google Shape;1267;p38"/>
          <p:cNvSpPr txBox="1">
            <a:spLocks noGrp="1"/>
          </p:cNvSpPr>
          <p:nvPr>
            <p:ph type="subTitle" idx="7"/>
          </p:nvPr>
        </p:nvSpPr>
        <p:spPr>
          <a:xfrm>
            <a:off x="6620539" y="1248419"/>
            <a:ext cx="1453800" cy="4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a:t>
            </a:r>
            <a:endParaRPr dirty="0"/>
          </a:p>
        </p:txBody>
      </p:sp>
      <p:pic>
        <p:nvPicPr>
          <p:cNvPr id="31" name="Picture 30">
            <a:hlinkClick r:id="rId3" action="ppaction://hlinkfile"/>
            <a:extLst>
              <a:ext uri="{FF2B5EF4-FFF2-40B4-BE49-F238E27FC236}">
                <a16:creationId xmlns:a16="http://schemas.microsoft.com/office/drawing/2014/main" id="{29030319-C62A-4980-BE09-C03D61696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829" y="2255819"/>
            <a:ext cx="427016" cy="435397"/>
          </a:xfrm>
          <a:prstGeom prst="rect">
            <a:avLst/>
          </a:prstGeom>
        </p:spPr>
      </p:pic>
      <p:pic>
        <p:nvPicPr>
          <p:cNvPr id="32" name="Picture 31">
            <a:hlinkClick r:id="rId5" action="ppaction://hlinkfile"/>
            <a:extLst>
              <a:ext uri="{FF2B5EF4-FFF2-40B4-BE49-F238E27FC236}">
                <a16:creationId xmlns:a16="http://schemas.microsoft.com/office/drawing/2014/main" id="{B6D44952-2FD6-44AF-8E80-96F8467ED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4695" y="2246499"/>
            <a:ext cx="427016" cy="435397"/>
          </a:xfrm>
          <a:prstGeom prst="rect">
            <a:avLst/>
          </a:prstGeom>
        </p:spPr>
      </p:pic>
      <p:pic>
        <p:nvPicPr>
          <p:cNvPr id="33" name="Picture 32">
            <a:hlinkClick r:id="rId6" action="ppaction://hlinkfile"/>
            <a:extLst>
              <a:ext uri="{FF2B5EF4-FFF2-40B4-BE49-F238E27FC236}">
                <a16:creationId xmlns:a16="http://schemas.microsoft.com/office/drawing/2014/main" id="{42451A17-66F3-4C2E-9AD9-192F1A42C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9062" y="2252366"/>
            <a:ext cx="427016" cy="435397"/>
          </a:xfrm>
          <a:prstGeom prst="rect">
            <a:avLst/>
          </a:prstGeom>
        </p:spPr>
      </p:pic>
      <p:sp>
        <p:nvSpPr>
          <p:cNvPr id="15" name="Action Button: Go Home 14">
            <a:hlinkClick r:id="rId7" action="ppaction://hlinksldjump" highlightClick="1"/>
            <a:extLst>
              <a:ext uri="{FF2B5EF4-FFF2-40B4-BE49-F238E27FC236}">
                <a16:creationId xmlns:a16="http://schemas.microsoft.com/office/drawing/2014/main" id="{F054AA09-7601-42EF-8F7D-C7A7FC8E8114}"/>
              </a:ext>
            </a:extLst>
          </p:cNvPr>
          <p:cNvSpPr/>
          <p:nvPr/>
        </p:nvSpPr>
        <p:spPr>
          <a:xfrm>
            <a:off x="8654902" y="4725287"/>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36"/>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Database Design</a:t>
            </a:r>
            <a:endParaRPr dirty="0"/>
          </a:p>
        </p:txBody>
      </p:sp>
      <p:grpSp>
        <p:nvGrpSpPr>
          <p:cNvPr id="1124" name="Google Shape;1124;p36"/>
          <p:cNvGrpSpPr/>
          <p:nvPr/>
        </p:nvGrpSpPr>
        <p:grpSpPr>
          <a:xfrm>
            <a:off x="4917613" y="1512655"/>
            <a:ext cx="952549" cy="954168"/>
            <a:chOff x="917250" y="2165250"/>
            <a:chExt cx="980695" cy="982361"/>
          </a:xfrm>
        </p:grpSpPr>
        <p:sp>
          <p:nvSpPr>
            <p:cNvPr id="1125" name="Google Shape;1125;p3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3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7" name="Google Shape;1127;p36"/>
          <p:cNvGrpSpPr/>
          <p:nvPr/>
        </p:nvGrpSpPr>
        <p:grpSpPr>
          <a:xfrm>
            <a:off x="2613892" y="1512655"/>
            <a:ext cx="952549" cy="954168"/>
            <a:chOff x="917250" y="2165250"/>
            <a:chExt cx="980695" cy="982361"/>
          </a:xfrm>
        </p:grpSpPr>
        <p:sp>
          <p:nvSpPr>
            <p:cNvPr id="1128" name="Google Shape;1128;p3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3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30" name="Google Shape;1130;p36"/>
          <p:cNvGrpSpPr/>
          <p:nvPr/>
        </p:nvGrpSpPr>
        <p:grpSpPr>
          <a:xfrm>
            <a:off x="498523" y="1512655"/>
            <a:ext cx="952549" cy="954168"/>
            <a:chOff x="917250" y="2165250"/>
            <a:chExt cx="980695" cy="982361"/>
          </a:xfrm>
        </p:grpSpPr>
        <p:sp>
          <p:nvSpPr>
            <p:cNvPr id="1131" name="Google Shape;1131;p3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3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 name="Google Shape;1133;p36">
            <a:extLst>
              <a:ext uri="{FF2B5EF4-FFF2-40B4-BE49-F238E27FC236}">
                <a16:creationId xmlns:a16="http://schemas.microsoft.com/office/drawing/2014/main" id="{06403659-8451-4085-8EDC-EE0DF217D9B3}"/>
              </a:ext>
            </a:extLst>
          </p:cNvPr>
          <p:cNvGrpSpPr/>
          <p:nvPr/>
        </p:nvGrpSpPr>
        <p:grpSpPr>
          <a:xfrm>
            <a:off x="7150245" y="1512655"/>
            <a:ext cx="952549" cy="954168"/>
            <a:chOff x="917250" y="2165250"/>
            <a:chExt cx="980695" cy="982361"/>
          </a:xfrm>
        </p:grpSpPr>
        <p:sp>
          <p:nvSpPr>
            <p:cNvPr id="81" name="Google Shape;1134;p36">
              <a:extLst>
                <a:ext uri="{FF2B5EF4-FFF2-40B4-BE49-F238E27FC236}">
                  <a16:creationId xmlns:a16="http://schemas.microsoft.com/office/drawing/2014/main" id="{D78F3632-CF93-426B-ACAE-0ACFFD7AA0C5}"/>
                </a:ext>
              </a:extLst>
            </p:cNvPr>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135;p36">
              <a:extLst>
                <a:ext uri="{FF2B5EF4-FFF2-40B4-BE49-F238E27FC236}">
                  <a16:creationId xmlns:a16="http://schemas.microsoft.com/office/drawing/2014/main" id="{D57715AB-A25E-4330-91BF-6912BA22F3E0}"/>
                </a:ext>
              </a:extLst>
            </p:cNvPr>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endParaRPr dirty="0"/>
            </a:p>
          </p:txBody>
        </p:sp>
      </p:grpSp>
      <p:grpSp>
        <p:nvGrpSpPr>
          <p:cNvPr id="83" name="Google Shape;1133;p36">
            <a:extLst>
              <a:ext uri="{FF2B5EF4-FFF2-40B4-BE49-F238E27FC236}">
                <a16:creationId xmlns:a16="http://schemas.microsoft.com/office/drawing/2014/main" id="{1164B649-40C4-4460-9D67-81C788050E27}"/>
              </a:ext>
            </a:extLst>
          </p:cNvPr>
          <p:cNvGrpSpPr/>
          <p:nvPr/>
        </p:nvGrpSpPr>
        <p:grpSpPr>
          <a:xfrm>
            <a:off x="614851" y="3160702"/>
            <a:ext cx="952549" cy="954168"/>
            <a:chOff x="917250" y="2165250"/>
            <a:chExt cx="980695" cy="982361"/>
          </a:xfrm>
        </p:grpSpPr>
        <p:sp>
          <p:nvSpPr>
            <p:cNvPr id="84" name="Google Shape;1134;p36">
              <a:extLst>
                <a:ext uri="{FF2B5EF4-FFF2-40B4-BE49-F238E27FC236}">
                  <a16:creationId xmlns:a16="http://schemas.microsoft.com/office/drawing/2014/main" id="{FBD5633B-7C82-4657-8641-CCFE440177EB}"/>
                </a:ext>
              </a:extLst>
            </p:cNvPr>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135;p36">
              <a:extLst>
                <a:ext uri="{FF2B5EF4-FFF2-40B4-BE49-F238E27FC236}">
                  <a16:creationId xmlns:a16="http://schemas.microsoft.com/office/drawing/2014/main" id="{4B0DF580-F971-4F42-B3D4-797B2A70AAD9}"/>
                </a:ext>
              </a:extLst>
            </p:cNvPr>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endParaRPr dirty="0"/>
            </a:p>
          </p:txBody>
        </p:sp>
      </p:grpSp>
      <p:grpSp>
        <p:nvGrpSpPr>
          <p:cNvPr id="86" name="Google Shape;1124;p36">
            <a:extLst>
              <a:ext uri="{FF2B5EF4-FFF2-40B4-BE49-F238E27FC236}">
                <a16:creationId xmlns:a16="http://schemas.microsoft.com/office/drawing/2014/main" id="{4D94D1B6-3266-45C9-AE68-E28CD8C55A05}"/>
              </a:ext>
            </a:extLst>
          </p:cNvPr>
          <p:cNvGrpSpPr/>
          <p:nvPr/>
        </p:nvGrpSpPr>
        <p:grpSpPr>
          <a:xfrm>
            <a:off x="2685918" y="3160702"/>
            <a:ext cx="952549" cy="954168"/>
            <a:chOff x="917250" y="2165250"/>
            <a:chExt cx="980695" cy="982361"/>
          </a:xfrm>
        </p:grpSpPr>
        <p:sp>
          <p:nvSpPr>
            <p:cNvPr id="87" name="Google Shape;1125;p36">
              <a:extLst>
                <a:ext uri="{FF2B5EF4-FFF2-40B4-BE49-F238E27FC236}">
                  <a16:creationId xmlns:a16="http://schemas.microsoft.com/office/drawing/2014/main" id="{287C4274-91DB-4BBB-A148-BFF48FC73E5B}"/>
                </a:ext>
              </a:extLst>
            </p:cNvPr>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126;p36">
              <a:extLst>
                <a:ext uri="{FF2B5EF4-FFF2-40B4-BE49-F238E27FC236}">
                  <a16:creationId xmlns:a16="http://schemas.microsoft.com/office/drawing/2014/main" id="{DA3F4E26-16DE-45F6-ABE0-681957962666}"/>
                </a:ext>
              </a:extLst>
            </p:cNvPr>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1127;p36">
            <a:extLst>
              <a:ext uri="{FF2B5EF4-FFF2-40B4-BE49-F238E27FC236}">
                <a16:creationId xmlns:a16="http://schemas.microsoft.com/office/drawing/2014/main" id="{C6F2F65C-A635-461D-9B69-89710BE4D3AF}"/>
              </a:ext>
            </a:extLst>
          </p:cNvPr>
          <p:cNvGrpSpPr/>
          <p:nvPr/>
        </p:nvGrpSpPr>
        <p:grpSpPr>
          <a:xfrm>
            <a:off x="4962851" y="3160702"/>
            <a:ext cx="952549" cy="954168"/>
            <a:chOff x="917250" y="2165250"/>
            <a:chExt cx="980695" cy="982361"/>
          </a:xfrm>
        </p:grpSpPr>
        <p:sp>
          <p:nvSpPr>
            <p:cNvPr id="90" name="Google Shape;1128;p36">
              <a:extLst>
                <a:ext uri="{FF2B5EF4-FFF2-40B4-BE49-F238E27FC236}">
                  <a16:creationId xmlns:a16="http://schemas.microsoft.com/office/drawing/2014/main" id="{5586110B-D01A-494E-86C4-E51B8368CECB}"/>
                </a:ext>
              </a:extLst>
            </p:cNvPr>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129;p36">
              <a:extLst>
                <a:ext uri="{FF2B5EF4-FFF2-40B4-BE49-F238E27FC236}">
                  <a16:creationId xmlns:a16="http://schemas.microsoft.com/office/drawing/2014/main" id="{ACED56AB-27D0-4565-BE73-DB6C6AED46D0}"/>
                </a:ext>
              </a:extLst>
            </p:cNvPr>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 name="Google Shape;1130;p36">
            <a:extLst>
              <a:ext uri="{FF2B5EF4-FFF2-40B4-BE49-F238E27FC236}">
                <a16:creationId xmlns:a16="http://schemas.microsoft.com/office/drawing/2014/main" id="{7E1718D5-082E-45F7-B84F-DCC1B98F0BD7}"/>
              </a:ext>
            </a:extLst>
          </p:cNvPr>
          <p:cNvGrpSpPr/>
          <p:nvPr/>
        </p:nvGrpSpPr>
        <p:grpSpPr>
          <a:xfrm>
            <a:off x="7150244" y="3085578"/>
            <a:ext cx="952549" cy="954168"/>
            <a:chOff x="917250" y="2165250"/>
            <a:chExt cx="980695" cy="982361"/>
          </a:xfrm>
        </p:grpSpPr>
        <p:sp>
          <p:nvSpPr>
            <p:cNvPr id="93" name="Google Shape;1131;p36">
              <a:extLst>
                <a:ext uri="{FF2B5EF4-FFF2-40B4-BE49-F238E27FC236}">
                  <a16:creationId xmlns:a16="http://schemas.microsoft.com/office/drawing/2014/main" id="{D0008965-D2EA-4240-8C48-F464A972B256}"/>
                </a:ext>
              </a:extLst>
            </p:cNvPr>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132;p36">
              <a:extLst>
                <a:ext uri="{FF2B5EF4-FFF2-40B4-BE49-F238E27FC236}">
                  <a16:creationId xmlns:a16="http://schemas.microsoft.com/office/drawing/2014/main" id="{85CDC6CB-FF7A-457B-A4F9-88C5DA81D746}"/>
                </a:ext>
              </a:extLst>
            </p:cNvPr>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6" name="TextBox 95">
            <a:extLst>
              <a:ext uri="{FF2B5EF4-FFF2-40B4-BE49-F238E27FC236}">
                <a16:creationId xmlns:a16="http://schemas.microsoft.com/office/drawing/2014/main" id="{F573D875-92F6-4A77-B5C3-5D331A39794D}"/>
              </a:ext>
            </a:extLst>
          </p:cNvPr>
          <p:cNvSpPr txBox="1"/>
          <p:nvPr/>
        </p:nvSpPr>
        <p:spPr>
          <a:xfrm>
            <a:off x="590698" y="1858934"/>
            <a:ext cx="768197" cy="261610"/>
          </a:xfrm>
          <a:prstGeom prst="rect">
            <a:avLst/>
          </a:prstGeom>
          <a:noFill/>
        </p:spPr>
        <p:txBody>
          <a:bodyPr wrap="square">
            <a:spAutoFit/>
          </a:bodyPr>
          <a:lstStyle/>
          <a:p>
            <a:pPr algn="ctr"/>
            <a:r>
              <a:rPr lang="en-US" sz="1100" b="1" dirty="0">
                <a:solidFill>
                  <a:schemeClr val="bg1">
                    <a:lumMod val="10000"/>
                  </a:schemeClr>
                </a:solidFill>
                <a:latin typeface="Times New Roman" panose="0202060305040502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Login</a:t>
            </a:r>
            <a:endParaRPr lang="en-US" sz="110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D38E53EE-EFD6-4D21-AE69-8B25DBBCA7AA}"/>
              </a:ext>
            </a:extLst>
          </p:cNvPr>
          <p:cNvSpPr txBox="1"/>
          <p:nvPr/>
        </p:nvSpPr>
        <p:spPr>
          <a:xfrm>
            <a:off x="2685918" y="1835850"/>
            <a:ext cx="768197" cy="261610"/>
          </a:xfrm>
          <a:prstGeom prst="rect">
            <a:avLst/>
          </a:prstGeom>
          <a:noFill/>
        </p:spPr>
        <p:txBody>
          <a:bodyPr wrap="square">
            <a:spAutoFit/>
          </a:bodyPr>
          <a:lstStyle/>
          <a:p>
            <a:pPr algn="ctr"/>
            <a:r>
              <a:rPr lang="en-US" sz="1100" b="1" dirty="0">
                <a:solidFill>
                  <a:schemeClr val="bg1">
                    <a:lumMod val="10000"/>
                  </a:schemeClr>
                </a:solidFill>
                <a:latin typeface="Times New Roman" panose="02020603050405020304" pitchFamily="18" charset="0"/>
                <a:cs typeface="Times New Roman" panose="02020603050405020304" pitchFamily="18" charset="0"/>
                <a:hlinkClick r:id="rId4" action="ppaction://hlinkfile">
                  <a:extLst>
                    <a:ext uri="{A12FA001-AC4F-418D-AE19-62706E023703}">
                      <ahyp:hlinkClr xmlns:ahyp="http://schemas.microsoft.com/office/drawing/2018/hyperlinkcolor" val="tx"/>
                    </a:ext>
                  </a:extLst>
                </a:hlinkClick>
              </a:rPr>
              <a:t>Member</a:t>
            </a:r>
            <a:endParaRPr lang="en-US" sz="110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D9780973-EB51-48DE-9A02-575C876E18D1}"/>
              </a:ext>
            </a:extLst>
          </p:cNvPr>
          <p:cNvSpPr txBox="1"/>
          <p:nvPr/>
        </p:nvSpPr>
        <p:spPr>
          <a:xfrm>
            <a:off x="5009788" y="1774295"/>
            <a:ext cx="768197" cy="430887"/>
          </a:xfrm>
          <a:prstGeom prst="rect">
            <a:avLst/>
          </a:prstGeom>
          <a:noFill/>
        </p:spPr>
        <p:txBody>
          <a:bodyPr wrap="square">
            <a:spAutoFit/>
          </a:bodyPr>
          <a:lstStyle/>
          <a:p>
            <a:pPr algn="ctr"/>
            <a:r>
              <a:rPr lang="en-US" sz="1100" b="1" dirty="0">
                <a:solidFill>
                  <a:schemeClr val="bg1">
                    <a:lumMod val="10000"/>
                  </a:schemeClr>
                </a:solidFill>
                <a:latin typeface="Times New Roman" panose="02020603050405020304" pitchFamily="18" charset="0"/>
                <a:cs typeface="Times New Roman" panose="02020603050405020304" pitchFamily="18" charset="0"/>
                <a:hlinkClick r:id="rId5" action="ppaction://hlinkfile">
                  <a:extLst>
                    <a:ext uri="{A12FA001-AC4F-418D-AE19-62706E023703}">
                      <ahyp:hlinkClr xmlns:ahyp="http://schemas.microsoft.com/office/drawing/2018/hyperlinkcolor" val="tx"/>
                    </a:ext>
                  </a:extLst>
                </a:hlinkClick>
              </a:rPr>
              <a:t>Sub-admin</a:t>
            </a:r>
            <a:endParaRPr lang="en-US" sz="110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C7BCEE89-BAE2-43F4-B3F5-1296D108AD56}"/>
              </a:ext>
            </a:extLst>
          </p:cNvPr>
          <p:cNvSpPr txBox="1"/>
          <p:nvPr/>
        </p:nvSpPr>
        <p:spPr>
          <a:xfrm>
            <a:off x="7266572" y="1833756"/>
            <a:ext cx="768197" cy="261610"/>
          </a:xfrm>
          <a:prstGeom prst="rect">
            <a:avLst/>
          </a:prstGeom>
          <a:noFill/>
        </p:spPr>
        <p:txBody>
          <a:bodyPr wrap="square">
            <a:spAutoFit/>
          </a:bodyPr>
          <a:lstStyle/>
          <a:p>
            <a:pPr algn="ctr"/>
            <a:r>
              <a:rPr lang="en-US" sz="1100" b="1" dirty="0">
                <a:solidFill>
                  <a:schemeClr val="bg1">
                    <a:lumMod val="10000"/>
                  </a:schemeClr>
                </a:solidFill>
                <a:latin typeface="Times New Roman" panose="02020603050405020304" pitchFamily="18" charset="0"/>
                <a:cs typeface="Times New Roman" panose="02020603050405020304" pitchFamily="18" charset="0"/>
                <a:hlinkClick r:id="rId6" action="ppaction://hlinkfile">
                  <a:extLst>
                    <a:ext uri="{A12FA001-AC4F-418D-AE19-62706E023703}">
                      <ahyp:hlinkClr xmlns:ahyp="http://schemas.microsoft.com/office/drawing/2018/hyperlinkcolor" val="tx"/>
                    </a:ext>
                  </a:extLst>
                </a:hlinkClick>
              </a:rPr>
              <a:t>Category</a:t>
            </a:r>
            <a:endParaRPr lang="en-US" sz="110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100" name="TextBox 99">
            <a:hlinkClick r:id="rId7" action="ppaction://hlinkfile"/>
            <a:extLst>
              <a:ext uri="{FF2B5EF4-FFF2-40B4-BE49-F238E27FC236}">
                <a16:creationId xmlns:a16="http://schemas.microsoft.com/office/drawing/2014/main" id="{6579FDD3-49D3-483F-8A86-45DEE4F6D44F}"/>
              </a:ext>
            </a:extLst>
          </p:cNvPr>
          <p:cNvSpPr txBox="1"/>
          <p:nvPr/>
        </p:nvSpPr>
        <p:spPr>
          <a:xfrm>
            <a:off x="7266571" y="3431857"/>
            <a:ext cx="768197" cy="261610"/>
          </a:xfrm>
          <a:prstGeom prst="rect">
            <a:avLst/>
          </a:prstGeom>
          <a:noFill/>
        </p:spPr>
        <p:txBody>
          <a:bodyPr wrap="square">
            <a:spAutoFit/>
          </a:bodyPr>
          <a:lstStyle/>
          <a:p>
            <a:pPr algn="ctr"/>
            <a:r>
              <a:rPr lang="en-US" sz="1100" b="1" dirty="0" err="1">
                <a:solidFill>
                  <a:schemeClr val="bg1">
                    <a:lumMod val="10000"/>
                  </a:schemeClr>
                </a:solidFill>
                <a:latin typeface="Times New Roman" panose="02020603050405020304" pitchFamily="18" charset="0"/>
                <a:cs typeface="Times New Roman" panose="02020603050405020304" pitchFamily="18" charset="0"/>
              </a:rPr>
              <a:t>Porder</a:t>
            </a:r>
            <a:endParaRPr lang="en-US" sz="110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101" name="TextBox 100">
            <a:extLst>
              <a:ext uri="{FF2B5EF4-FFF2-40B4-BE49-F238E27FC236}">
                <a16:creationId xmlns:a16="http://schemas.microsoft.com/office/drawing/2014/main" id="{7B1A9D2B-592E-49E6-95A2-74DFEED22A25}"/>
              </a:ext>
            </a:extLst>
          </p:cNvPr>
          <p:cNvSpPr txBox="1"/>
          <p:nvPr/>
        </p:nvSpPr>
        <p:spPr>
          <a:xfrm>
            <a:off x="5079177" y="3431857"/>
            <a:ext cx="768197" cy="430887"/>
          </a:xfrm>
          <a:prstGeom prst="rect">
            <a:avLst/>
          </a:prstGeom>
          <a:noFill/>
        </p:spPr>
        <p:txBody>
          <a:bodyPr wrap="square">
            <a:spAutoFit/>
          </a:bodyPr>
          <a:lstStyle/>
          <a:p>
            <a:pPr algn="ctr"/>
            <a:r>
              <a:rPr lang="en-US" sz="1100" b="1" dirty="0">
                <a:solidFill>
                  <a:schemeClr val="bg1">
                    <a:lumMod val="10000"/>
                  </a:schemeClr>
                </a:solidFill>
                <a:latin typeface="Times New Roman" panose="02020603050405020304" pitchFamily="18" charset="0"/>
                <a:cs typeface="Times New Roman" panose="02020603050405020304" pitchFamily="18" charset="0"/>
                <a:hlinkClick r:id="rId8" action="ppaction://hlinkfile">
                  <a:extLst>
                    <a:ext uri="{A12FA001-AC4F-418D-AE19-62706E023703}">
                      <ahyp:hlinkClr xmlns:ahyp="http://schemas.microsoft.com/office/drawing/2018/hyperlinkcolor" val="tx"/>
                    </a:ext>
                  </a:extLst>
                </a:hlinkClick>
              </a:rPr>
              <a:t>Add to Cart</a:t>
            </a:r>
            <a:endParaRPr lang="en-US" sz="110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ABD20184-9D57-48C9-8378-9FA95257C17A}"/>
              </a:ext>
            </a:extLst>
          </p:cNvPr>
          <p:cNvSpPr txBox="1"/>
          <p:nvPr/>
        </p:nvSpPr>
        <p:spPr>
          <a:xfrm>
            <a:off x="2822395" y="3506981"/>
            <a:ext cx="768197" cy="261610"/>
          </a:xfrm>
          <a:prstGeom prst="rect">
            <a:avLst/>
          </a:prstGeom>
          <a:noFill/>
        </p:spPr>
        <p:txBody>
          <a:bodyPr wrap="square">
            <a:spAutoFit/>
          </a:bodyPr>
          <a:lstStyle/>
          <a:p>
            <a:pPr algn="ctr"/>
            <a:r>
              <a:rPr lang="en-US" sz="1100" b="1" dirty="0">
                <a:solidFill>
                  <a:schemeClr val="bg1">
                    <a:lumMod val="10000"/>
                  </a:schemeClr>
                </a:solidFill>
                <a:latin typeface="Times New Roman" panose="02020603050405020304" pitchFamily="18" charset="0"/>
                <a:cs typeface="Times New Roman" panose="02020603050405020304" pitchFamily="18" charset="0"/>
                <a:hlinkClick r:id="rId9" action="ppaction://hlinkfile">
                  <a:extLst>
                    <a:ext uri="{A12FA001-AC4F-418D-AE19-62706E023703}">
                      <ahyp:hlinkClr xmlns:ahyp="http://schemas.microsoft.com/office/drawing/2018/hyperlinkcolor" val="tx"/>
                    </a:ext>
                  </a:extLst>
                </a:hlinkClick>
              </a:rPr>
              <a:t>Buy Now</a:t>
            </a:r>
            <a:endParaRPr lang="en-US" sz="110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103" name="TextBox 102">
            <a:extLst>
              <a:ext uri="{FF2B5EF4-FFF2-40B4-BE49-F238E27FC236}">
                <a16:creationId xmlns:a16="http://schemas.microsoft.com/office/drawing/2014/main" id="{570729AE-0E6F-4870-A816-781AEFB24B4B}"/>
              </a:ext>
            </a:extLst>
          </p:cNvPr>
          <p:cNvSpPr txBox="1"/>
          <p:nvPr/>
        </p:nvSpPr>
        <p:spPr>
          <a:xfrm>
            <a:off x="732610" y="3506981"/>
            <a:ext cx="768197" cy="261610"/>
          </a:xfrm>
          <a:prstGeom prst="rect">
            <a:avLst/>
          </a:prstGeom>
          <a:noFill/>
        </p:spPr>
        <p:txBody>
          <a:bodyPr wrap="square">
            <a:spAutoFit/>
          </a:bodyPr>
          <a:lstStyle/>
          <a:p>
            <a:pPr algn="ctr"/>
            <a:r>
              <a:rPr lang="en-US" sz="1100" b="1" dirty="0">
                <a:solidFill>
                  <a:schemeClr val="bg1">
                    <a:lumMod val="10000"/>
                  </a:schemeClr>
                </a:solidFill>
                <a:latin typeface="Times New Roman" panose="02020603050405020304" pitchFamily="18" charset="0"/>
                <a:cs typeface="Times New Roman" panose="02020603050405020304" pitchFamily="18" charset="0"/>
                <a:hlinkClick r:id="rId10" action="ppaction://hlinkfile">
                  <a:extLst>
                    <a:ext uri="{A12FA001-AC4F-418D-AE19-62706E023703}">
                      <ahyp:hlinkClr xmlns:ahyp="http://schemas.microsoft.com/office/drawing/2018/hyperlinkcolor" val="tx"/>
                    </a:ext>
                  </a:extLst>
                </a:hlinkClick>
              </a:rPr>
              <a:t>Product</a:t>
            </a:r>
            <a:endParaRPr lang="en-US" sz="110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35" name="Action Button: Go Home 34">
            <a:hlinkClick r:id="rId11" action="ppaction://hlinksldjump" highlightClick="1"/>
            <a:extLst>
              <a:ext uri="{FF2B5EF4-FFF2-40B4-BE49-F238E27FC236}">
                <a16:creationId xmlns:a16="http://schemas.microsoft.com/office/drawing/2014/main" id="{B2757438-A07F-423B-B0E3-EA16D38CAE34}"/>
              </a:ext>
            </a:extLst>
          </p:cNvPr>
          <p:cNvSpPr/>
          <p:nvPr/>
        </p:nvSpPr>
        <p:spPr>
          <a:xfrm>
            <a:off x="8683256"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30"/>
                                        </p:tgtEl>
                                        <p:attrNameLst>
                                          <p:attrName>style.visibility</p:attrName>
                                        </p:attrNameLst>
                                      </p:cBhvr>
                                      <p:to>
                                        <p:strVal val="visible"/>
                                      </p:to>
                                    </p:set>
                                    <p:animEffect transition="in" filter="circle(in)">
                                      <p:cBhvr>
                                        <p:cTn id="7" dur="2000"/>
                                        <p:tgtEl>
                                          <p:spTgt spid="11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27"/>
                                        </p:tgtEl>
                                        <p:attrNameLst>
                                          <p:attrName>style.visibility</p:attrName>
                                        </p:attrNameLst>
                                      </p:cBhvr>
                                      <p:to>
                                        <p:strVal val="visible"/>
                                      </p:to>
                                    </p:set>
                                    <p:animEffect transition="in" filter="circle(in)">
                                      <p:cBhvr>
                                        <p:cTn id="12" dur="2000"/>
                                        <p:tgtEl>
                                          <p:spTgt spid="112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24"/>
                                        </p:tgtEl>
                                        <p:attrNameLst>
                                          <p:attrName>style.visibility</p:attrName>
                                        </p:attrNameLst>
                                      </p:cBhvr>
                                      <p:to>
                                        <p:strVal val="visible"/>
                                      </p:to>
                                    </p:set>
                                    <p:animEffect transition="in" filter="circle(in)">
                                      <p:cBhvr>
                                        <p:cTn id="17" dur="2000"/>
                                        <p:tgtEl>
                                          <p:spTgt spid="112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circle(in)">
                                      <p:cBhvr>
                                        <p:cTn id="22" dur="20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circle(in)">
                                      <p:cBhvr>
                                        <p:cTn id="27" dur="20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circle(in)">
                                      <p:cBhvr>
                                        <p:cTn id="32" dur="200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circle(in)">
                                      <p:cBhvr>
                                        <p:cTn id="37" dur="2000"/>
                                        <p:tgtEl>
                                          <p:spTgt spid="89"/>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circle(in)">
                                      <p:cBhvr>
                                        <p:cTn id="42"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E5E5C36A-FA33-410B-93B0-0CFC3D927B01}"/>
              </a:ext>
            </a:extLst>
          </p:cNvPr>
          <p:cNvSpPr/>
          <p:nvPr/>
        </p:nvSpPr>
        <p:spPr>
          <a:xfrm flipH="1" flipV="1">
            <a:off x="4065817" y="4163785"/>
            <a:ext cx="2429693" cy="979715"/>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Right Triangle 3">
            <a:extLst>
              <a:ext uri="{FF2B5EF4-FFF2-40B4-BE49-F238E27FC236}">
                <a16:creationId xmlns:a16="http://schemas.microsoft.com/office/drawing/2014/main" id="{E0B25E1E-171C-4ED9-A538-EEB7D462725C}"/>
              </a:ext>
            </a:extLst>
          </p:cNvPr>
          <p:cNvSpPr/>
          <p:nvPr/>
        </p:nvSpPr>
        <p:spPr>
          <a:xfrm flipV="1">
            <a:off x="2664825" y="3306538"/>
            <a:ext cx="2429693" cy="979715"/>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5" name="Rectangle: Top Corners Rounded 4">
            <a:hlinkClick r:id="rId2" action="ppaction://hlinkfile"/>
            <a:extLst>
              <a:ext uri="{FF2B5EF4-FFF2-40B4-BE49-F238E27FC236}">
                <a16:creationId xmlns:a16="http://schemas.microsoft.com/office/drawing/2014/main" id="{7EB0DE4D-7C49-4357-BD53-0F45AE0FD877}"/>
              </a:ext>
            </a:extLst>
          </p:cNvPr>
          <p:cNvSpPr/>
          <p:nvPr/>
        </p:nvSpPr>
        <p:spPr>
          <a:xfrm rot="16200000">
            <a:off x="3490234" y="1810023"/>
            <a:ext cx="842555" cy="2366011"/>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6" name="Right Triangle 5">
            <a:extLst>
              <a:ext uri="{FF2B5EF4-FFF2-40B4-BE49-F238E27FC236}">
                <a16:creationId xmlns:a16="http://schemas.microsoft.com/office/drawing/2014/main" id="{1FFF6000-033E-40E2-A13C-B4A546AA3D03}"/>
              </a:ext>
            </a:extLst>
          </p:cNvPr>
          <p:cNvSpPr/>
          <p:nvPr/>
        </p:nvSpPr>
        <p:spPr>
          <a:xfrm flipH="1" flipV="1">
            <a:off x="4065817" y="2454457"/>
            <a:ext cx="2429693" cy="979715"/>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7" name="Rectangle: Top Corners Rounded 6">
            <a:hlinkClick r:id="rId3" action="ppaction://hlinkfile"/>
            <a:extLst>
              <a:ext uri="{FF2B5EF4-FFF2-40B4-BE49-F238E27FC236}">
                <a16:creationId xmlns:a16="http://schemas.microsoft.com/office/drawing/2014/main" id="{0470FBC7-FAFB-4663-B534-6925A0CDC840}"/>
              </a:ext>
            </a:extLst>
          </p:cNvPr>
          <p:cNvSpPr/>
          <p:nvPr/>
        </p:nvSpPr>
        <p:spPr>
          <a:xfrm rot="5400000" flipH="1">
            <a:off x="4827545" y="957942"/>
            <a:ext cx="842555" cy="2366011"/>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8" name="Right Triangle 7">
            <a:extLst>
              <a:ext uri="{FF2B5EF4-FFF2-40B4-BE49-F238E27FC236}">
                <a16:creationId xmlns:a16="http://schemas.microsoft.com/office/drawing/2014/main" id="{10ACCA0B-CB07-47FC-8607-AA5FEF20CF10}"/>
              </a:ext>
            </a:extLst>
          </p:cNvPr>
          <p:cNvSpPr/>
          <p:nvPr/>
        </p:nvSpPr>
        <p:spPr>
          <a:xfrm flipV="1">
            <a:off x="2664825" y="1606732"/>
            <a:ext cx="2429693" cy="979715"/>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9" name="Rectangle: Top Corners Rounded 8">
            <a:hlinkClick r:id="rId4" action="ppaction://hlinkfile"/>
            <a:extLst>
              <a:ext uri="{FF2B5EF4-FFF2-40B4-BE49-F238E27FC236}">
                <a16:creationId xmlns:a16="http://schemas.microsoft.com/office/drawing/2014/main" id="{382EE431-A8D7-4C88-ACA3-3BBC7171294A}"/>
              </a:ext>
            </a:extLst>
          </p:cNvPr>
          <p:cNvSpPr/>
          <p:nvPr/>
        </p:nvSpPr>
        <p:spPr>
          <a:xfrm rot="16200000">
            <a:off x="3490234" y="110217"/>
            <a:ext cx="842555" cy="2366011"/>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0" name="Oval 9">
            <a:extLst>
              <a:ext uri="{FF2B5EF4-FFF2-40B4-BE49-F238E27FC236}">
                <a16:creationId xmlns:a16="http://schemas.microsoft.com/office/drawing/2014/main" id="{73ECEFF8-F66D-47B3-9A81-A40F682F51F8}"/>
              </a:ext>
            </a:extLst>
          </p:cNvPr>
          <p:cNvSpPr/>
          <p:nvPr/>
        </p:nvSpPr>
        <p:spPr>
          <a:xfrm>
            <a:off x="2801167" y="940525"/>
            <a:ext cx="705395" cy="705395"/>
          </a:xfrm>
          <a:prstGeom prst="ellipse">
            <a:avLst/>
          </a:prstGeom>
          <a:solidFill>
            <a:srgbClr val="FF0000"/>
          </a:solidFill>
          <a:ln>
            <a:noFill/>
          </a:ln>
          <a:effectLst>
            <a:innerShdw blurRad="1270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2" name="Oval 11">
            <a:extLst>
              <a:ext uri="{FF2B5EF4-FFF2-40B4-BE49-F238E27FC236}">
                <a16:creationId xmlns:a16="http://schemas.microsoft.com/office/drawing/2014/main" id="{8FB13313-CBEC-4CD4-8B6B-0F385D64FC6C}"/>
              </a:ext>
            </a:extLst>
          </p:cNvPr>
          <p:cNvSpPr/>
          <p:nvPr/>
        </p:nvSpPr>
        <p:spPr>
          <a:xfrm>
            <a:off x="5640712" y="1788250"/>
            <a:ext cx="705395" cy="705395"/>
          </a:xfrm>
          <a:prstGeom prst="ellipse">
            <a:avLst/>
          </a:prstGeom>
          <a:solidFill>
            <a:srgbClr val="00B050"/>
          </a:solidFill>
          <a:ln>
            <a:noFill/>
          </a:ln>
          <a:effectLst>
            <a:innerShdw blurRad="114300" dist="762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Oval 12">
            <a:extLst>
              <a:ext uri="{FF2B5EF4-FFF2-40B4-BE49-F238E27FC236}">
                <a16:creationId xmlns:a16="http://schemas.microsoft.com/office/drawing/2014/main" id="{1CAB81EB-18AD-494A-ACAA-D8660774BE2E}"/>
              </a:ext>
            </a:extLst>
          </p:cNvPr>
          <p:cNvSpPr/>
          <p:nvPr/>
        </p:nvSpPr>
        <p:spPr>
          <a:xfrm>
            <a:off x="2816301" y="2636426"/>
            <a:ext cx="705395" cy="705395"/>
          </a:xfrm>
          <a:prstGeom prst="ellipse">
            <a:avLst/>
          </a:prstGeom>
          <a:solidFill>
            <a:srgbClr val="00B0F0"/>
          </a:solidFill>
          <a:ln>
            <a:noFill/>
          </a:ln>
          <a:effectLst>
            <a:innerShdw blurRad="114300" dist="762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4" name="TextBox 13">
            <a:hlinkClick r:id="rId4" action="ppaction://hlinkfile"/>
            <a:extLst>
              <a:ext uri="{FF2B5EF4-FFF2-40B4-BE49-F238E27FC236}">
                <a16:creationId xmlns:a16="http://schemas.microsoft.com/office/drawing/2014/main" id="{ACC8F750-D6E3-47CB-B50F-429922A31471}"/>
              </a:ext>
            </a:extLst>
          </p:cNvPr>
          <p:cNvSpPr txBox="1"/>
          <p:nvPr/>
        </p:nvSpPr>
        <p:spPr>
          <a:xfrm>
            <a:off x="3653776" y="1132429"/>
            <a:ext cx="705395" cy="253916"/>
          </a:xfrm>
          <a:prstGeom prst="rect">
            <a:avLst/>
          </a:prstGeom>
          <a:noFill/>
        </p:spPr>
        <p:txBody>
          <a:bodyPr wrap="square" rtlCol="0">
            <a:spAutoFit/>
          </a:bodyPr>
          <a:lstStyle/>
          <a:p>
            <a:r>
              <a:rPr lang="en-IN" sz="1050" b="1" dirty="0">
                <a:solidFill>
                  <a:schemeClr val="bg1">
                    <a:lumMod val="10000"/>
                  </a:schemeClr>
                </a:solidFill>
                <a:latin typeface="Times New Roman" panose="02020603050405020304" pitchFamily="18" charset="0"/>
                <a:cs typeface="Times New Roman" panose="02020603050405020304" pitchFamily="18" charset="0"/>
                <a:hlinkClick r:id="rId5" action="ppaction://hlinkfile">
                  <a:extLst>
                    <a:ext uri="{A12FA001-AC4F-418D-AE19-62706E023703}">
                      <ahyp:hlinkClr xmlns:ahyp="http://schemas.microsoft.com/office/drawing/2018/hyperlinkcolor" val="tx"/>
                    </a:ext>
                  </a:extLst>
                </a:hlinkClick>
              </a:rPr>
              <a:t>Admin</a:t>
            </a:r>
            <a:endParaRPr lang="en-IN" sz="105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E524A00-F3F2-4E9A-804A-CB382B6E2B0C}"/>
              </a:ext>
            </a:extLst>
          </p:cNvPr>
          <p:cNvSpPr txBox="1"/>
          <p:nvPr/>
        </p:nvSpPr>
        <p:spPr>
          <a:xfrm>
            <a:off x="2137967" y="67241"/>
            <a:ext cx="4940027" cy="507831"/>
          </a:xfrm>
          <a:prstGeom prst="rect">
            <a:avLst/>
          </a:prstGeom>
          <a:noFill/>
        </p:spPr>
        <p:txBody>
          <a:bodyPr wrap="square" rtlCol="0">
            <a:spAutoFit/>
          </a:bodyPr>
          <a:lstStyle/>
          <a:p>
            <a:pPr algn="ctr"/>
            <a:r>
              <a:rPr lang="en-US" sz="2700" b="1" dirty="0">
                <a:solidFill>
                  <a:schemeClr val="bg1"/>
                </a:solidFill>
                <a:latin typeface="Times New Roman" panose="02020603050405020304" pitchFamily="18" charset="0"/>
                <a:cs typeface="Times New Roman" panose="02020603050405020304" pitchFamily="18" charset="0"/>
              </a:rPr>
              <a:t>User Interface</a:t>
            </a:r>
            <a:endParaRPr lang="en-IN" sz="2700" b="1" dirty="0">
              <a:solidFill>
                <a:schemeClr val="bg1"/>
              </a:solidFill>
              <a:latin typeface="Times New Roman" panose="02020603050405020304" pitchFamily="18" charset="0"/>
              <a:cs typeface="Times New Roman" panose="02020603050405020304" pitchFamily="18" charset="0"/>
            </a:endParaRPr>
          </a:p>
        </p:txBody>
      </p:sp>
      <p:pic>
        <p:nvPicPr>
          <p:cNvPr id="26" name="Picture 25">
            <a:hlinkClick r:id="rId4" action="ppaction://hlinkfile"/>
            <a:extLst>
              <a:ext uri="{FF2B5EF4-FFF2-40B4-BE49-F238E27FC236}">
                <a16:creationId xmlns:a16="http://schemas.microsoft.com/office/drawing/2014/main" id="{7FFB0864-FD5D-4886-9E01-8324B517A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930" y="979815"/>
            <a:ext cx="516049" cy="564051"/>
          </a:xfrm>
          <a:prstGeom prst="rect">
            <a:avLst/>
          </a:prstGeom>
        </p:spPr>
      </p:pic>
      <p:pic>
        <p:nvPicPr>
          <p:cNvPr id="27" name="Picture 26">
            <a:hlinkClick r:id="rId3" action="ppaction://hlinkfile"/>
            <a:extLst>
              <a:ext uri="{FF2B5EF4-FFF2-40B4-BE49-F238E27FC236}">
                <a16:creationId xmlns:a16="http://schemas.microsoft.com/office/drawing/2014/main" id="{0B3F456F-FC39-4206-88AD-5B0776CA4F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3990" y="1817483"/>
            <a:ext cx="516034" cy="622276"/>
          </a:xfrm>
          <a:prstGeom prst="rect">
            <a:avLst/>
          </a:prstGeom>
        </p:spPr>
      </p:pic>
      <p:sp>
        <p:nvSpPr>
          <p:cNvPr id="28" name="TextBox 27">
            <a:hlinkClick r:id="rId3" action="ppaction://hlinkfile"/>
            <a:extLst>
              <a:ext uri="{FF2B5EF4-FFF2-40B4-BE49-F238E27FC236}">
                <a16:creationId xmlns:a16="http://schemas.microsoft.com/office/drawing/2014/main" id="{22A3F7CF-A4C6-41E0-A5AD-408F9DCC77DF}"/>
              </a:ext>
            </a:extLst>
          </p:cNvPr>
          <p:cNvSpPr txBox="1"/>
          <p:nvPr/>
        </p:nvSpPr>
        <p:spPr>
          <a:xfrm>
            <a:off x="4819912" y="2031609"/>
            <a:ext cx="860396" cy="253916"/>
          </a:xfrm>
          <a:prstGeom prst="rect">
            <a:avLst/>
          </a:prstGeom>
          <a:noFill/>
        </p:spPr>
        <p:txBody>
          <a:bodyPr wrap="square" rtlCol="0">
            <a:spAutoFit/>
          </a:bodyPr>
          <a:lstStyle/>
          <a:p>
            <a:r>
              <a:rPr lang="en-US" sz="1050" b="1" dirty="0">
                <a:solidFill>
                  <a:schemeClr val="bg1">
                    <a:lumMod val="10000"/>
                  </a:schemeClr>
                </a:solidFill>
                <a:latin typeface="Times New Roman" panose="02020603050405020304" pitchFamily="18" charset="0"/>
                <a:cs typeface="Times New Roman" panose="02020603050405020304" pitchFamily="18" charset="0"/>
                <a:hlinkClick r:id="rId8" action="ppaction://hlinkfile">
                  <a:extLst>
                    <a:ext uri="{A12FA001-AC4F-418D-AE19-62706E023703}">
                      <ahyp:hlinkClr xmlns:ahyp="http://schemas.microsoft.com/office/drawing/2018/hyperlinkcolor" val="tx"/>
                    </a:ext>
                  </a:extLst>
                </a:hlinkClick>
              </a:rPr>
              <a:t>S</a:t>
            </a:r>
            <a:r>
              <a:rPr lang="en-IN" sz="1050" b="1" dirty="0" err="1">
                <a:solidFill>
                  <a:schemeClr val="bg1">
                    <a:lumMod val="10000"/>
                  </a:schemeClr>
                </a:solidFill>
                <a:latin typeface="Times New Roman" panose="02020603050405020304" pitchFamily="18" charset="0"/>
                <a:cs typeface="Times New Roman" panose="02020603050405020304" pitchFamily="18" charset="0"/>
                <a:hlinkClick r:id="rId8" action="ppaction://hlinkfile">
                  <a:extLst>
                    <a:ext uri="{A12FA001-AC4F-418D-AE19-62706E023703}">
                      <ahyp:hlinkClr xmlns:ahyp="http://schemas.microsoft.com/office/drawing/2018/hyperlinkcolor" val="tx"/>
                    </a:ext>
                  </a:extLst>
                </a:hlinkClick>
              </a:rPr>
              <a:t>ub</a:t>
            </a:r>
            <a:r>
              <a:rPr lang="en-IN" sz="1050" b="1" dirty="0">
                <a:solidFill>
                  <a:schemeClr val="bg1">
                    <a:lumMod val="10000"/>
                  </a:schemeClr>
                </a:solidFill>
                <a:latin typeface="Times New Roman" panose="02020603050405020304" pitchFamily="18" charset="0"/>
                <a:cs typeface="Times New Roman" panose="02020603050405020304" pitchFamily="18" charset="0"/>
                <a:hlinkClick r:id="rId8" action="ppaction://hlinkfile">
                  <a:extLst>
                    <a:ext uri="{A12FA001-AC4F-418D-AE19-62706E023703}">
                      <ahyp:hlinkClr xmlns:ahyp="http://schemas.microsoft.com/office/drawing/2018/hyperlinkcolor" val="tx"/>
                    </a:ext>
                  </a:extLst>
                </a:hlinkClick>
              </a:rPr>
              <a:t>-admin</a:t>
            </a:r>
            <a:endParaRPr lang="en-IN" sz="1050"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29" name="TextBox 28">
            <a:hlinkClick r:id="rId2" action="ppaction://hlinkfile"/>
            <a:extLst>
              <a:ext uri="{FF2B5EF4-FFF2-40B4-BE49-F238E27FC236}">
                <a16:creationId xmlns:a16="http://schemas.microsoft.com/office/drawing/2014/main" id="{D9E35413-9033-42F9-A7E3-1B6335610A3D}"/>
              </a:ext>
            </a:extLst>
          </p:cNvPr>
          <p:cNvSpPr txBox="1"/>
          <p:nvPr/>
        </p:nvSpPr>
        <p:spPr>
          <a:xfrm>
            <a:off x="3653775" y="2876839"/>
            <a:ext cx="918225" cy="253916"/>
          </a:xfrm>
          <a:prstGeom prst="rect">
            <a:avLst/>
          </a:prstGeom>
          <a:noFill/>
        </p:spPr>
        <p:txBody>
          <a:bodyPr wrap="square" rtlCol="0">
            <a:spAutoFit/>
          </a:bodyPr>
          <a:lstStyle/>
          <a:p>
            <a:r>
              <a:rPr lang="en-US" sz="1050" b="1" dirty="0">
                <a:solidFill>
                  <a:schemeClr val="bg1">
                    <a:lumMod val="10000"/>
                  </a:schemeClr>
                </a:solidFill>
                <a:latin typeface="Times New Roman" panose="02020603050405020304" pitchFamily="18" charset="0"/>
                <a:cs typeface="Times New Roman" panose="02020603050405020304" pitchFamily="18" charset="0"/>
                <a:hlinkClick r:id="rId9" action="ppaction://hlinkfile">
                  <a:extLst>
                    <a:ext uri="{A12FA001-AC4F-418D-AE19-62706E023703}">
                      <ahyp:hlinkClr xmlns:ahyp="http://schemas.microsoft.com/office/drawing/2018/hyperlinkcolor" val="tx"/>
                    </a:ext>
                  </a:extLst>
                </a:hlinkClick>
              </a:rPr>
              <a:t>U</a:t>
            </a:r>
            <a:r>
              <a:rPr lang="en-IN" sz="1050" b="1" dirty="0">
                <a:solidFill>
                  <a:schemeClr val="bg1">
                    <a:lumMod val="10000"/>
                  </a:schemeClr>
                </a:solidFill>
                <a:latin typeface="Times New Roman" panose="02020603050405020304" pitchFamily="18" charset="0"/>
                <a:cs typeface="Times New Roman" panose="02020603050405020304" pitchFamily="18" charset="0"/>
                <a:hlinkClick r:id="rId9" action="ppaction://hlinkfile">
                  <a:extLst>
                    <a:ext uri="{A12FA001-AC4F-418D-AE19-62706E023703}">
                      <ahyp:hlinkClr xmlns:ahyp="http://schemas.microsoft.com/office/drawing/2018/hyperlinkcolor" val="tx"/>
                    </a:ext>
                  </a:extLst>
                </a:hlinkClick>
              </a:rPr>
              <a:t>ser</a:t>
            </a:r>
            <a:endParaRPr lang="en-IN" sz="1050" b="1" dirty="0">
              <a:solidFill>
                <a:schemeClr val="bg1">
                  <a:lumMod val="10000"/>
                </a:schemeClr>
              </a:solidFill>
              <a:latin typeface="Times New Roman" panose="02020603050405020304" pitchFamily="18" charset="0"/>
              <a:cs typeface="Times New Roman" panose="02020603050405020304" pitchFamily="18" charset="0"/>
            </a:endParaRPr>
          </a:p>
        </p:txBody>
      </p:sp>
      <p:pic>
        <p:nvPicPr>
          <p:cNvPr id="32" name="Picture 31">
            <a:hlinkClick r:id="rId10" action="ppaction://hlinkfile"/>
            <a:extLst>
              <a:ext uri="{FF2B5EF4-FFF2-40B4-BE49-F238E27FC236}">
                <a16:creationId xmlns:a16="http://schemas.microsoft.com/office/drawing/2014/main" id="{B87CDB21-B7B2-441C-82F7-B67B6423B5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77541" y="2801920"/>
            <a:ext cx="504174" cy="432133"/>
          </a:xfrm>
          <a:prstGeom prst="rect">
            <a:avLst/>
          </a:prstGeom>
        </p:spPr>
      </p:pic>
      <p:sp>
        <p:nvSpPr>
          <p:cNvPr id="37" name="Title 36">
            <a:extLst>
              <a:ext uri="{FF2B5EF4-FFF2-40B4-BE49-F238E27FC236}">
                <a16:creationId xmlns:a16="http://schemas.microsoft.com/office/drawing/2014/main" id="{69FF33B5-C962-4AFD-B841-6D372B371BCF}"/>
              </a:ext>
            </a:extLst>
          </p:cNvPr>
          <p:cNvSpPr>
            <a:spLocks noGrp="1"/>
          </p:cNvSpPr>
          <p:nvPr>
            <p:ph type="ctrTitle"/>
          </p:nvPr>
        </p:nvSpPr>
        <p:spPr/>
        <p:txBody>
          <a:bodyPr/>
          <a:lstStyle/>
          <a:p>
            <a:r>
              <a:rPr lang="en-US" dirty="0"/>
              <a:t>User Interface</a:t>
            </a:r>
            <a:endParaRPr lang="en-IN" dirty="0"/>
          </a:p>
        </p:txBody>
      </p:sp>
      <p:sp>
        <p:nvSpPr>
          <p:cNvPr id="20" name="Action Button: Go Home 19">
            <a:hlinkClick r:id="rId12" action="ppaction://hlinksldjump" highlightClick="1"/>
            <a:extLst>
              <a:ext uri="{FF2B5EF4-FFF2-40B4-BE49-F238E27FC236}">
                <a16:creationId xmlns:a16="http://schemas.microsoft.com/office/drawing/2014/main" id="{F2B3757F-F171-4A80-BC3D-0DB601913823}"/>
              </a:ext>
            </a:extLst>
          </p:cNvPr>
          <p:cNvSpPr/>
          <p:nvPr/>
        </p:nvSpPr>
        <p:spPr>
          <a:xfrm>
            <a:off x="8683256" y="471819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4227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Testing</a:t>
            </a:r>
            <a:endParaRPr dirty="0"/>
          </a:p>
        </p:txBody>
      </p:sp>
      <p:sp>
        <p:nvSpPr>
          <p:cNvPr id="18" name="Subtitle 17">
            <a:extLst>
              <a:ext uri="{FF2B5EF4-FFF2-40B4-BE49-F238E27FC236}">
                <a16:creationId xmlns:a16="http://schemas.microsoft.com/office/drawing/2014/main" id="{5614B54E-DE04-4F4B-95F3-A25E1A5FEF11}"/>
              </a:ext>
            </a:extLst>
          </p:cNvPr>
          <p:cNvSpPr>
            <a:spLocks noGrp="1"/>
          </p:cNvSpPr>
          <p:nvPr>
            <p:ph type="subTitle" idx="1"/>
          </p:nvPr>
        </p:nvSpPr>
        <p:spPr/>
        <p:txBody>
          <a:bodyPr anchor="t"/>
          <a:lstStyle/>
          <a:p>
            <a:pPr marL="311150" indent="-171450">
              <a:buFont typeface="Arial" panose="020B0604020202020204" pitchFamily="34" charset="0"/>
              <a:buChar char="•"/>
            </a:pPr>
            <a:r>
              <a:rPr lang="en-US" sz="2000" dirty="0">
                <a:solidFill>
                  <a:schemeClr val="bg1">
                    <a:lumMod val="10000"/>
                  </a:schemeClr>
                </a:solidFill>
                <a:hlinkClick r:id="rId3" action="ppaction://hlinksldjump">
                  <a:extLst>
                    <a:ext uri="{A12FA001-AC4F-418D-AE19-62706E023703}">
                      <ahyp:hlinkClr xmlns:ahyp="http://schemas.microsoft.com/office/drawing/2018/hyperlinkcolor" val="tx"/>
                    </a:ext>
                  </a:extLst>
                </a:hlinkClick>
              </a:rPr>
              <a:t>Unit Testing</a:t>
            </a:r>
            <a:endParaRPr lang="en-US" sz="2000" dirty="0">
              <a:solidFill>
                <a:schemeClr val="bg1">
                  <a:lumMod val="10000"/>
                </a:schemeClr>
              </a:solidFill>
            </a:endParaRPr>
          </a:p>
          <a:p>
            <a:pPr marL="311150" indent="-171450">
              <a:buFont typeface="Arial" panose="020B0604020202020204" pitchFamily="34" charset="0"/>
              <a:buChar char="•"/>
            </a:pPr>
            <a:r>
              <a:rPr lang="en-US" sz="2000" dirty="0">
                <a:solidFill>
                  <a:schemeClr val="bg1">
                    <a:lumMod val="10000"/>
                  </a:schemeClr>
                </a:solidFill>
                <a:hlinkClick r:id="rId4" action="ppaction://hlinksldjump">
                  <a:extLst>
                    <a:ext uri="{A12FA001-AC4F-418D-AE19-62706E023703}">
                      <ahyp:hlinkClr xmlns:ahyp="http://schemas.microsoft.com/office/drawing/2018/hyperlinkcolor" val="tx"/>
                    </a:ext>
                  </a:extLst>
                </a:hlinkClick>
              </a:rPr>
              <a:t>Navigation Testing</a:t>
            </a:r>
            <a:endParaRPr lang="en-US" sz="2000" dirty="0">
              <a:solidFill>
                <a:schemeClr val="bg1">
                  <a:lumMod val="10000"/>
                </a:schemeClr>
              </a:solidFill>
            </a:endParaRPr>
          </a:p>
          <a:p>
            <a:pPr marL="311150" indent="-171450">
              <a:buFont typeface="Arial" panose="020B0604020202020204" pitchFamily="34" charset="0"/>
              <a:buChar char="•"/>
            </a:pPr>
            <a:r>
              <a:rPr lang="en-US" sz="2000" dirty="0">
                <a:solidFill>
                  <a:schemeClr val="bg1">
                    <a:lumMod val="10000"/>
                  </a:schemeClr>
                </a:solidFill>
                <a:hlinkClick r:id="rId5" action="ppaction://hlinksldjump">
                  <a:extLst>
                    <a:ext uri="{A12FA001-AC4F-418D-AE19-62706E023703}">
                      <ahyp:hlinkClr xmlns:ahyp="http://schemas.microsoft.com/office/drawing/2018/hyperlinkcolor" val="tx"/>
                    </a:ext>
                  </a:extLst>
                </a:hlinkClick>
              </a:rPr>
              <a:t>Functional Testing</a:t>
            </a:r>
            <a:endParaRPr lang="en-US" sz="2000" dirty="0">
              <a:solidFill>
                <a:schemeClr val="bg1">
                  <a:lumMod val="10000"/>
                </a:schemeClr>
              </a:solidFill>
            </a:endParaRPr>
          </a:p>
          <a:p>
            <a:pPr marL="311150" indent="-171450">
              <a:buFont typeface="Arial" panose="020B0604020202020204" pitchFamily="34" charset="0"/>
              <a:buChar char="•"/>
            </a:pPr>
            <a:r>
              <a:rPr lang="en-US" sz="2000" dirty="0">
                <a:solidFill>
                  <a:schemeClr val="bg1">
                    <a:lumMod val="10000"/>
                  </a:schemeClr>
                </a:solidFill>
                <a:hlinkClick r:id="rId6" action="ppaction://hlinksldjump">
                  <a:extLst>
                    <a:ext uri="{A12FA001-AC4F-418D-AE19-62706E023703}">
                      <ahyp:hlinkClr xmlns:ahyp="http://schemas.microsoft.com/office/drawing/2018/hyperlinkcolor" val="tx"/>
                    </a:ext>
                  </a:extLst>
                </a:hlinkClick>
              </a:rPr>
              <a:t>Environment Testing</a:t>
            </a:r>
            <a:endParaRPr lang="en-IN" sz="2000" dirty="0">
              <a:solidFill>
                <a:schemeClr val="bg1">
                  <a:lumMod val="10000"/>
                </a:schemeClr>
              </a:solidFill>
            </a:endParaRPr>
          </a:p>
        </p:txBody>
      </p:sp>
      <p:sp>
        <p:nvSpPr>
          <p:cNvPr id="4" name="Action Button: Go Home 3">
            <a:hlinkClick r:id="rId7" action="ppaction://hlinksldjump" highlightClick="1"/>
            <a:extLst>
              <a:ext uri="{FF2B5EF4-FFF2-40B4-BE49-F238E27FC236}">
                <a16:creationId xmlns:a16="http://schemas.microsoft.com/office/drawing/2014/main" id="{11A75A73-9E6E-4F93-966C-60D8A9C94F81}"/>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D6BF8D-2661-4D3C-A71B-361F6640F25D}"/>
              </a:ext>
            </a:extLst>
          </p:cNvPr>
          <p:cNvSpPr/>
          <p:nvPr/>
        </p:nvSpPr>
        <p:spPr>
          <a:xfrm>
            <a:off x="0" y="0"/>
            <a:ext cx="4572000" cy="51435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Rectangle 5">
            <a:extLst>
              <a:ext uri="{FF2B5EF4-FFF2-40B4-BE49-F238E27FC236}">
                <a16:creationId xmlns:a16="http://schemas.microsoft.com/office/drawing/2014/main" id="{436279A4-E95E-47E0-83EC-96ECDB46121C}"/>
              </a:ext>
            </a:extLst>
          </p:cNvPr>
          <p:cNvSpPr/>
          <p:nvPr/>
        </p:nvSpPr>
        <p:spPr>
          <a:xfrm>
            <a:off x="4572000" y="0"/>
            <a:ext cx="4572000" cy="51435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Right Triangle 2">
            <a:extLst>
              <a:ext uri="{FF2B5EF4-FFF2-40B4-BE49-F238E27FC236}">
                <a16:creationId xmlns:a16="http://schemas.microsoft.com/office/drawing/2014/main" id="{A491F66D-9965-4A3B-AE22-12BCDEC16683}"/>
              </a:ext>
            </a:extLst>
          </p:cNvPr>
          <p:cNvSpPr/>
          <p:nvPr/>
        </p:nvSpPr>
        <p:spPr>
          <a:xfrm flipH="1" flipV="1">
            <a:off x="2667000" y="1415143"/>
            <a:ext cx="1905000" cy="63137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ight Triangle 6">
            <a:extLst>
              <a:ext uri="{FF2B5EF4-FFF2-40B4-BE49-F238E27FC236}">
                <a16:creationId xmlns:a16="http://schemas.microsoft.com/office/drawing/2014/main" id="{3CA453EA-7892-4EAF-BA97-AA8C989860E2}"/>
              </a:ext>
            </a:extLst>
          </p:cNvPr>
          <p:cNvSpPr/>
          <p:nvPr/>
        </p:nvSpPr>
        <p:spPr>
          <a:xfrm flipV="1">
            <a:off x="4572000" y="1415143"/>
            <a:ext cx="1905000" cy="609600"/>
          </a:xfrm>
          <a:prstGeom prst="rtTriangle">
            <a:avLst/>
          </a:prstGeom>
          <a:gradFill flip="none" rotWithShape="1">
            <a:gsLst>
              <a:gs pos="9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8" name="Group 7">
            <a:extLst>
              <a:ext uri="{FF2B5EF4-FFF2-40B4-BE49-F238E27FC236}">
                <a16:creationId xmlns:a16="http://schemas.microsoft.com/office/drawing/2014/main" id="{5AD798C3-0529-44EF-8593-DD4BFBB76CDD}"/>
              </a:ext>
            </a:extLst>
          </p:cNvPr>
          <p:cNvGrpSpPr/>
          <p:nvPr/>
        </p:nvGrpSpPr>
        <p:grpSpPr>
          <a:xfrm>
            <a:off x="2667000" y="457200"/>
            <a:ext cx="3810000" cy="957943"/>
            <a:chOff x="3556000" y="609599"/>
            <a:chExt cx="5080000" cy="1277256"/>
          </a:xfrm>
        </p:grpSpPr>
        <p:sp>
          <p:nvSpPr>
            <p:cNvPr id="2" name="Rectangle 1">
              <a:extLst>
                <a:ext uri="{FF2B5EF4-FFF2-40B4-BE49-F238E27FC236}">
                  <a16:creationId xmlns:a16="http://schemas.microsoft.com/office/drawing/2014/main" id="{E20EE3C4-A81C-4E55-B812-C87CFB13D206}"/>
                </a:ext>
              </a:extLst>
            </p:cNvPr>
            <p:cNvSpPr/>
            <p:nvPr/>
          </p:nvSpPr>
          <p:spPr>
            <a:xfrm>
              <a:off x="3556000" y="609599"/>
              <a:ext cx="5080000" cy="1277256"/>
            </a:xfrm>
            <a:prstGeom prst="rect">
              <a:avLst/>
            </a:prstGeom>
            <a:solidFill>
              <a:srgbClr val="99CC00"/>
            </a:solid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TextBox 9">
              <a:extLst>
                <a:ext uri="{FF2B5EF4-FFF2-40B4-BE49-F238E27FC236}">
                  <a16:creationId xmlns:a16="http://schemas.microsoft.com/office/drawing/2014/main" id="{0D6F3E7F-8E63-4E11-891D-A748B86EE4DA}"/>
                </a:ext>
              </a:extLst>
            </p:cNvPr>
            <p:cNvSpPr txBox="1"/>
            <p:nvPr/>
          </p:nvSpPr>
          <p:spPr>
            <a:xfrm>
              <a:off x="4236611" y="984601"/>
              <a:ext cx="3751944" cy="451405"/>
            </a:xfrm>
            <a:prstGeom prst="rect">
              <a:avLst/>
            </a:prstGeom>
            <a:noFill/>
          </p:spPr>
          <p:txBody>
            <a:bodyPr wrap="square" rtlCol="0">
              <a:spAutoFit/>
            </a:bodyPr>
            <a:lstStyle/>
            <a:p>
              <a:pPr algn="ctr"/>
              <a:r>
                <a:rPr lang="en-US" sz="1600" b="1" dirty="0">
                  <a:solidFill>
                    <a:schemeClr val="bg1">
                      <a:lumMod val="10000"/>
                    </a:schemeClr>
                  </a:solidFill>
                  <a:latin typeface="Helvetica" panose="020B0604020202020204" pitchFamily="34" charset="0"/>
                  <a:hlinkClick r:id="rId2" action="ppaction://hlinkfile">
                    <a:extLst>
                      <a:ext uri="{A12FA001-AC4F-418D-AE19-62706E023703}">
                        <ahyp:hlinkClr xmlns:ahyp="http://schemas.microsoft.com/office/drawing/2018/hyperlinkcolor" val="tx"/>
                      </a:ext>
                    </a:extLst>
                  </a:hlinkClick>
                </a:rPr>
                <a:t>Admin Unit Testing</a:t>
              </a:r>
              <a:endParaRPr lang="en-US" sz="1600" b="1" dirty="0">
                <a:solidFill>
                  <a:schemeClr val="bg1">
                    <a:lumMod val="10000"/>
                  </a:schemeClr>
                </a:solidFill>
                <a:latin typeface="Helvetica" panose="020B0604020202020204" pitchFamily="34" charset="0"/>
              </a:endParaRPr>
            </a:p>
          </p:txBody>
        </p:sp>
      </p:grpSp>
      <p:sp>
        <p:nvSpPr>
          <p:cNvPr id="16" name="Right Triangle 15">
            <a:extLst>
              <a:ext uri="{FF2B5EF4-FFF2-40B4-BE49-F238E27FC236}">
                <a16:creationId xmlns:a16="http://schemas.microsoft.com/office/drawing/2014/main" id="{28E09140-A334-4AE4-BC07-F432EC8C4773}"/>
              </a:ext>
            </a:extLst>
          </p:cNvPr>
          <p:cNvSpPr/>
          <p:nvPr/>
        </p:nvSpPr>
        <p:spPr>
          <a:xfrm flipH="1" flipV="1">
            <a:off x="2666825" y="3004455"/>
            <a:ext cx="1905000" cy="587826"/>
          </a:xfrm>
          <a:prstGeom prst="rtTriangle">
            <a:avLst/>
          </a:prstGeom>
          <a:gradFill flip="none" rotWithShape="1">
            <a:gsLst>
              <a:gs pos="9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ight Triangle 16">
            <a:extLst>
              <a:ext uri="{FF2B5EF4-FFF2-40B4-BE49-F238E27FC236}">
                <a16:creationId xmlns:a16="http://schemas.microsoft.com/office/drawing/2014/main" id="{3E433DE7-BA93-4E67-ADBD-B0931B4F6CC1}"/>
              </a:ext>
            </a:extLst>
          </p:cNvPr>
          <p:cNvSpPr/>
          <p:nvPr/>
        </p:nvSpPr>
        <p:spPr>
          <a:xfrm flipV="1">
            <a:off x="4571825" y="3004456"/>
            <a:ext cx="1905000" cy="566057"/>
          </a:xfrm>
          <a:prstGeom prst="rtTriangle">
            <a:avLst/>
          </a:prstGeom>
          <a:gradFill flip="none" rotWithShape="1">
            <a:gsLst>
              <a:gs pos="8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4" name="Group 13">
            <a:extLst>
              <a:ext uri="{FF2B5EF4-FFF2-40B4-BE49-F238E27FC236}">
                <a16:creationId xmlns:a16="http://schemas.microsoft.com/office/drawing/2014/main" id="{06891C21-2D3F-442B-9A6D-CBB41AD4054A}"/>
              </a:ext>
            </a:extLst>
          </p:cNvPr>
          <p:cNvGrpSpPr/>
          <p:nvPr/>
        </p:nvGrpSpPr>
        <p:grpSpPr>
          <a:xfrm>
            <a:off x="2666825" y="2046513"/>
            <a:ext cx="3810000" cy="957943"/>
            <a:chOff x="3555766" y="2728683"/>
            <a:chExt cx="5080000" cy="1277257"/>
          </a:xfrm>
        </p:grpSpPr>
        <p:sp>
          <p:nvSpPr>
            <p:cNvPr id="15" name="Rectangle 14">
              <a:extLst>
                <a:ext uri="{FF2B5EF4-FFF2-40B4-BE49-F238E27FC236}">
                  <a16:creationId xmlns:a16="http://schemas.microsoft.com/office/drawing/2014/main" id="{BD84331F-4D41-4AAC-88AA-D1465868C125}"/>
                </a:ext>
              </a:extLst>
            </p:cNvPr>
            <p:cNvSpPr/>
            <p:nvPr/>
          </p:nvSpPr>
          <p:spPr>
            <a:xfrm>
              <a:off x="3555766" y="2728683"/>
              <a:ext cx="5080000" cy="1277257"/>
            </a:xfrm>
            <a:prstGeom prst="rect">
              <a:avLst/>
            </a:prstGeom>
            <a:solidFill>
              <a:srgbClr val="FF5050"/>
            </a:solid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TextBox 21">
              <a:extLst>
                <a:ext uri="{FF2B5EF4-FFF2-40B4-BE49-F238E27FC236}">
                  <a16:creationId xmlns:a16="http://schemas.microsoft.com/office/drawing/2014/main" id="{6F676000-0138-40E4-B5D6-B6DF09B7F0CE}"/>
                </a:ext>
              </a:extLst>
            </p:cNvPr>
            <p:cNvSpPr txBox="1"/>
            <p:nvPr/>
          </p:nvSpPr>
          <p:spPr>
            <a:xfrm>
              <a:off x="4415854" y="3164114"/>
              <a:ext cx="3410859" cy="451405"/>
            </a:xfrm>
            <a:prstGeom prst="rect">
              <a:avLst/>
            </a:prstGeom>
            <a:noFill/>
          </p:spPr>
          <p:txBody>
            <a:bodyPr wrap="square" rtlCol="0">
              <a:spAutoFit/>
            </a:bodyPr>
            <a:lstStyle/>
            <a:p>
              <a:pPr algn="ctr"/>
              <a:r>
                <a:rPr lang="en-US" sz="1600" b="1" dirty="0">
                  <a:solidFill>
                    <a:schemeClr val="bg1">
                      <a:lumMod val="10000"/>
                    </a:schemeClr>
                  </a:solidFill>
                  <a:latin typeface="Helvetica" panose="020B0604020202020204" pitchFamily="34" charset="0"/>
                  <a:hlinkClick r:id="rId3" action="ppaction://hlinkfile">
                    <a:extLst>
                      <a:ext uri="{A12FA001-AC4F-418D-AE19-62706E023703}">
                        <ahyp:hlinkClr xmlns:ahyp="http://schemas.microsoft.com/office/drawing/2018/hyperlinkcolor" val="tx"/>
                      </a:ext>
                    </a:extLst>
                  </a:hlinkClick>
                </a:rPr>
                <a:t>Sub-Admin Unit Testing</a:t>
              </a:r>
              <a:endParaRPr lang="en-US" sz="1600" b="1" dirty="0">
                <a:solidFill>
                  <a:schemeClr val="bg1">
                    <a:lumMod val="10000"/>
                  </a:schemeClr>
                </a:solidFill>
                <a:latin typeface="Helvetica" panose="020B0604020202020204" pitchFamily="34" charset="0"/>
              </a:endParaRPr>
            </a:p>
          </p:txBody>
        </p:sp>
      </p:grpSp>
      <p:sp>
        <p:nvSpPr>
          <p:cNvPr id="25" name="Right Triangle 24">
            <a:extLst>
              <a:ext uri="{FF2B5EF4-FFF2-40B4-BE49-F238E27FC236}">
                <a16:creationId xmlns:a16="http://schemas.microsoft.com/office/drawing/2014/main" id="{AF597EB5-DF9A-43D8-B651-D9F3E33BD583}"/>
              </a:ext>
            </a:extLst>
          </p:cNvPr>
          <p:cNvSpPr/>
          <p:nvPr/>
        </p:nvSpPr>
        <p:spPr>
          <a:xfrm flipH="1" flipV="1">
            <a:off x="2677535" y="4593767"/>
            <a:ext cx="1905000" cy="615045"/>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ight Triangle 25">
            <a:extLst>
              <a:ext uri="{FF2B5EF4-FFF2-40B4-BE49-F238E27FC236}">
                <a16:creationId xmlns:a16="http://schemas.microsoft.com/office/drawing/2014/main" id="{FD3F8298-B54A-4E10-A05C-42762151B99D}"/>
              </a:ext>
            </a:extLst>
          </p:cNvPr>
          <p:cNvSpPr/>
          <p:nvPr/>
        </p:nvSpPr>
        <p:spPr>
          <a:xfrm flipV="1">
            <a:off x="4582535" y="4593768"/>
            <a:ext cx="1905000" cy="593276"/>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33" name="Group 32">
            <a:extLst>
              <a:ext uri="{FF2B5EF4-FFF2-40B4-BE49-F238E27FC236}">
                <a16:creationId xmlns:a16="http://schemas.microsoft.com/office/drawing/2014/main" id="{B8608BBE-C2E6-4734-986C-78B6EE0FA034}"/>
              </a:ext>
            </a:extLst>
          </p:cNvPr>
          <p:cNvGrpSpPr/>
          <p:nvPr/>
        </p:nvGrpSpPr>
        <p:grpSpPr>
          <a:xfrm>
            <a:off x="2677535" y="3635825"/>
            <a:ext cx="3810000" cy="957943"/>
            <a:chOff x="3570046" y="4847766"/>
            <a:chExt cx="5080000" cy="1277257"/>
          </a:xfrm>
        </p:grpSpPr>
        <p:sp>
          <p:nvSpPr>
            <p:cNvPr id="24" name="Rectangle 23">
              <a:extLst>
                <a:ext uri="{FF2B5EF4-FFF2-40B4-BE49-F238E27FC236}">
                  <a16:creationId xmlns:a16="http://schemas.microsoft.com/office/drawing/2014/main" id="{A3017E9C-70F9-490A-8B8E-55CEAD4764A9}"/>
                </a:ext>
              </a:extLst>
            </p:cNvPr>
            <p:cNvSpPr/>
            <p:nvPr/>
          </p:nvSpPr>
          <p:spPr>
            <a:xfrm>
              <a:off x="3570046" y="4847766"/>
              <a:ext cx="5080000" cy="1277257"/>
            </a:xfrm>
            <a:prstGeom prst="rect">
              <a:avLst/>
            </a:prstGeom>
            <a:solidFill>
              <a:srgbClr val="29AAE3"/>
            </a:solid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TextBox 30">
              <a:extLst>
                <a:ext uri="{FF2B5EF4-FFF2-40B4-BE49-F238E27FC236}">
                  <a16:creationId xmlns:a16="http://schemas.microsoft.com/office/drawing/2014/main" id="{D9F5A436-1452-41A5-BFC0-BE4B79213428}"/>
                </a:ext>
              </a:extLst>
            </p:cNvPr>
            <p:cNvSpPr txBox="1"/>
            <p:nvPr/>
          </p:nvSpPr>
          <p:spPr>
            <a:xfrm>
              <a:off x="4411007" y="5191382"/>
              <a:ext cx="3410859" cy="451405"/>
            </a:xfrm>
            <a:prstGeom prst="rect">
              <a:avLst/>
            </a:prstGeom>
            <a:noFill/>
          </p:spPr>
          <p:txBody>
            <a:bodyPr wrap="square" rtlCol="0">
              <a:spAutoFit/>
            </a:bodyPr>
            <a:lstStyle/>
            <a:p>
              <a:pPr algn="ctr"/>
              <a:r>
                <a:rPr lang="en-US" sz="1600" b="1" dirty="0">
                  <a:solidFill>
                    <a:schemeClr val="bg1">
                      <a:lumMod val="10000"/>
                    </a:schemeClr>
                  </a:solidFill>
                  <a:latin typeface="Helvetica" panose="020B0604020202020204" pitchFamily="34" charset="0"/>
                  <a:hlinkClick r:id="rId4" action="ppaction://hlinkfile">
                    <a:extLst>
                      <a:ext uri="{A12FA001-AC4F-418D-AE19-62706E023703}">
                        <ahyp:hlinkClr xmlns:ahyp="http://schemas.microsoft.com/office/drawing/2018/hyperlinkcolor" val="tx"/>
                      </a:ext>
                    </a:extLst>
                  </a:hlinkClick>
                </a:rPr>
                <a:t>User Unit Testing</a:t>
              </a:r>
              <a:endParaRPr lang="en-US" sz="1600" b="1" dirty="0">
                <a:solidFill>
                  <a:schemeClr val="bg1">
                    <a:lumMod val="10000"/>
                  </a:schemeClr>
                </a:solidFill>
                <a:latin typeface="Helvetica" panose="020B0604020202020204" pitchFamily="34" charset="0"/>
              </a:endParaRPr>
            </a:p>
          </p:txBody>
        </p:sp>
      </p:grpSp>
      <p:sp>
        <p:nvSpPr>
          <p:cNvPr id="50" name="Rectangle 49">
            <a:extLst>
              <a:ext uri="{FF2B5EF4-FFF2-40B4-BE49-F238E27FC236}">
                <a16:creationId xmlns:a16="http://schemas.microsoft.com/office/drawing/2014/main" id="{43A20C02-511A-4C7E-9BE1-DAAD6DEB649B}"/>
              </a:ext>
            </a:extLst>
          </p:cNvPr>
          <p:cNvSpPr/>
          <p:nvPr/>
        </p:nvSpPr>
        <p:spPr>
          <a:xfrm>
            <a:off x="13696" y="8673"/>
            <a:ext cx="2688245" cy="51435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40" name="Group 39">
            <a:extLst>
              <a:ext uri="{FF2B5EF4-FFF2-40B4-BE49-F238E27FC236}">
                <a16:creationId xmlns:a16="http://schemas.microsoft.com/office/drawing/2014/main" id="{69C84E0C-4674-4146-9D14-A90B5D54F346}"/>
              </a:ext>
            </a:extLst>
          </p:cNvPr>
          <p:cNvGrpSpPr/>
          <p:nvPr/>
        </p:nvGrpSpPr>
        <p:grpSpPr>
          <a:xfrm>
            <a:off x="1328059" y="506773"/>
            <a:ext cx="1175657" cy="1390358"/>
            <a:chOff x="1770746" y="675698"/>
            <a:chExt cx="1567542" cy="1853810"/>
          </a:xfrm>
        </p:grpSpPr>
        <p:sp>
          <p:nvSpPr>
            <p:cNvPr id="36" name="Freeform: Shape 35">
              <a:extLst>
                <a:ext uri="{FF2B5EF4-FFF2-40B4-BE49-F238E27FC236}">
                  <a16:creationId xmlns:a16="http://schemas.microsoft.com/office/drawing/2014/main" id="{90950655-D97F-4AF0-85D4-166A316C4948}"/>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37" name="Freeform: Shape 36">
              <a:extLst>
                <a:ext uri="{FF2B5EF4-FFF2-40B4-BE49-F238E27FC236}">
                  <a16:creationId xmlns:a16="http://schemas.microsoft.com/office/drawing/2014/main" id="{D82E74AE-B15C-4D0F-A129-2DB311B6F68A}"/>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39" name="TextBox 38">
              <a:extLst>
                <a:ext uri="{FF2B5EF4-FFF2-40B4-BE49-F238E27FC236}">
                  <a16:creationId xmlns:a16="http://schemas.microsoft.com/office/drawing/2014/main" id="{D42F3DC5-46DE-4E16-B065-B372232A3C29}"/>
                </a:ext>
              </a:extLst>
            </p:cNvPr>
            <p:cNvSpPr txBox="1"/>
            <p:nvPr/>
          </p:nvSpPr>
          <p:spPr>
            <a:xfrm>
              <a:off x="2133601" y="817694"/>
              <a:ext cx="762002" cy="738664"/>
            </a:xfrm>
            <a:prstGeom prst="rect">
              <a:avLst/>
            </a:prstGeom>
            <a:noFill/>
          </p:spPr>
          <p:txBody>
            <a:bodyPr wrap="square" rtlCol="0">
              <a:spAutoFit/>
            </a:bodyPr>
            <a:lstStyle/>
            <a:p>
              <a:pPr algn="ctr"/>
              <a:r>
                <a:rPr lang="en-US" sz="3000" dirty="0">
                  <a:solidFill>
                    <a:srgbClr val="99CC00"/>
                  </a:solidFill>
                  <a:latin typeface="Helvetica" panose="020B0604020202020204" pitchFamily="34" charset="0"/>
                </a:rPr>
                <a:t>1</a:t>
              </a:r>
            </a:p>
          </p:txBody>
        </p:sp>
      </p:grpSp>
      <p:grpSp>
        <p:nvGrpSpPr>
          <p:cNvPr id="42" name="Group 41">
            <a:extLst>
              <a:ext uri="{FF2B5EF4-FFF2-40B4-BE49-F238E27FC236}">
                <a16:creationId xmlns:a16="http://schemas.microsoft.com/office/drawing/2014/main" id="{C8C8F5AF-1C27-4B32-AF0F-9D1E5B6135A5}"/>
              </a:ext>
            </a:extLst>
          </p:cNvPr>
          <p:cNvGrpSpPr/>
          <p:nvPr/>
        </p:nvGrpSpPr>
        <p:grpSpPr>
          <a:xfrm>
            <a:off x="1333500" y="2111830"/>
            <a:ext cx="1175657" cy="1390358"/>
            <a:chOff x="1770746" y="675698"/>
            <a:chExt cx="1567542" cy="1853810"/>
          </a:xfrm>
        </p:grpSpPr>
        <p:sp>
          <p:nvSpPr>
            <p:cNvPr id="43" name="Freeform: Shape 42">
              <a:extLst>
                <a:ext uri="{FF2B5EF4-FFF2-40B4-BE49-F238E27FC236}">
                  <a16:creationId xmlns:a16="http://schemas.microsoft.com/office/drawing/2014/main" id="{68F798C1-00A7-41B4-B1E9-FEAE2F815700}"/>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44" name="Freeform: Shape 43">
              <a:extLst>
                <a:ext uri="{FF2B5EF4-FFF2-40B4-BE49-F238E27FC236}">
                  <a16:creationId xmlns:a16="http://schemas.microsoft.com/office/drawing/2014/main" id="{15A5C6C5-97C6-4C4F-A4E8-518CC39D7CDA}"/>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45" name="TextBox 44">
              <a:extLst>
                <a:ext uri="{FF2B5EF4-FFF2-40B4-BE49-F238E27FC236}">
                  <a16:creationId xmlns:a16="http://schemas.microsoft.com/office/drawing/2014/main" id="{BA920108-0C1C-495C-BD0A-8E2F75A07E9B}"/>
                </a:ext>
              </a:extLst>
            </p:cNvPr>
            <p:cNvSpPr txBox="1"/>
            <p:nvPr/>
          </p:nvSpPr>
          <p:spPr>
            <a:xfrm>
              <a:off x="2133601" y="817694"/>
              <a:ext cx="762002" cy="738664"/>
            </a:xfrm>
            <a:prstGeom prst="rect">
              <a:avLst/>
            </a:prstGeom>
            <a:noFill/>
          </p:spPr>
          <p:txBody>
            <a:bodyPr wrap="square" rtlCol="0">
              <a:spAutoFit/>
            </a:bodyPr>
            <a:lstStyle/>
            <a:p>
              <a:pPr algn="ctr"/>
              <a:r>
                <a:rPr lang="en-US" sz="3000" dirty="0">
                  <a:solidFill>
                    <a:srgbClr val="FF5050"/>
                  </a:solidFill>
                  <a:latin typeface="Helvetica" panose="020B0604020202020204" pitchFamily="34" charset="0"/>
                </a:rPr>
                <a:t>2</a:t>
              </a:r>
            </a:p>
          </p:txBody>
        </p:sp>
      </p:grpSp>
      <p:grpSp>
        <p:nvGrpSpPr>
          <p:cNvPr id="46" name="Group 45">
            <a:extLst>
              <a:ext uri="{FF2B5EF4-FFF2-40B4-BE49-F238E27FC236}">
                <a16:creationId xmlns:a16="http://schemas.microsoft.com/office/drawing/2014/main" id="{6B4A9D3C-AAF6-42F3-B6DA-966B55D8EF35}"/>
              </a:ext>
            </a:extLst>
          </p:cNvPr>
          <p:cNvGrpSpPr/>
          <p:nvPr/>
        </p:nvGrpSpPr>
        <p:grpSpPr>
          <a:xfrm>
            <a:off x="1338940" y="3716887"/>
            <a:ext cx="1175657" cy="1390358"/>
            <a:chOff x="1770746" y="675698"/>
            <a:chExt cx="1567542" cy="1853810"/>
          </a:xfrm>
        </p:grpSpPr>
        <p:sp>
          <p:nvSpPr>
            <p:cNvPr id="47" name="Freeform: Shape 46">
              <a:extLst>
                <a:ext uri="{FF2B5EF4-FFF2-40B4-BE49-F238E27FC236}">
                  <a16:creationId xmlns:a16="http://schemas.microsoft.com/office/drawing/2014/main" id="{86F8B884-0232-4BE8-BFF6-E2F90AA60505}"/>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48" name="Freeform: Shape 47">
              <a:extLst>
                <a:ext uri="{FF2B5EF4-FFF2-40B4-BE49-F238E27FC236}">
                  <a16:creationId xmlns:a16="http://schemas.microsoft.com/office/drawing/2014/main" id="{8E6CB93F-A2A2-42F2-A331-7B70B7769B0D}"/>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49" name="TextBox 48">
              <a:extLst>
                <a:ext uri="{FF2B5EF4-FFF2-40B4-BE49-F238E27FC236}">
                  <a16:creationId xmlns:a16="http://schemas.microsoft.com/office/drawing/2014/main" id="{84D59316-C5FD-4E37-9D0E-3AF38914DB1F}"/>
                </a:ext>
              </a:extLst>
            </p:cNvPr>
            <p:cNvSpPr txBox="1"/>
            <p:nvPr/>
          </p:nvSpPr>
          <p:spPr>
            <a:xfrm>
              <a:off x="2133601" y="817694"/>
              <a:ext cx="762002" cy="738664"/>
            </a:xfrm>
            <a:prstGeom prst="rect">
              <a:avLst/>
            </a:prstGeom>
            <a:noFill/>
          </p:spPr>
          <p:txBody>
            <a:bodyPr wrap="square" rtlCol="0">
              <a:spAutoFit/>
            </a:bodyPr>
            <a:lstStyle/>
            <a:p>
              <a:pPr algn="ctr"/>
              <a:r>
                <a:rPr lang="en-US" sz="3000" dirty="0">
                  <a:solidFill>
                    <a:srgbClr val="29AAE3"/>
                  </a:solidFill>
                  <a:latin typeface="Helvetica" panose="020B0604020202020204" pitchFamily="34" charset="0"/>
                </a:rPr>
                <a:t>3</a:t>
              </a:r>
            </a:p>
          </p:txBody>
        </p:sp>
      </p:grpSp>
      <p:grpSp>
        <p:nvGrpSpPr>
          <p:cNvPr id="34" name="Group 33">
            <a:extLst>
              <a:ext uri="{FF2B5EF4-FFF2-40B4-BE49-F238E27FC236}">
                <a16:creationId xmlns:a16="http://schemas.microsoft.com/office/drawing/2014/main" id="{78992863-6BAB-45B9-BDB6-5241717018DC}"/>
              </a:ext>
            </a:extLst>
          </p:cNvPr>
          <p:cNvGrpSpPr/>
          <p:nvPr/>
        </p:nvGrpSpPr>
        <p:grpSpPr>
          <a:xfrm>
            <a:off x="2427515" y="174171"/>
            <a:ext cx="359229" cy="1589314"/>
            <a:chOff x="3236686" y="232228"/>
            <a:chExt cx="478972" cy="2119085"/>
          </a:xfrm>
        </p:grpSpPr>
        <p:sp>
          <p:nvSpPr>
            <p:cNvPr id="5" name="Oval 4">
              <a:extLst>
                <a:ext uri="{FF2B5EF4-FFF2-40B4-BE49-F238E27FC236}">
                  <a16:creationId xmlns:a16="http://schemas.microsoft.com/office/drawing/2014/main" id="{E0EB9A6E-1947-4E09-A7CB-76F2D875DA91}"/>
                </a:ext>
              </a:extLst>
            </p:cNvPr>
            <p:cNvSpPr/>
            <p:nvPr/>
          </p:nvSpPr>
          <p:spPr>
            <a:xfrm>
              <a:off x="3396344" y="232228"/>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23EC10CA-69E8-4145-A683-E429D094299A}"/>
                </a:ext>
              </a:extLst>
            </p:cNvPr>
            <p:cNvSpPr/>
            <p:nvPr/>
          </p:nvSpPr>
          <p:spPr>
            <a:xfrm>
              <a:off x="3236686" y="232228"/>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53" name="Group 52">
            <a:extLst>
              <a:ext uri="{FF2B5EF4-FFF2-40B4-BE49-F238E27FC236}">
                <a16:creationId xmlns:a16="http://schemas.microsoft.com/office/drawing/2014/main" id="{AFDB5DC4-EA2E-4F67-B6B4-6DF652B37594}"/>
              </a:ext>
            </a:extLst>
          </p:cNvPr>
          <p:cNvGrpSpPr/>
          <p:nvPr/>
        </p:nvGrpSpPr>
        <p:grpSpPr>
          <a:xfrm>
            <a:off x="2427339" y="1763484"/>
            <a:ext cx="359229" cy="1589314"/>
            <a:chOff x="3236452" y="2351311"/>
            <a:chExt cx="478972" cy="2119085"/>
          </a:xfrm>
        </p:grpSpPr>
        <p:sp>
          <p:nvSpPr>
            <p:cNvPr id="18" name="Oval 17">
              <a:extLst>
                <a:ext uri="{FF2B5EF4-FFF2-40B4-BE49-F238E27FC236}">
                  <a16:creationId xmlns:a16="http://schemas.microsoft.com/office/drawing/2014/main" id="{010EF1A4-2B1D-4547-8184-35650811613B}"/>
                </a:ext>
              </a:extLst>
            </p:cNvPr>
            <p:cNvSpPr/>
            <p:nvPr/>
          </p:nvSpPr>
          <p:spPr>
            <a:xfrm>
              <a:off x="3396110" y="2351311"/>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3C21C694-83CA-479F-9D7A-79E035CA39BD}"/>
                </a:ext>
              </a:extLst>
            </p:cNvPr>
            <p:cNvSpPr/>
            <p:nvPr/>
          </p:nvSpPr>
          <p:spPr>
            <a:xfrm>
              <a:off x="3236452" y="2351311"/>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5" name="Group 34">
            <a:extLst>
              <a:ext uri="{FF2B5EF4-FFF2-40B4-BE49-F238E27FC236}">
                <a16:creationId xmlns:a16="http://schemas.microsoft.com/office/drawing/2014/main" id="{317A6C98-062A-4624-B647-87D9B591E22D}"/>
              </a:ext>
            </a:extLst>
          </p:cNvPr>
          <p:cNvGrpSpPr/>
          <p:nvPr/>
        </p:nvGrpSpPr>
        <p:grpSpPr>
          <a:xfrm>
            <a:off x="2438049" y="3352796"/>
            <a:ext cx="359229" cy="1589314"/>
            <a:chOff x="3250732" y="4470394"/>
            <a:chExt cx="478972" cy="2119085"/>
          </a:xfrm>
        </p:grpSpPr>
        <p:sp>
          <p:nvSpPr>
            <p:cNvPr id="27" name="Oval 26">
              <a:extLst>
                <a:ext uri="{FF2B5EF4-FFF2-40B4-BE49-F238E27FC236}">
                  <a16:creationId xmlns:a16="http://schemas.microsoft.com/office/drawing/2014/main" id="{B41480A7-0D60-433E-95E4-A68247299991}"/>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ectangle 27">
              <a:extLst>
                <a:ext uri="{FF2B5EF4-FFF2-40B4-BE49-F238E27FC236}">
                  <a16:creationId xmlns:a16="http://schemas.microsoft.com/office/drawing/2014/main" id="{C3516542-42AE-4BBC-A6E6-25B2830D593A}"/>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1" name="Rectangle 50">
            <a:extLst>
              <a:ext uri="{FF2B5EF4-FFF2-40B4-BE49-F238E27FC236}">
                <a16:creationId xmlns:a16="http://schemas.microsoft.com/office/drawing/2014/main" id="{57FCE81E-5598-417E-B986-D81713E42672}"/>
              </a:ext>
            </a:extLst>
          </p:cNvPr>
          <p:cNvSpPr/>
          <p:nvPr/>
        </p:nvSpPr>
        <p:spPr>
          <a:xfrm>
            <a:off x="6466290" y="1"/>
            <a:ext cx="2677535" cy="51435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52" name="Group 51">
            <a:extLst>
              <a:ext uri="{FF2B5EF4-FFF2-40B4-BE49-F238E27FC236}">
                <a16:creationId xmlns:a16="http://schemas.microsoft.com/office/drawing/2014/main" id="{D0818530-5CC5-4A5A-9DAD-CB4F9A661697}"/>
              </a:ext>
            </a:extLst>
          </p:cNvPr>
          <p:cNvGrpSpPr/>
          <p:nvPr/>
        </p:nvGrpSpPr>
        <p:grpSpPr>
          <a:xfrm>
            <a:off x="6357257" y="174171"/>
            <a:ext cx="359228" cy="1589314"/>
            <a:chOff x="8476342" y="232228"/>
            <a:chExt cx="478971" cy="2119085"/>
          </a:xfrm>
        </p:grpSpPr>
        <p:sp>
          <p:nvSpPr>
            <p:cNvPr id="11" name="Oval 10">
              <a:extLst>
                <a:ext uri="{FF2B5EF4-FFF2-40B4-BE49-F238E27FC236}">
                  <a16:creationId xmlns:a16="http://schemas.microsoft.com/office/drawing/2014/main" id="{1255D016-46FE-44CE-BB85-A8C330AE114E}"/>
                </a:ext>
              </a:extLst>
            </p:cNvPr>
            <p:cNvSpPr/>
            <p:nvPr/>
          </p:nvSpPr>
          <p:spPr>
            <a:xfrm>
              <a:off x="8476342" y="232228"/>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CBCFFE43-5B85-4AC5-8A5E-C18BB7A175A3}"/>
                </a:ext>
              </a:extLst>
            </p:cNvPr>
            <p:cNvSpPr/>
            <p:nvPr/>
          </p:nvSpPr>
          <p:spPr>
            <a:xfrm>
              <a:off x="8635999" y="377370"/>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1" name="Group 40">
            <a:extLst>
              <a:ext uri="{FF2B5EF4-FFF2-40B4-BE49-F238E27FC236}">
                <a16:creationId xmlns:a16="http://schemas.microsoft.com/office/drawing/2014/main" id="{99362F69-3B42-4349-ADF6-1169CD49C1AC}"/>
              </a:ext>
            </a:extLst>
          </p:cNvPr>
          <p:cNvGrpSpPr/>
          <p:nvPr/>
        </p:nvGrpSpPr>
        <p:grpSpPr>
          <a:xfrm>
            <a:off x="6357082" y="1763484"/>
            <a:ext cx="359228" cy="1589314"/>
            <a:chOff x="8476108" y="2351311"/>
            <a:chExt cx="478971" cy="2119085"/>
          </a:xfrm>
        </p:grpSpPr>
        <p:sp>
          <p:nvSpPr>
            <p:cNvPr id="20" name="Oval 19">
              <a:extLst>
                <a:ext uri="{FF2B5EF4-FFF2-40B4-BE49-F238E27FC236}">
                  <a16:creationId xmlns:a16="http://schemas.microsoft.com/office/drawing/2014/main" id="{12E55062-1092-467E-81FC-775E42EB067C}"/>
                </a:ext>
              </a:extLst>
            </p:cNvPr>
            <p:cNvSpPr/>
            <p:nvPr/>
          </p:nvSpPr>
          <p:spPr>
            <a:xfrm>
              <a:off x="8476108" y="2351311"/>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a:extLst>
                <a:ext uri="{FF2B5EF4-FFF2-40B4-BE49-F238E27FC236}">
                  <a16:creationId xmlns:a16="http://schemas.microsoft.com/office/drawing/2014/main" id="{10D1AE50-7B30-453D-9684-4F79B9AAF2A2}"/>
                </a:ext>
              </a:extLst>
            </p:cNvPr>
            <p:cNvSpPr/>
            <p:nvPr/>
          </p:nvSpPr>
          <p:spPr>
            <a:xfrm>
              <a:off x="8635765" y="2496453"/>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8" name="Group 37">
            <a:extLst>
              <a:ext uri="{FF2B5EF4-FFF2-40B4-BE49-F238E27FC236}">
                <a16:creationId xmlns:a16="http://schemas.microsoft.com/office/drawing/2014/main" id="{A03F4604-9D52-484C-B96B-26908F3C2924}"/>
              </a:ext>
            </a:extLst>
          </p:cNvPr>
          <p:cNvGrpSpPr/>
          <p:nvPr/>
        </p:nvGrpSpPr>
        <p:grpSpPr>
          <a:xfrm>
            <a:off x="6367792" y="3352796"/>
            <a:ext cx="359228" cy="1589314"/>
            <a:chOff x="8490388" y="4470394"/>
            <a:chExt cx="478971" cy="2119085"/>
          </a:xfrm>
        </p:grpSpPr>
        <p:sp>
          <p:nvSpPr>
            <p:cNvPr id="29" name="Oval 28">
              <a:extLst>
                <a:ext uri="{FF2B5EF4-FFF2-40B4-BE49-F238E27FC236}">
                  <a16:creationId xmlns:a16="http://schemas.microsoft.com/office/drawing/2014/main" id="{B33EBF7F-F539-4EE2-86F7-9BA4D23F6556}"/>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Rectangle 29">
              <a:extLst>
                <a:ext uri="{FF2B5EF4-FFF2-40B4-BE49-F238E27FC236}">
                  <a16:creationId xmlns:a16="http://schemas.microsoft.com/office/drawing/2014/main" id="{B82B1D15-7859-4CF0-B16D-C77391BCD78E}"/>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4" name="Title 53">
            <a:extLst>
              <a:ext uri="{FF2B5EF4-FFF2-40B4-BE49-F238E27FC236}">
                <a16:creationId xmlns:a16="http://schemas.microsoft.com/office/drawing/2014/main" id="{DF78A7BA-2DFE-4794-80AC-BE335B4E41FC}"/>
              </a:ext>
            </a:extLst>
          </p:cNvPr>
          <p:cNvSpPr>
            <a:spLocks noGrp="1"/>
          </p:cNvSpPr>
          <p:nvPr>
            <p:ph type="ctrTitle"/>
          </p:nvPr>
        </p:nvSpPr>
        <p:spPr>
          <a:xfrm>
            <a:off x="6695240" y="468450"/>
            <a:ext cx="2285727" cy="577800"/>
          </a:xfrm>
        </p:spPr>
        <p:txBody>
          <a:bodyPr/>
          <a:lstStyle/>
          <a:p>
            <a:r>
              <a:rPr lang="en-US" dirty="0"/>
              <a:t>Unit Testing</a:t>
            </a:r>
            <a:endParaRPr lang="en-IN" dirty="0"/>
          </a:p>
        </p:txBody>
      </p:sp>
      <p:sp>
        <p:nvSpPr>
          <p:cNvPr id="55" name="Action Button: Go Home 54">
            <a:hlinkClick r:id="rId5" action="ppaction://hlinksldjump" highlightClick="1"/>
            <a:extLst>
              <a:ext uri="{FF2B5EF4-FFF2-40B4-BE49-F238E27FC236}">
                <a16:creationId xmlns:a16="http://schemas.microsoft.com/office/drawing/2014/main" id="{40367179-2FC1-4518-BEC1-6F577EF9DCA0}"/>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313135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par>
                              <p:cTn id="12" fill="hold">
                                <p:stCondLst>
                                  <p:cond delay="500"/>
                                </p:stCondLst>
                                <p:childTnLst>
                                  <p:par>
                                    <p:cTn id="13" presetID="2" presetClass="entr" presetSubtype="8" fill="hold" nodeType="afterEffect" p14:presetBounceEnd="32000">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14:bounceEnd="32000">
                                          <p:cBhvr additive="base">
                                            <p:cTn id="15" dur="1000" fill="hold"/>
                                            <p:tgtEl>
                                              <p:spTgt spid="8"/>
                                            </p:tgtEl>
                                            <p:attrNameLst>
                                              <p:attrName>ppt_x</p:attrName>
                                            </p:attrNameLst>
                                          </p:cBhvr>
                                          <p:tavLst>
                                            <p:tav tm="0">
                                              <p:val>
                                                <p:strVal val="0-#ppt_w/2"/>
                                              </p:val>
                                            </p:tav>
                                            <p:tav tm="100000">
                                              <p:val>
                                                <p:strVal val="#ppt_x"/>
                                              </p:val>
                                            </p:tav>
                                          </p:tavLst>
                                        </p:anim>
                                        <p:anim calcmode="lin" valueType="num" p14:bounceEnd="32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1" presetClass="entr" presetSubtype="0" fill="hold" nodeType="withEffect">
                                      <p:stCondLst>
                                        <p:cond delay="750"/>
                                      </p:stCondLst>
                                      <p:childTnLst>
                                        <p:set>
                                          <p:cBhvr>
                                            <p:cTn id="18" dur="1" fill="hold">
                                              <p:stCondLst>
                                                <p:cond delay="0"/>
                                              </p:stCondLst>
                                            </p:cTn>
                                            <p:tgtEl>
                                              <p:spTgt spid="52"/>
                                            </p:tgtEl>
                                            <p:attrNameLst>
                                              <p:attrName>style.visibility</p:attrName>
                                            </p:attrNameLst>
                                          </p:cBhvr>
                                          <p:to>
                                            <p:strVal val="visible"/>
                                          </p:to>
                                        </p:set>
                                      </p:childTnLst>
                                    </p:cTn>
                                  </p:par>
                                  <p:par>
                                    <p:cTn id="19" presetID="10" presetClass="entr" presetSubtype="0" fill="hold" grpId="0" nodeType="withEffect">
                                      <p:stCondLst>
                                        <p:cond delay="75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500"/>
                                </p:stCondLst>
                                <p:childTnLst>
                                  <p:par>
                                    <p:cTn id="35" presetID="2" presetClass="entr" presetSubtype="8" fill="hold" nodeType="afterEffect" p14:presetBounceEnd="32000">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14:bounceEnd="32000">
                                          <p:cBhvr additive="base">
                                            <p:cTn id="37" dur="1000" fill="hold"/>
                                            <p:tgtEl>
                                              <p:spTgt spid="14"/>
                                            </p:tgtEl>
                                            <p:attrNameLst>
                                              <p:attrName>ppt_x</p:attrName>
                                            </p:attrNameLst>
                                          </p:cBhvr>
                                          <p:tavLst>
                                            <p:tav tm="0">
                                              <p:val>
                                                <p:strVal val="0-#ppt_w/2"/>
                                              </p:val>
                                            </p:tav>
                                            <p:tav tm="100000">
                                              <p:val>
                                                <p:strVal val="#ppt_x"/>
                                              </p:val>
                                            </p:tav>
                                          </p:tavLst>
                                        </p:anim>
                                        <p:anim calcmode="lin" valueType="num" p14:bounceEnd="32000">
                                          <p:cBhvr additive="base">
                                            <p:cTn id="38" dur="1000" fill="hold"/>
                                            <p:tgtEl>
                                              <p:spTgt spid="1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750"/>
                                      </p:stCondLst>
                                      <p:childTnLst>
                                        <p:set>
                                          <p:cBhvr>
                                            <p:cTn id="40" dur="1" fill="hold">
                                              <p:stCondLst>
                                                <p:cond delay="0"/>
                                              </p:stCondLst>
                                            </p:cTn>
                                            <p:tgtEl>
                                              <p:spTgt spid="41"/>
                                            </p:tgtEl>
                                            <p:attrNameLst>
                                              <p:attrName>style.visibility</p:attrName>
                                            </p:attrNameLst>
                                          </p:cBhvr>
                                          <p:to>
                                            <p:strVal val="visible"/>
                                          </p:to>
                                        </p:set>
                                      </p:childTnLst>
                                    </p:cTn>
                                  </p:par>
                                  <p:par>
                                    <p:cTn id="41" presetID="10" presetClass="entr" presetSubtype="0" fill="hold" grpId="0" nodeType="withEffect">
                                      <p:stCondLst>
                                        <p:cond delay="75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0-#ppt_w/2"/>
                                              </p:val>
                                            </p:tav>
                                            <p:tav tm="100000">
                                              <p:val>
                                                <p:strVal val="#ppt_x"/>
                                              </p:val>
                                            </p:tav>
                                          </p:tavLst>
                                        </p:anim>
                                        <p:anim calcmode="lin" valueType="num">
                                          <p:cBhvr additive="base">
                                            <p:cTn id="52" dur="500" fill="hold"/>
                                            <p:tgtEl>
                                              <p:spTgt spid="46"/>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childTnLst>
                                    </p:cTn>
                                  </p:par>
                                </p:childTnLst>
                              </p:cTn>
                            </p:par>
                            <p:par>
                              <p:cTn id="56" fill="hold">
                                <p:stCondLst>
                                  <p:cond delay="500"/>
                                </p:stCondLst>
                                <p:childTnLst>
                                  <p:par>
                                    <p:cTn id="57" presetID="2" presetClass="entr" presetSubtype="8" fill="hold" nodeType="afterEffect" p14:presetBounceEnd="32000">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14:bounceEnd="32000">
                                          <p:cBhvr additive="base">
                                            <p:cTn id="59" dur="1000" fill="hold"/>
                                            <p:tgtEl>
                                              <p:spTgt spid="33"/>
                                            </p:tgtEl>
                                            <p:attrNameLst>
                                              <p:attrName>ppt_x</p:attrName>
                                            </p:attrNameLst>
                                          </p:cBhvr>
                                          <p:tavLst>
                                            <p:tav tm="0">
                                              <p:val>
                                                <p:strVal val="0-#ppt_w/2"/>
                                              </p:val>
                                            </p:tav>
                                            <p:tav tm="100000">
                                              <p:val>
                                                <p:strVal val="#ppt_x"/>
                                              </p:val>
                                            </p:tav>
                                          </p:tavLst>
                                        </p:anim>
                                        <p:anim calcmode="lin" valueType="num" p14:bounceEnd="32000">
                                          <p:cBhvr additive="base">
                                            <p:cTn id="60" dur="1000" fill="hold"/>
                                            <p:tgtEl>
                                              <p:spTgt spid="33"/>
                                            </p:tgtEl>
                                            <p:attrNameLst>
                                              <p:attrName>ppt_y</p:attrName>
                                            </p:attrNameLst>
                                          </p:cBhvr>
                                          <p:tavLst>
                                            <p:tav tm="0">
                                              <p:val>
                                                <p:strVal val="#ppt_y"/>
                                              </p:val>
                                            </p:tav>
                                            <p:tav tm="100000">
                                              <p:val>
                                                <p:strVal val="#ppt_y"/>
                                              </p:val>
                                            </p:tav>
                                          </p:tavLst>
                                        </p:anim>
                                      </p:childTnLst>
                                    </p:cTn>
                                  </p:par>
                                  <p:par>
                                    <p:cTn id="61" presetID="1" presetClass="entr" presetSubtype="0" fill="hold" nodeType="withEffect">
                                      <p:stCondLst>
                                        <p:cond delay="750"/>
                                      </p:stCondLst>
                                      <p:childTnLst>
                                        <p:set>
                                          <p:cBhvr>
                                            <p:cTn id="62" dur="1" fill="hold">
                                              <p:stCondLst>
                                                <p:cond delay="0"/>
                                              </p:stCondLst>
                                            </p:cTn>
                                            <p:tgtEl>
                                              <p:spTgt spid="38"/>
                                            </p:tgtEl>
                                            <p:attrNameLst>
                                              <p:attrName>style.visibility</p:attrName>
                                            </p:attrNameLst>
                                          </p:cBhvr>
                                          <p:to>
                                            <p:strVal val="visible"/>
                                          </p:to>
                                        </p:set>
                                      </p:childTnLst>
                                    </p:cTn>
                                  </p:par>
                                  <p:par>
                                    <p:cTn id="63" presetID="10" presetClass="entr" presetSubtype="0" fill="hold" grpId="0" nodeType="withEffect">
                                      <p:stCondLst>
                                        <p:cond delay="75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75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6" grpId="0" animBg="1"/>
          <p:bldP spid="17" grpId="0" animBg="1"/>
          <p:bldP spid="25" grpId="0" animBg="1"/>
          <p:bldP spid="26"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1" presetClass="entr" presetSubtype="0" fill="hold" nodeType="withEffect">
                                      <p:stCondLst>
                                        <p:cond delay="750"/>
                                      </p:stCondLst>
                                      <p:childTnLst>
                                        <p:set>
                                          <p:cBhvr>
                                            <p:cTn id="18" dur="1" fill="hold">
                                              <p:stCondLst>
                                                <p:cond delay="0"/>
                                              </p:stCondLst>
                                            </p:cTn>
                                            <p:tgtEl>
                                              <p:spTgt spid="52"/>
                                            </p:tgtEl>
                                            <p:attrNameLst>
                                              <p:attrName>style.visibility</p:attrName>
                                            </p:attrNameLst>
                                          </p:cBhvr>
                                          <p:to>
                                            <p:strVal val="visible"/>
                                          </p:to>
                                        </p:set>
                                      </p:childTnLst>
                                    </p:cTn>
                                  </p:par>
                                  <p:par>
                                    <p:cTn id="19" presetID="10" presetClass="entr" presetSubtype="0" fill="hold" grpId="0" nodeType="withEffect">
                                      <p:stCondLst>
                                        <p:cond delay="75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500"/>
                                </p:stCondLst>
                                <p:childTnLst>
                                  <p:par>
                                    <p:cTn id="35" presetID="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1000" fill="hold"/>
                                            <p:tgtEl>
                                              <p:spTgt spid="14"/>
                                            </p:tgtEl>
                                            <p:attrNameLst>
                                              <p:attrName>ppt_x</p:attrName>
                                            </p:attrNameLst>
                                          </p:cBhvr>
                                          <p:tavLst>
                                            <p:tav tm="0">
                                              <p:val>
                                                <p:strVal val="0-#ppt_w/2"/>
                                              </p:val>
                                            </p:tav>
                                            <p:tav tm="100000">
                                              <p:val>
                                                <p:strVal val="#ppt_x"/>
                                              </p:val>
                                            </p:tav>
                                          </p:tavLst>
                                        </p:anim>
                                        <p:anim calcmode="lin" valueType="num">
                                          <p:cBhvr additive="base">
                                            <p:cTn id="38" dur="1000" fill="hold"/>
                                            <p:tgtEl>
                                              <p:spTgt spid="1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750"/>
                                      </p:stCondLst>
                                      <p:childTnLst>
                                        <p:set>
                                          <p:cBhvr>
                                            <p:cTn id="40" dur="1" fill="hold">
                                              <p:stCondLst>
                                                <p:cond delay="0"/>
                                              </p:stCondLst>
                                            </p:cTn>
                                            <p:tgtEl>
                                              <p:spTgt spid="41"/>
                                            </p:tgtEl>
                                            <p:attrNameLst>
                                              <p:attrName>style.visibility</p:attrName>
                                            </p:attrNameLst>
                                          </p:cBhvr>
                                          <p:to>
                                            <p:strVal val="visible"/>
                                          </p:to>
                                        </p:set>
                                      </p:childTnLst>
                                    </p:cTn>
                                  </p:par>
                                  <p:par>
                                    <p:cTn id="41" presetID="10" presetClass="entr" presetSubtype="0" fill="hold" grpId="0" nodeType="withEffect">
                                      <p:stCondLst>
                                        <p:cond delay="75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0-#ppt_w/2"/>
                                              </p:val>
                                            </p:tav>
                                            <p:tav tm="100000">
                                              <p:val>
                                                <p:strVal val="#ppt_x"/>
                                              </p:val>
                                            </p:tav>
                                          </p:tavLst>
                                        </p:anim>
                                        <p:anim calcmode="lin" valueType="num">
                                          <p:cBhvr additive="base">
                                            <p:cTn id="52" dur="500" fill="hold"/>
                                            <p:tgtEl>
                                              <p:spTgt spid="46"/>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childTnLst>
                                    </p:cTn>
                                  </p:par>
                                </p:childTnLst>
                              </p:cTn>
                            </p:par>
                            <p:par>
                              <p:cTn id="56" fill="hold">
                                <p:stCondLst>
                                  <p:cond delay="500"/>
                                </p:stCondLst>
                                <p:childTnLst>
                                  <p:par>
                                    <p:cTn id="57" presetID="2" presetClass="entr" presetSubtype="8"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1000" fill="hold"/>
                                            <p:tgtEl>
                                              <p:spTgt spid="33"/>
                                            </p:tgtEl>
                                            <p:attrNameLst>
                                              <p:attrName>ppt_x</p:attrName>
                                            </p:attrNameLst>
                                          </p:cBhvr>
                                          <p:tavLst>
                                            <p:tav tm="0">
                                              <p:val>
                                                <p:strVal val="0-#ppt_w/2"/>
                                              </p:val>
                                            </p:tav>
                                            <p:tav tm="100000">
                                              <p:val>
                                                <p:strVal val="#ppt_x"/>
                                              </p:val>
                                            </p:tav>
                                          </p:tavLst>
                                        </p:anim>
                                        <p:anim calcmode="lin" valueType="num">
                                          <p:cBhvr additive="base">
                                            <p:cTn id="60" dur="1000" fill="hold"/>
                                            <p:tgtEl>
                                              <p:spTgt spid="33"/>
                                            </p:tgtEl>
                                            <p:attrNameLst>
                                              <p:attrName>ppt_y</p:attrName>
                                            </p:attrNameLst>
                                          </p:cBhvr>
                                          <p:tavLst>
                                            <p:tav tm="0">
                                              <p:val>
                                                <p:strVal val="#ppt_y"/>
                                              </p:val>
                                            </p:tav>
                                            <p:tav tm="100000">
                                              <p:val>
                                                <p:strVal val="#ppt_y"/>
                                              </p:val>
                                            </p:tav>
                                          </p:tavLst>
                                        </p:anim>
                                      </p:childTnLst>
                                    </p:cTn>
                                  </p:par>
                                  <p:par>
                                    <p:cTn id="61" presetID="1" presetClass="entr" presetSubtype="0" fill="hold" nodeType="withEffect">
                                      <p:stCondLst>
                                        <p:cond delay="750"/>
                                      </p:stCondLst>
                                      <p:childTnLst>
                                        <p:set>
                                          <p:cBhvr>
                                            <p:cTn id="62" dur="1" fill="hold">
                                              <p:stCondLst>
                                                <p:cond delay="0"/>
                                              </p:stCondLst>
                                            </p:cTn>
                                            <p:tgtEl>
                                              <p:spTgt spid="38"/>
                                            </p:tgtEl>
                                            <p:attrNameLst>
                                              <p:attrName>style.visibility</p:attrName>
                                            </p:attrNameLst>
                                          </p:cBhvr>
                                          <p:to>
                                            <p:strVal val="visible"/>
                                          </p:to>
                                        </p:set>
                                      </p:childTnLst>
                                    </p:cTn>
                                  </p:par>
                                  <p:par>
                                    <p:cTn id="63" presetID="10" presetClass="entr" presetSubtype="0" fill="hold" grpId="0" nodeType="withEffect">
                                      <p:stCondLst>
                                        <p:cond delay="75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75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6" grpId="0" animBg="1"/>
          <p:bldP spid="17" grpId="0" animBg="1"/>
          <p:bldP spid="25" grpId="0" animBg="1"/>
          <p:bldP spid="2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D6BF8D-2661-4D3C-A71B-361F6640F25D}"/>
              </a:ext>
            </a:extLst>
          </p:cNvPr>
          <p:cNvSpPr/>
          <p:nvPr/>
        </p:nvSpPr>
        <p:spPr>
          <a:xfrm>
            <a:off x="0" y="0"/>
            <a:ext cx="4572000" cy="51435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Rectangle 5">
            <a:extLst>
              <a:ext uri="{FF2B5EF4-FFF2-40B4-BE49-F238E27FC236}">
                <a16:creationId xmlns:a16="http://schemas.microsoft.com/office/drawing/2014/main" id="{436279A4-E95E-47E0-83EC-96ECDB46121C}"/>
              </a:ext>
            </a:extLst>
          </p:cNvPr>
          <p:cNvSpPr/>
          <p:nvPr/>
        </p:nvSpPr>
        <p:spPr>
          <a:xfrm>
            <a:off x="4572000" y="0"/>
            <a:ext cx="4572000" cy="51435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Right Triangle 2">
            <a:extLst>
              <a:ext uri="{FF2B5EF4-FFF2-40B4-BE49-F238E27FC236}">
                <a16:creationId xmlns:a16="http://schemas.microsoft.com/office/drawing/2014/main" id="{A491F66D-9965-4A3B-AE22-12BCDEC16683}"/>
              </a:ext>
            </a:extLst>
          </p:cNvPr>
          <p:cNvSpPr/>
          <p:nvPr/>
        </p:nvSpPr>
        <p:spPr>
          <a:xfrm flipH="1" flipV="1">
            <a:off x="2667000" y="1415143"/>
            <a:ext cx="1905000" cy="63137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ight Triangle 6">
            <a:extLst>
              <a:ext uri="{FF2B5EF4-FFF2-40B4-BE49-F238E27FC236}">
                <a16:creationId xmlns:a16="http://schemas.microsoft.com/office/drawing/2014/main" id="{3CA453EA-7892-4EAF-BA97-AA8C989860E2}"/>
              </a:ext>
            </a:extLst>
          </p:cNvPr>
          <p:cNvSpPr/>
          <p:nvPr/>
        </p:nvSpPr>
        <p:spPr>
          <a:xfrm flipV="1">
            <a:off x="4572000" y="1415143"/>
            <a:ext cx="1905000" cy="609600"/>
          </a:xfrm>
          <a:prstGeom prst="rtTriangle">
            <a:avLst/>
          </a:prstGeom>
          <a:gradFill flip="none" rotWithShape="1">
            <a:gsLst>
              <a:gs pos="9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8" name="Group 7">
            <a:extLst>
              <a:ext uri="{FF2B5EF4-FFF2-40B4-BE49-F238E27FC236}">
                <a16:creationId xmlns:a16="http://schemas.microsoft.com/office/drawing/2014/main" id="{5AD798C3-0529-44EF-8593-DD4BFBB76CDD}"/>
              </a:ext>
            </a:extLst>
          </p:cNvPr>
          <p:cNvGrpSpPr/>
          <p:nvPr/>
        </p:nvGrpSpPr>
        <p:grpSpPr>
          <a:xfrm>
            <a:off x="2667000" y="457200"/>
            <a:ext cx="3810000" cy="957943"/>
            <a:chOff x="3556000" y="609599"/>
            <a:chExt cx="5080000" cy="1277256"/>
          </a:xfrm>
          <a:solidFill>
            <a:schemeClr val="tx2">
              <a:lumMod val="60000"/>
              <a:lumOff val="40000"/>
            </a:schemeClr>
          </a:solidFill>
        </p:grpSpPr>
        <p:sp>
          <p:nvSpPr>
            <p:cNvPr id="2" name="Rectangle 1">
              <a:extLst>
                <a:ext uri="{FF2B5EF4-FFF2-40B4-BE49-F238E27FC236}">
                  <a16:creationId xmlns:a16="http://schemas.microsoft.com/office/drawing/2014/main" id="{E20EE3C4-A81C-4E55-B812-C87CFB13D206}"/>
                </a:ext>
              </a:extLst>
            </p:cNvPr>
            <p:cNvSpPr/>
            <p:nvPr/>
          </p:nvSpPr>
          <p:spPr>
            <a:xfrm>
              <a:off x="3556000" y="609599"/>
              <a:ext cx="5080000" cy="1277256"/>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TextBox 9">
              <a:extLst>
                <a:ext uri="{FF2B5EF4-FFF2-40B4-BE49-F238E27FC236}">
                  <a16:creationId xmlns:a16="http://schemas.microsoft.com/office/drawing/2014/main" id="{0D6F3E7F-8E63-4E11-891D-A748B86EE4DA}"/>
                </a:ext>
              </a:extLst>
            </p:cNvPr>
            <p:cNvSpPr txBox="1"/>
            <p:nvPr/>
          </p:nvSpPr>
          <p:spPr>
            <a:xfrm>
              <a:off x="4236611" y="984601"/>
              <a:ext cx="3751944" cy="451405"/>
            </a:xfrm>
            <a:prstGeom prst="rect">
              <a:avLst/>
            </a:prstGeom>
            <a:grpFill/>
          </p:spPr>
          <p:txBody>
            <a:bodyPr wrap="square" rtlCol="0">
              <a:spAutoFit/>
            </a:bodyPr>
            <a:lstStyle/>
            <a:p>
              <a:pPr algn="ctr"/>
              <a:r>
                <a:rPr lang="en-US" sz="1600" b="1" dirty="0">
                  <a:solidFill>
                    <a:schemeClr val="bg1">
                      <a:lumMod val="10000"/>
                    </a:schemeClr>
                  </a:solidFill>
                  <a:latin typeface="Helvetica" panose="020B0604020202020204" pitchFamily="34" charset="0"/>
                  <a:hlinkClick r:id="rId2" action="ppaction://hlinkfile">
                    <a:extLst>
                      <a:ext uri="{A12FA001-AC4F-418D-AE19-62706E023703}">
                        <ahyp:hlinkClr xmlns:ahyp="http://schemas.microsoft.com/office/drawing/2018/hyperlinkcolor" val="tx"/>
                      </a:ext>
                    </a:extLst>
                  </a:hlinkClick>
                </a:rPr>
                <a:t>Admin Navigation Testing</a:t>
              </a:r>
              <a:endParaRPr lang="en-US" sz="1600" b="1" dirty="0">
                <a:solidFill>
                  <a:schemeClr val="bg1">
                    <a:lumMod val="10000"/>
                  </a:schemeClr>
                </a:solidFill>
                <a:latin typeface="Helvetica" panose="020B0604020202020204" pitchFamily="34" charset="0"/>
              </a:endParaRPr>
            </a:p>
          </p:txBody>
        </p:sp>
      </p:grpSp>
      <p:sp>
        <p:nvSpPr>
          <p:cNvPr id="16" name="Right Triangle 15">
            <a:extLst>
              <a:ext uri="{FF2B5EF4-FFF2-40B4-BE49-F238E27FC236}">
                <a16:creationId xmlns:a16="http://schemas.microsoft.com/office/drawing/2014/main" id="{28E09140-A334-4AE4-BC07-F432EC8C4773}"/>
              </a:ext>
            </a:extLst>
          </p:cNvPr>
          <p:cNvSpPr/>
          <p:nvPr/>
        </p:nvSpPr>
        <p:spPr>
          <a:xfrm flipH="1" flipV="1">
            <a:off x="2666825" y="3004455"/>
            <a:ext cx="1905000" cy="587826"/>
          </a:xfrm>
          <a:prstGeom prst="rtTriangle">
            <a:avLst/>
          </a:prstGeom>
          <a:gradFill flip="none" rotWithShape="1">
            <a:gsLst>
              <a:gs pos="9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ight Triangle 16">
            <a:extLst>
              <a:ext uri="{FF2B5EF4-FFF2-40B4-BE49-F238E27FC236}">
                <a16:creationId xmlns:a16="http://schemas.microsoft.com/office/drawing/2014/main" id="{3E433DE7-BA93-4E67-ADBD-B0931B4F6CC1}"/>
              </a:ext>
            </a:extLst>
          </p:cNvPr>
          <p:cNvSpPr/>
          <p:nvPr/>
        </p:nvSpPr>
        <p:spPr>
          <a:xfrm flipV="1">
            <a:off x="4571825" y="3004456"/>
            <a:ext cx="1905000" cy="566057"/>
          </a:xfrm>
          <a:prstGeom prst="rtTriangle">
            <a:avLst/>
          </a:prstGeom>
          <a:gradFill flip="none" rotWithShape="1">
            <a:gsLst>
              <a:gs pos="8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4" name="Group 13">
            <a:extLst>
              <a:ext uri="{FF2B5EF4-FFF2-40B4-BE49-F238E27FC236}">
                <a16:creationId xmlns:a16="http://schemas.microsoft.com/office/drawing/2014/main" id="{06891C21-2D3F-442B-9A6D-CBB41AD4054A}"/>
              </a:ext>
            </a:extLst>
          </p:cNvPr>
          <p:cNvGrpSpPr/>
          <p:nvPr/>
        </p:nvGrpSpPr>
        <p:grpSpPr>
          <a:xfrm>
            <a:off x="2666825" y="2046513"/>
            <a:ext cx="3810000" cy="957943"/>
            <a:chOff x="3555766" y="2728683"/>
            <a:chExt cx="5080000" cy="1277257"/>
          </a:xfrm>
          <a:solidFill>
            <a:schemeClr val="accent3">
              <a:lumMod val="40000"/>
              <a:lumOff val="60000"/>
            </a:schemeClr>
          </a:solidFill>
        </p:grpSpPr>
        <p:sp>
          <p:nvSpPr>
            <p:cNvPr id="15" name="Rectangle 14">
              <a:extLst>
                <a:ext uri="{FF2B5EF4-FFF2-40B4-BE49-F238E27FC236}">
                  <a16:creationId xmlns:a16="http://schemas.microsoft.com/office/drawing/2014/main" id="{BD84331F-4D41-4AAC-88AA-D1465868C125}"/>
                </a:ext>
              </a:extLst>
            </p:cNvPr>
            <p:cNvSpPr/>
            <p:nvPr/>
          </p:nvSpPr>
          <p:spPr>
            <a:xfrm>
              <a:off x="3555766" y="2728683"/>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TextBox 21">
              <a:extLst>
                <a:ext uri="{FF2B5EF4-FFF2-40B4-BE49-F238E27FC236}">
                  <a16:creationId xmlns:a16="http://schemas.microsoft.com/office/drawing/2014/main" id="{6F676000-0138-40E4-B5D6-B6DF09B7F0CE}"/>
                </a:ext>
              </a:extLst>
            </p:cNvPr>
            <p:cNvSpPr txBox="1"/>
            <p:nvPr/>
          </p:nvSpPr>
          <p:spPr>
            <a:xfrm>
              <a:off x="4026197" y="3164114"/>
              <a:ext cx="4290021" cy="451405"/>
            </a:xfrm>
            <a:prstGeom prst="rect">
              <a:avLst/>
            </a:prstGeom>
            <a:grpFill/>
          </p:spPr>
          <p:txBody>
            <a:bodyPr wrap="square" rtlCol="0">
              <a:spAutoFit/>
            </a:bodyPr>
            <a:lstStyle/>
            <a:p>
              <a:pPr algn="ctr"/>
              <a:r>
                <a:rPr lang="en-US" sz="1600" b="1" dirty="0">
                  <a:solidFill>
                    <a:schemeClr val="bg1">
                      <a:lumMod val="10000"/>
                    </a:schemeClr>
                  </a:solidFill>
                  <a:latin typeface="Helvetica" panose="020B0604020202020204" pitchFamily="34" charset="0"/>
                  <a:hlinkClick r:id="rId3" action="ppaction://hlinkfile">
                    <a:extLst>
                      <a:ext uri="{A12FA001-AC4F-418D-AE19-62706E023703}">
                        <ahyp:hlinkClr xmlns:ahyp="http://schemas.microsoft.com/office/drawing/2018/hyperlinkcolor" val="tx"/>
                      </a:ext>
                    </a:extLst>
                  </a:hlinkClick>
                </a:rPr>
                <a:t>Sub-Admin Navigation Testing</a:t>
              </a:r>
              <a:endParaRPr lang="en-US" sz="1600" b="1" dirty="0">
                <a:solidFill>
                  <a:schemeClr val="bg1">
                    <a:lumMod val="10000"/>
                  </a:schemeClr>
                </a:solidFill>
                <a:latin typeface="Helvetica" panose="020B0604020202020204" pitchFamily="34" charset="0"/>
              </a:endParaRPr>
            </a:p>
          </p:txBody>
        </p:sp>
      </p:grpSp>
      <p:sp>
        <p:nvSpPr>
          <p:cNvPr id="25" name="Right Triangle 24">
            <a:extLst>
              <a:ext uri="{FF2B5EF4-FFF2-40B4-BE49-F238E27FC236}">
                <a16:creationId xmlns:a16="http://schemas.microsoft.com/office/drawing/2014/main" id="{AF597EB5-DF9A-43D8-B651-D9F3E33BD583}"/>
              </a:ext>
            </a:extLst>
          </p:cNvPr>
          <p:cNvSpPr/>
          <p:nvPr/>
        </p:nvSpPr>
        <p:spPr>
          <a:xfrm flipH="1" flipV="1">
            <a:off x="2677535" y="4593767"/>
            <a:ext cx="1905000" cy="615045"/>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ight Triangle 25">
            <a:extLst>
              <a:ext uri="{FF2B5EF4-FFF2-40B4-BE49-F238E27FC236}">
                <a16:creationId xmlns:a16="http://schemas.microsoft.com/office/drawing/2014/main" id="{FD3F8298-B54A-4E10-A05C-42762151B99D}"/>
              </a:ext>
            </a:extLst>
          </p:cNvPr>
          <p:cNvSpPr/>
          <p:nvPr/>
        </p:nvSpPr>
        <p:spPr>
          <a:xfrm flipV="1">
            <a:off x="4582535" y="4593768"/>
            <a:ext cx="1905000" cy="593276"/>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33" name="Group 32">
            <a:extLst>
              <a:ext uri="{FF2B5EF4-FFF2-40B4-BE49-F238E27FC236}">
                <a16:creationId xmlns:a16="http://schemas.microsoft.com/office/drawing/2014/main" id="{B8608BBE-C2E6-4734-986C-78B6EE0FA034}"/>
              </a:ext>
            </a:extLst>
          </p:cNvPr>
          <p:cNvGrpSpPr/>
          <p:nvPr/>
        </p:nvGrpSpPr>
        <p:grpSpPr>
          <a:xfrm>
            <a:off x="2677535" y="3635825"/>
            <a:ext cx="3810000" cy="957943"/>
            <a:chOff x="3570046" y="4847766"/>
            <a:chExt cx="5080000" cy="1277257"/>
          </a:xfrm>
          <a:solidFill>
            <a:schemeClr val="accent6">
              <a:lumMod val="60000"/>
              <a:lumOff val="40000"/>
            </a:schemeClr>
          </a:solidFill>
        </p:grpSpPr>
        <p:sp>
          <p:nvSpPr>
            <p:cNvPr id="24" name="Rectangle 23">
              <a:extLst>
                <a:ext uri="{FF2B5EF4-FFF2-40B4-BE49-F238E27FC236}">
                  <a16:creationId xmlns:a16="http://schemas.microsoft.com/office/drawing/2014/main" id="{A3017E9C-70F9-490A-8B8E-55CEAD4764A9}"/>
                </a:ext>
              </a:extLst>
            </p:cNvPr>
            <p:cNvSpPr/>
            <p:nvPr/>
          </p:nvSpPr>
          <p:spPr>
            <a:xfrm>
              <a:off x="3570046" y="4847766"/>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TextBox 30">
              <a:extLst>
                <a:ext uri="{FF2B5EF4-FFF2-40B4-BE49-F238E27FC236}">
                  <a16:creationId xmlns:a16="http://schemas.microsoft.com/office/drawing/2014/main" id="{D9F5A436-1452-41A5-BFC0-BE4B79213428}"/>
                </a:ext>
              </a:extLst>
            </p:cNvPr>
            <p:cNvSpPr txBox="1"/>
            <p:nvPr/>
          </p:nvSpPr>
          <p:spPr>
            <a:xfrm>
              <a:off x="4411007" y="5191382"/>
              <a:ext cx="3410859" cy="451405"/>
            </a:xfrm>
            <a:prstGeom prst="rect">
              <a:avLst/>
            </a:prstGeom>
            <a:grpFill/>
          </p:spPr>
          <p:txBody>
            <a:bodyPr wrap="square" rtlCol="0">
              <a:spAutoFit/>
            </a:bodyPr>
            <a:lstStyle/>
            <a:p>
              <a:pPr algn="ctr"/>
              <a:r>
                <a:rPr lang="en-US" sz="1600" b="1" dirty="0">
                  <a:solidFill>
                    <a:schemeClr val="bg1">
                      <a:lumMod val="10000"/>
                    </a:schemeClr>
                  </a:solidFill>
                  <a:latin typeface="Helvetica" panose="020B0604020202020204" pitchFamily="34" charset="0"/>
                  <a:hlinkClick r:id="rId4" action="ppaction://hlinkfile">
                    <a:extLst>
                      <a:ext uri="{A12FA001-AC4F-418D-AE19-62706E023703}">
                        <ahyp:hlinkClr xmlns:ahyp="http://schemas.microsoft.com/office/drawing/2018/hyperlinkcolor" val="tx"/>
                      </a:ext>
                    </a:extLst>
                  </a:hlinkClick>
                </a:rPr>
                <a:t>User Navigation Testing</a:t>
              </a:r>
              <a:endParaRPr lang="en-US" sz="1600" b="1" dirty="0">
                <a:solidFill>
                  <a:schemeClr val="bg1">
                    <a:lumMod val="10000"/>
                  </a:schemeClr>
                </a:solidFill>
                <a:latin typeface="Helvetica" panose="020B0604020202020204" pitchFamily="34" charset="0"/>
              </a:endParaRPr>
            </a:p>
          </p:txBody>
        </p:sp>
      </p:grpSp>
      <p:sp>
        <p:nvSpPr>
          <p:cNvPr id="50" name="Rectangle 49">
            <a:extLst>
              <a:ext uri="{FF2B5EF4-FFF2-40B4-BE49-F238E27FC236}">
                <a16:creationId xmlns:a16="http://schemas.microsoft.com/office/drawing/2014/main" id="{43A20C02-511A-4C7E-9BE1-DAAD6DEB649B}"/>
              </a:ext>
            </a:extLst>
          </p:cNvPr>
          <p:cNvSpPr/>
          <p:nvPr/>
        </p:nvSpPr>
        <p:spPr>
          <a:xfrm>
            <a:off x="13696" y="8673"/>
            <a:ext cx="2688245" cy="51435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40" name="Group 39">
            <a:extLst>
              <a:ext uri="{FF2B5EF4-FFF2-40B4-BE49-F238E27FC236}">
                <a16:creationId xmlns:a16="http://schemas.microsoft.com/office/drawing/2014/main" id="{69C84E0C-4674-4146-9D14-A90B5D54F346}"/>
              </a:ext>
            </a:extLst>
          </p:cNvPr>
          <p:cNvGrpSpPr/>
          <p:nvPr/>
        </p:nvGrpSpPr>
        <p:grpSpPr>
          <a:xfrm>
            <a:off x="1328059" y="506773"/>
            <a:ext cx="1175657" cy="1390358"/>
            <a:chOff x="1770746" y="675698"/>
            <a:chExt cx="1567542" cy="1853810"/>
          </a:xfrm>
        </p:grpSpPr>
        <p:sp>
          <p:nvSpPr>
            <p:cNvPr id="36" name="Freeform: Shape 35">
              <a:extLst>
                <a:ext uri="{FF2B5EF4-FFF2-40B4-BE49-F238E27FC236}">
                  <a16:creationId xmlns:a16="http://schemas.microsoft.com/office/drawing/2014/main" id="{90950655-D97F-4AF0-85D4-166A316C4948}"/>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37" name="Freeform: Shape 36">
              <a:extLst>
                <a:ext uri="{FF2B5EF4-FFF2-40B4-BE49-F238E27FC236}">
                  <a16:creationId xmlns:a16="http://schemas.microsoft.com/office/drawing/2014/main" id="{D82E74AE-B15C-4D0F-A129-2DB311B6F68A}"/>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39" name="TextBox 38">
              <a:extLst>
                <a:ext uri="{FF2B5EF4-FFF2-40B4-BE49-F238E27FC236}">
                  <a16:creationId xmlns:a16="http://schemas.microsoft.com/office/drawing/2014/main" id="{D42F3DC5-46DE-4E16-B065-B372232A3C29}"/>
                </a:ext>
              </a:extLst>
            </p:cNvPr>
            <p:cNvSpPr txBox="1"/>
            <p:nvPr/>
          </p:nvSpPr>
          <p:spPr>
            <a:xfrm>
              <a:off x="2133601" y="817694"/>
              <a:ext cx="762002" cy="738664"/>
            </a:xfrm>
            <a:prstGeom prst="rect">
              <a:avLst/>
            </a:prstGeom>
            <a:noFill/>
          </p:spPr>
          <p:txBody>
            <a:bodyPr wrap="square" rtlCol="0">
              <a:spAutoFit/>
            </a:bodyPr>
            <a:lstStyle/>
            <a:p>
              <a:pPr algn="ctr"/>
              <a:r>
                <a:rPr lang="en-US" sz="3000" dirty="0">
                  <a:solidFill>
                    <a:schemeClr val="tx2">
                      <a:lumMod val="60000"/>
                      <a:lumOff val="40000"/>
                    </a:schemeClr>
                  </a:solidFill>
                  <a:latin typeface="Helvetica" panose="020B0604020202020204" pitchFamily="34" charset="0"/>
                </a:rPr>
                <a:t>1</a:t>
              </a:r>
            </a:p>
          </p:txBody>
        </p:sp>
      </p:grpSp>
      <p:grpSp>
        <p:nvGrpSpPr>
          <p:cNvPr id="42" name="Group 41">
            <a:extLst>
              <a:ext uri="{FF2B5EF4-FFF2-40B4-BE49-F238E27FC236}">
                <a16:creationId xmlns:a16="http://schemas.microsoft.com/office/drawing/2014/main" id="{C8C8F5AF-1C27-4B32-AF0F-9D1E5B6135A5}"/>
              </a:ext>
            </a:extLst>
          </p:cNvPr>
          <p:cNvGrpSpPr/>
          <p:nvPr/>
        </p:nvGrpSpPr>
        <p:grpSpPr>
          <a:xfrm>
            <a:off x="1333500" y="2111830"/>
            <a:ext cx="1175657" cy="1390358"/>
            <a:chOff x="1770746" y="675698"/>
            <a:chExt cx="1567542" cy="1853810"/>
          </a:xfrm>
        </p:grpSpPr>
        <p:sp>
          <p:nvSpPr>
            <p:cNvPr id="43" name="Freeform: Shape 42">
              <a:extLst>
                <a:ext uri="{FF2B5EF4-FFF2-40B4-BE49-F238E27FC236}">
                  <a16:creationId xmlns:a16="http://schemas.microsoft.com/office/drawing/2014/main" id="{68F798C1-00A7-41B4-B1E9-FEAE2F815700}"/>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44" name="Freeform: Shape 43">
              <a:extLst>
                <a:ext uri="{FF2B5EF4-FFF2-40B4-BE49-F238E27FC236}">
                  <a16:creationId xmlns:a16="http://schemas.microsoft.com/office/drawing/2014/main" id="{15A5C6C5-97C6-4C4F-A4E8-518CC39D7CDA}"/>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45" name="TextBox 44">
              <a:extLst>
                <a:ext uri="{FF2B5EF4-FFF2-40B4-BE49-F238E27FC236}">
                  <a16:creationId xmlns:a16="http://schemas.microsoft.com/office/drawing/2014/main" id="{BA920108-0C1C-495C-BD0A-8E2F75A07E9B}"/>
                </a:ext>
              </a:extLst>
            </p:cNvPr>
            <p:cNvSpPr txBox="1"/>
            <p:nvPr/>
          </p:nvSpPr>
          <p:spPr>
            <a:xfrm>
              <a:off x="2133601" y="817694"/>
              <a:ext cx="762002" cy="738664"/>
            </a:xfrm>
            <a:prstGeom prst="rect">
              <a:avLst/>
            </a:prstGeom>
            <a:noFill/>
          </p:spPr>
          <p:txBody>
            <a:bodyPr wrap="square" rtlCol="0">
              <a:spAutoFit/>
            </a:bodyPr>
            <a:lstStyle/>
            <a:p>
              <a:pPr algn="ctr"/>
              <a:r>
                <a:rPr lang="en-US" sz="3000" dirty="0">
                  <a:solidFill>
                    <a:schemeClr val="accent3">
                      <a:lumMod val="40000"/>
                      <a:lumOff val="60000"/>
                    </a:schemeClr>
                  </a:solidFill>
                  <a:latin typeface="Helvetica" panose="020B0604020202020204" pitchFamily="34" charset="0"/>
                </a:rPr>
                <a:t>2</a:t>
              </a:r>
            </a:p>
          </p:txBody>
        </p:sp>
      </p:grpSp>
      <p:grpSp>
        <p:nvGrpSpPr>
          <p:cNvPr id="46" name="Group 45">
            <a:extLst>
              <a:ext uri="{FF2B5EF4-FFF2-40B4-BE49-F238E27FC236}">
                <a16:creationId xmlns:a16="http://schemas.microsoft.com/office/drawing/2014/main" id="{6B4A9D3C-AAF6-42F3-B6DA-966B55D8EF35}"/>
              </a:ext>
            </a:extLst>
          </p:cNvPr>
          <p:cNvGrpSpPr/>
          <p:nvPr/>
        </p:nvGrpSpPr>
        <p:grpSpPr>
          <a:xfrm>
            <a:off x="1338940" y="3716887"/>
            <a:ext cx="1175657" cy="1390358"/>
            <a:chOff x="1770746" y="675698"/>
            <a:chExt cx="1567542" cy="1853810"/>
          </a:xfrm>
        </p:grpSpPr>
        <p:sp>
          <p:nvSpPr>
            <p:cNvPr id="47" name="Freeform: Shape 46">
              <a:extLst>
                <a:ext uri="{FF2B5EF4-FFF2-40B4-BE49-F238E27FC236}">
                  <a16:creationId xmlns:a16="http://schemas.microsoft.com/office/drawing/2014/main" id="{86F8B884-0232-4BE8-BFF6-E2F90AA60505}"/>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48" name="Freeform: Shape 47">
              <a:extLst>
                <a:ext uri="{FF2B5EF4-FFF2-40B4-BE49-F238E27FC236}">
                  <a16:creationId xmlns:a16="http://schemas.microsoft.com/office/drawing/2014/main" id="{8E6CB93F-A2A2-42F2-A331-7B70B7769B0D}"/>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sp>
          <p:nvSpPr>
            <p:cNvPr id="49" name="TextBox 48">
              <a:extLst>
                <a:ext uri="{FF2B5EF4-FFF2-40B4-BE49-F238E27FC236}">
                  <a16:creationId xmlns:a16="http://schemas.microsoft.com/office/drawing/2014/main" id="{84D59316-C5FD-4E37-9D0E-3AF38914DB1F}"/>
                </a:ext>
              </a:extLst>
            </p:cNvPr>
            <p:cNvSpPr txBox="1"/>
            <p:nvPr/>
          </p:nvSpPr>
          <p:spPr>
            <a:xfrm>
              <a:off x="2133601" y="817694"/>
              <a:ext cx="762002" cy="738664"/>
            </a:xfrm>
            <a:prstGeom prst="rect">
              <a:avLst/>
            </a:prstGeom>
            <a:noFill/>
          </p:spPr>
          <p:txBody>
            <a:bodyPr wrap="square" rtlCol="0">
              <a:spAutoFit/>
            </a:bodyPr>
            <a:lstStyle/>
            <a:p>
              <a:pPr algn="ctr"/>
              <a:r>
                <a:rPr lang="en-US" sz="3000" dirty="0">
                  <a:solidFill>
                    <a:schemeClr val="accent6">
                      <a:lumMod val="60000"/>
                      <a:lumOff val="40000"/>
                    </a:schemeClr>
                  </a:solidFill>
                  <a:latin typeface="Helvetica" panose="020B0604020202020204" pitchFamily="34" charset="0"/>
                </a:rPr>
                <a:t>3</a:t>
              </a:r>
            </a:p>
          </p:txBody>
        </p:sp>
      </p:grpSp>
      <p:grpSp>
        <p:nvGrpSpPr>
          <p:cNvPr id="34" name="Group 33">
            <a:extLst>
              <a:ext uri="{FF2B5EF4-FFF2-40B4-BE49-F238E27FC236}">
                <a16:creationId xmlns:a16="http://schemas.microsoft.com/office/drawing/2014/main" id="{78992863-6BAB-45B9-BDB6-5241717018DC}"/>
              </a:ext>
            </a:extLst>
          </p:cNvPr>
          <p:cNvGrpSpPr/>
          <p:nvPr/>
        </p:nvGrpSpPr>
        <p:grpSpPr>
          <a:xfrm>
            <a:off x="2427515" y="174171"/>
            <a:ext cx="359229" cy="1589314"/>
            <a:chOff x="3236686" y="232228"/>
            <a:chExt cx="478972" cy="2119085"/>
          </a:xfrm>
        </p:grpSpPr>
        <p:sp>
          <p:nvSpPr>
            <p:cNvPr id="5" name="Oval 4">
              <a:extLst>
                <a:ext uri="{FF2B5EF4-FFF2-40B4-BE49-F238E27FC236}">
                  <a16:creationId xmlns:a16="http://schemas.microsoft.com/office/drawing/2014/main" id="{E0EB9A6E-1947-4E09-A7CB-76F2D875DA91}"/>
                </a:ext>
              </a:extLst>
            </p:cNvPr>
            <p:cNvSpPr/>
            <p:nvPr/>
          </p:nvSpPr>
          <p:spPr>
            <a:xfrm>
              <a:off x="3396344" y="232228"/>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23EC10CA-69E8-4145-A683-E429D094299A}"/>
                </a:ext>
              </a:extLst>
            </p:cNvPr>
            <p:cNvSpPr/>
            <p:nvPr/>
          </p:nvSpPr>
          <p:spPr>
            <a:xfrm>
              <a:off x="3236686" y="232228"/>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53" name="Group 52">
            <a:extLst>
              <a:ext uri="{FF2B5EF4-FFF2-40B4-BE49-F238E27FC236}">
                <a16:creationId xmlns:a16="http://schemas.microsoft.com/office/drawing/2014/main" id="{AFDB5DC4-EA2E-4F67-B6B4-6DF652B37594}"/>
              </a:ext>
            </a:extLst>
          </p:cNvPr>
          <p:cNvGrpSpPr/>
          <p:nvPr/>
        </p:nvGrpSpPr>
        <p:grpSpPr>
          <a:xfrm>
            <a:off x="2427339" y="1763484"/>
            <a:ext cx="359229" cy="1589314"/>
            <a:chOff x="3236452" y="2351311"/>
            <a:chExt cx="478972" cy="2119085"/>
          </a:xfrm>
        </p:grpSpPr>
        <p:sp>
          <p:nvSpPr>
            <p:cNvPr id="18" name="Oval 17">
              <a:extLst>
                <a:ext uri="{FF2B5EF4-FFF2-40B4-BE49-F238E27FC236}">
                  <a16:creationId xmlns:a16="http://schemas.microsoft.com/office/drawing/2014/main" id="{010EF1A4-2B1D-4547-8184-35650811613B}"/>
                </a:ext>
              </a:extLst>
            </p:cNvPr>
            <p:cNvSpPr/>
            <p:nvPr/>
          </p:nvSpPr>
          <p:spPr>
            <a:xfrm>
              <a:off x="3396110" y="2351311"/>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3C21C694-83CA-479F-9D7A-79E035CA39BD}"/>
                </a:ext>
              </a:extLst>
            </p:cNvPr>
            <p:cNvSpPr/>
            <p:nvPr/>
          </p:nvSpPr>
          <p:spPr>
            <a:xfrm>
              <a:off x="3236452" y="2351311"/>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5" name="Group 34">
            <a:extLst>
              <a:ext uri="{FF2B5EF4-FFF2-40B4-BE49-F238E27FC236}">
                <a16:creationId xmlns:a16="http://schemas.microsoft.com/office/drawing/2014/main" id="{317A6C98-062A-4624-B647-87D9B591E22D}"/>
              </a:ext>
            </a:extLst>
          </p:cNvPr>
          <p:cNvGrpSpPr/>
          <p:nvPr/>
        </p:nvGrpSpPr>
        <p:grpSpPr>
          <a:xfrm>
            <a:off x="2438049" y="3352796"/>
            <a:ext cx="359229" cy="1589314"/>
            <a:chOff x="3250732" y="4470394"/>
            <a:chExt cx="478972" cy="2119085"/>
          </a:xfrm>
        </p:grpSpPr>
        <p:sp>
          <p:nvSpPr>
            <p:cNvPr id="27" name="Oval 26">
              <a:extLst>
                <a:ext uri="{FF2B5EF4-FFF2-40B4-BE49-F238E27FC236}">
                  <a16:creationId xmlns:a16="http://schemas.microsoft.com/office/drawing/2014/main" id="{B41480A7-0D60-433E-95E4-A68247299991}"/>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ectangle 27">
              <a:extLst>
                <a:ext uri="{FF2B5EF4-FFF2-40B4-BE49-F238E27FC236}">
                  <a16:creationId xmlns:a16="http://schemas.microsoft.com/office/drawing/2014/main" id="{C3516542-42AE-4BBC-A6E6-25B2830D593A}"/>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1" name="Rectangle 50">
            <a:extLst>
              <a:ext uri="{FF2B5EF4-FFF2-40B4-BE49-F238E27FC236}">
                <a16:creationId xmlns:a16="http://schemas.microsoft.com/office/drawing/2014/main" id="{57FCE81E-5598-417E-B986-D81713E42672}"/>
              </a:ext>
            </a:extLst>
          </p:cNvPr>
          <p:cNvSpPr/>
          <p:nvPr/>
        </p:nvSpPr>
        <p:spPr>
          <a:xfrm>
            <a:off x="6466290" y="1"/>
            <a:ext cx="2677535" cy="51435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52" name="Group 51">
            <a:extLst>
              <a:ext uri="{FF2B5EF4-FFF2-40B4-BE49-F238E27FC236}">
                <a16:creationId xmlns:a16="http://schemas.microsoft.com/office/drawing/2014/main" id="{D0818530-5CC5-4A5A-9DAD-CB4F9A661697}"/>
              </a:ext>
            </a:extLst>
          </p:cNvPr>
          <p:cNvGrpSpPr/>
          <p:nvPr/>
        </p:nvGrpSpPr>
        <p:grpSpPr>
          <a:xfrm>
            <a:off x="6357257" y="174171"/>
            <a:ext cx="359228" cy="1589314"/>
            <a:chOff x="8476342" y="232228"/>
            <a:chExt cx="478971" cy="2119085"/>
          </a:xfrm>
        </p:grpSpPr>
        <p:sp>
          <p:nvSpPr>
            <p:cNvPr id="11" name="Oval 10">
              <a:extLst>
                <a:ext uri="{FF2B5EF4-FFF2-40B4-BE49-F238E27FC236}">
                  <a16:creationId xmlns:a16="http://schemas.microsoft.com/office/drawing/2014/main" id="{1255D016-46FE-44CE-BB85-A8C330AE114E}"/>
                </a:ext>
              </a:extLst>
            </p:cNvPr>
            <p:cNvSpPr/>
            <p:nvPr/>
          </p:nvSpPr>
          <p:spPr>
            <a:xfrm>
              <a:off x="8476342" y="232228"/>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CBCFFE43-5B85-4AC5-8A5E-C18BB7A175A3}"/>
                </a:ext>
              </a:extLst>
            </p:cNvPr>
            <p:cNvSpPr/>
            <p:nvPr/>
          </p:nvSpPr>
          <p:spPr>
            <a:xfrm>
              <a:off x="8635999" y="377370"/>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1" name="Group 40">
            <a:extLst>
              <a:ext uri="{FF2B5EF4-FFF2-40B4-BE49-F238E27FC236}">
                <a16:creationId xmlns:a16="http://schemas.microsoft.com/office/drawing/2014/main" id="{99362F69-3B42-4349-ADF6-1169CD49C1AC}"/>
              </a:ext>
            </a:extLst>
          </p:cNvPr>
          <p:cNvGrpSpPr/>
          <p:nvPr/>
        </p:nvGrpSpPr>
        <p:grpSpPr>
          <a:xfrm>
            <a:off x="6357082" y="1763484"/>
            <a:ext cx="359228" cy="1589314"/>
            <a:chOff x="8476108" y="2351311"/>
            <a:chExt cx="478971" cy="2119085"/>
          </a:xfrm>
        </p:grpSpPr>
        <p:sp>
          <p:nvSpPr>
            <p:cNvPr id="20" name="Oval 19">
              <a:extLst>
                <a:ext uri="{FF2B5EF4-FFF2-40B4-BE49-F238E27FC236}">
                  <a16:creationId xmlns:a16="http://schemas.microsoft.com/office/drawing/2014/main" id="{12E55062-1092-467E-81FC-775E42EB067C}"/>
                </a:ext>
              </a:extLst>
            </p:cNvPr>
            <p:cNvSpPr/>
            <p:nvPr/>
          </p:nvSpPr>
          <p:spPr>
            <a:xfrm>
              <a:off x="8476108" y="2351311"/>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a:extLst>
                <a:ext uri="{FF2B5EF4-FFF2-40B4-BE49-F238E27FC236}">
                  <a16:creationId xmlns:a16="http://schemas.microsoft.com/office/drawing/2014/main" id="{10D1AE50-7B30-453D-9684-4F79B9AAF2A2}"/>
                </a:ext>
              </a:extLst>
            </p:cNvPr>
            <p:cNvSpPr/>
            <p:nvPr/>
          </p:nvSpPr>
          <p:spPr>
            <a:xfrm>
              <a:off x="8635765" y="2496453"/>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8" name="Group 37">
            <a:extLst>
              <a:ext uri="{FF2B5EF4-FFF2-40B4-BE49-F238E27FC236}">
                <a16:creationId xmlns:a16="http://schemas.microsoft.com/office/drawing/2014/main" id="{A03F4604-9D52-484C-B96B-26908F3C2924}"/>
              </a:ext>
            </a:extLst>
          </p:cNvPr>
          <p:cNvGrpSpPr/>
          <p:nvPr/>
        </p:nvGrpSpPr>
        <p:grpSpPr>
          <a:xfrm>
            <a:off x="6367792" y="3352796"/>
            <a:ext cx="359228" cy="1589314"/>
            <a:chOff x="8490388" y="4470394"/>
            <a:chExt cx="478971" cy="2119085"/>
          </a:xfrm>
        </p:grpSpPr>
        <p:sp>
          <p:nvSpPr>
            <p:cNvPr id="29" name="Oval 28">
              <a:extLst>
                <a:ext uri="{FF2B5EF4-FFF2-40B4-BE49-F238E27FC236}">
                  <a16:creationId xmlns:a16="http://schemas.microsoft.com/office/drawing/2014/main" id="{B33EBF7F-F539-4EE2-86F7-9BA4D23F6556}"/>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Rectangle 29">
              <a:extLst>
                <a:ext uri="{FF2B5EF4-FFF2-40B4-BE49-F238E27FC236}">
                  <a16:creationId xmlns:a16="http://schemas.microsoft.com/office/drawing/2014/main" id="{B82B1D15-7859-4CF0-B16D-C77391BCD78E}"/>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4" name="Title 53">
            <a:extLst>
              <a:ext uri="{FF2B5EF4-FFF2-40B4-BE49-F238E27FC236}">
                <a16:creationId xmlns:a16="http://schemas.microsoft.com/office/drawing/2014/main" id="{DF78A7BA-2DFE-4794-80AC-BE335B4E41FC}"/>
              </a:ext>
            </a:extLst>
          </p:cNvPr>
          <p:cNvSpPr>
            <a:spLocks noGrp="1"/>
          </p:cNvSpPr>
          <p:nvPr>
            <p:ph type="ctrTitle"/>
          </p:nvPr>
        </p:nvSpPr>
        <p:spPr>
          <a:xfrm>
            <a:off x="6382129" y="468450"/>
            <a:ext cx="2598839" cy="577800"/>
          </a:xfrm>
        </p:spPr>
        <p:txBody>
          <a:bodyPr/>
          <a:lstStyle/>
          <a:p>
            <a:r>
              <a:rPr lang="en-US" sz="2800" dirty="0"/>
              <a:t>Navigation Testing</a:t>
            </a:r>
            <a:endParaRPr lang="en-IN" sz="2800" dirty="0"/>
          </a:p>
        </p:txBody>
      </p:sp>
      <p:sp>
        <p:nvSpPr>
          <p:cNvPr id="55" name="Action Button: Go Home 54">
            <a:hlinkClick r:id="rId5" action="ppaction://hlinksldjump" highlightClick="1"/>
            <a:extLst>
              <a:ext uri="{FF2B5EF4-FFF2-40B4-BE49-F238E27FC236}">
                <a16:creationId xmlns:a16="http://schemas.microsoft.com/office/drawing/2014/main" id="{36CD4DEB-6DB4-4773-B892-FADBF942BD55}"/>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599984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par>
                              <p:cTn id="12" fill="hold">
                                <p:stCondLst>
                                  <p:cond delay="500"/>
                                </p:stCondLst>
                                <p:childTnLst>
                                  <p:par>
                                    <p:cTn id="13" presetID="2" presetClass="entr" presetSubtype="8" fill="hold" nodeType="afterEffect" p14:presetBounceEnd="32000">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14:bounceEnd="32000">
                                          <p:cBhvr additive="base">
                                            <p:cTn id="15" dur="1000" fill="hold"/>
                                            <p:tgtEl>
                                              <p:spTgt spid="8"/>
                                            </p:tgtEl>
                                            <p:attrNameLst>
                                              <p:attrName>ppt_x</p:attrName>
                                            </p:attrNameLst>
                                          </p:cBhvr>
                                          <p:tavLst>
                                            <p:tav tm="0">
                                              <p:val>
                                                <p:strVal val="0-#ppt_w/2"/>
                                              </p:val>
                                            </p:tav>
                                            <p:tav tm="100000">
                                              <p:val>
                                                <p:strVal val="#ppt_x"/>
                                              </p:val>
                                            </p:tav>
                                          </p:tavLst>
                                        </p:anim>
                                        <p:anim calcmode="lin" valueType="num" p14:bounceEnd="32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1" presetClass="entr" presetSubtype="0" fill="hold" nodeType="withEffect">
                                      <p:stCondLst>
                                        <p:cond delay="750"/>
                                      </p:stCondLst>
                                      <p:childTnLst>
                                        <p:set>
                                          <p:cBhvr>
                                            <p:cTn id="18" dur="1" fill="hold">
                                              <p:stCondLst>
                                                <p:cond delay="0"/>
                                              </p:stCondLst>
                                            </p:cTn>
                                            <p:tgtEl>
                                              <p:spTgt spid="52"/>
                                            </p:tgtEl>
                                            <p:attrNameLst>
                                              <p:attrName>style.visibility</p:attrName>
                                            </p:attrNameLst>
                                          </p:cBhvr>
                                          <p:to>
                                            <p:strVal val="visible"/>
                                          </p:to>
                                        </p:set>
                                      </p:childTnLst>
                                    </p:cTn>
                                  </p:par>
                                  <p:par>
                                    <p:cTn id="19" presetID="10" presetClass="entr" presetSubtype="0" fill="hold" grpId="0" nodeType="withEffect">
                                      <p:stCondLst>
                                        <p:cond delay="75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500"/>
                                </p:stCondLst>
                                <p:childTnLst>
                                  <p:par>
                                    <p:cTn id="35" presetID="2" presetClass="entr" presetSubtype="8" fill="hold" nodeType="afterEffect" p14:presetBounceEnd="32000">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14:bounceEnd="32000">
                                          <p:cBhvr additive="base">
                                            <p:cTn id="37" dur="1000" fill="hold"/>
                                            <p:tgtEl>
                                              <p:spTgt spid="14"/>
                                            </p:tgtEl>
                                            <p:attrNameLst>
                                              <p:attrName>ppt_x</p:attrName>
                                            </p:attrNameLst>
                                          </p:cBhvr>
                                          <p:tavLst>
                                            <p:tav tm="0">
                                              <p:val>
                                                <p:strVal val="0-#ppt_w/2"/>
                                              </p:val>
                                            </p:tav>
                                            <p:tav tm="100000">
                                              <p:val>
                                                <p:strVal val="#ppt_x"/>
                                              </p:val>
                                            </p:tav>
                                          </p:tavLst>
                                        </p:anim>
                                        <p:anim calcmode="lin" valueType="num" p14:bounceEnd="32000">
                                          <p:cBhvr additive="base">
                                            <p:cTn id="38" dur="1000" fill="hold"/>
                                            <p:tgtEl>
                                              <p:spTgt spid="1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750"/>
                                      </p:stCondLst>
                                      <p:childTnLst>
                                        <p:set>
                                          <p:cBhvr>
                                            <p:cTn id="40" dur="1" fill="hold">
                                              <p:stCondLst>
                                                <p:cond delay="0"/>
                                              </p:stCondLst>
                                            </p:cTn>
                                            <p:tgtEl>
                                              <p:spTgt spid="41"/>
                                            </p:tgtEl>
                                            <p:attrNameLst>
                                              <p:attrName>style.visibility</p:attrName>
                                            </p:attrNameLst>
                                          </p:cBhvr>
                                          <p:to>
                                            <p:strVal val="visible"/>
                                          </p:to>
                                        </p:set>
                                      </p:childTnLst>
                                    </p:cTn>
                                  </p:par>
                                  <p:par>
                                    <p:cTn id="41" presetID="10" presetClass="entr" presetSubtype="0" fill="hold" grpId="0" nodeType="withEffect">
                                      <p:stCondLst>
                                        <p:cond delay="75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0-#ppt_w/2"/>
                                              </p:val>
                                            </p:tav>
                                            <p:tav tm="100000">
                                              <p:val>
                                                <p:strVal val="#ppt_x"/>
                                              </p:val>
                                            </p:tav>
                                          </p:tavLst>
                                        </p:anim>
                                        <p:anim calcmode="lin" valueType="num">
                                          <p:cBhvr additive="base">
                                            <p:cTn id="52" dur="500" fill="hold"/>
                                            <p:tgtEl>
                                              <p:spTgt spid="46"/>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childTnLst>
                                    </p:cTn>
                                  </p:par>
                                </p:childTnLst>
                              </p:cTn>
                            </p:par>
                            <p:par>
                              <p:cTn id="56" fill="hold">
                                <p:stCondLst>
                                  <p:cond delay="500"/>
                                </p:stCondLst>
                                <p:childTnLst>
                                  <p:par>
                                    <p:cTn id="57" presetID="2" presetClass="entr" presetSubtype="8" fill="hold" nodeType="afterEffect" p14:presetBounceEnd="32000">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14:bounceEnd="32000">
                                          <p:cBhvr additive="base">
                                            <p:cTn id="59" dur="1000" fill="hold"/>
                                            <p:tgtEl>
                                              <p:spTgt spid="33"/>
                                            </p:tgtEl>
                                            <p:attrNameLst>
                                              <p:attrName>ppt_x</p:attrName>
                                            </p:attrNameLst>
                                          </p:cBhvr>
                                          <p:tavLst>
                                            <p:tav tm="0">
                                              <p:val>
                                                <p:strVal val="0-#ppt_w/2"/>
                                              </p:val>
                                            </p:tav>
                                            <p:tav tm="100000">
                                              <p:val>
                                                <p:strVal val="#ppt_x"/>
                                              </p:val>
                                            </p:tav>
                                          </p:tavLst>
                                        </p:anim>
                                        <p:anim calcmode="lin" valueType="num" p14:bounceEnd="32000">
                                          <p:cBhvr additive="base">
                                            <p:cTn id="60" dur="1000" fill="hold"/>
                                            <p:tgtEl>
                                              <p:spTgt spid="33"/>
                                            </p:tgtEl>
                                            <p:attrNameLst>
                                              <p:attrName>ppt_y</p:attrName>
                                            </p:attrNameLst>
                                          </p:cBhvr>
                                          <p:tavLst>
                                            <p:tav tm="0">
                                              <p:val>
                                                <p:strVal val="#ppt_y"/>
                                              </p:val>
                                            </p:tav>
                                            <p:tav tm="100000">
                                              <p:val>
                                                <p:strVal val="#ppt_y"/>
                                              </p:val>
                                            </p:tav>
                                          </p:tavLst>
                                        </p:anim>
                                      </p:childTnLst>
                                    </p:cTn>
                                  </p:par>
                                  <p:par>
                                    <p:cTn id="61" presetID="1" presetClass="entr" presetSubtype="0" fill="hold" nodeType="withEffect">
                                      <p:stCondLst>
                                        <p:cond delay="750"/>
                                      </p:stCondLst>
                                      <p:childTnLst>
                                        <p:set>
                                          <p:cBhvr>
                                            <p:cTn id="62" dur="1" fill="hold">
                                              <p:stCondLst>
                                                <p:cond delay="0"/>
                                              </p:stCondLst>
                                            </p:cTn>
                                            <p:tgtEl>
                                              <p:spTgt spid="38"/>
                                            </p:tgtEl>
                                            <p:attrNameLst>
                                              <p:attrName>style.visibility</p:attrName>
                                            </p:attrNameLst>
                                          </p:cBhvr>
                                          <p:to>
                                            <p:strVal val="visible"/>
                                          </p:to>
                                        </p:set>
                                      </p:childTnLst>
                                    </p:cTn>
                                  </p:par>
                                  <p:par>
                                    <p:cTn id="63" presetID="10" presetClass="entr" presetSubtype="0" fill="hold" grpId="0" nodeType="withEffect">
                                      <p:stCondLst>
                                        <p:cond delay="75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75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6" grpId="0" animBg="1"/>
          <p:bldP spid="17" grpId="0" animBg="1"/>
          <p:bldP spid="25" grpId="0" animBg="1"/>
          <p:bldP spid="26"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1" presetClass="entr" presetSubtype="0" fill="hold" nodeType="withEffect">
                                      <p:stCondLst>
                                        <p:cond delay="750"/>
                                      </p:stCondLst>
                                      <p:childTnLst>
                                        <p:set>
                                          <p:cBhvr>
                                            <p:cTn id="18" dur="1" fill="hold">
                                              <p:stCondLst>
                                                <p:cond delay="0"/>
                                              </p:stCondLst>
                                            </p:cTn>
                                            <p:tgtEl>
                                              <p:spTgt spid="52"/>
                                            </p:tgtEl>
                                            <p:attrNameLst>
                                              <p:attrName>style.visibility</p:attrName>
                                            </p:attrNameLst>
                                          </p:cBhvr>
                                          <p:to>
                                            <p:strVal val="visible"/>
                                          </p:to>
                                        </p:set>
                                      </p:childTnLst>
                                    </p:cTn>
                                  </p:par>
                                  <p:par>
                                    <p:cTn id="19" presetID="10" presetClass="entr" presetSubtype="0" fill="hold" grpId="0" nodeType="withEffect">
                                      <p:stCondLst>
                                        <p:cond delay="75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500"/>
                                </p:stCondLst>
                                <p:childTnLst>
                                  <p:par>
                                    <p:cTn id="35" presetID="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1000" fill="hold"/>
                                            <p:tgtEl>
                                              <p:spTgt spid="14"/>
                                            </p:tgtEl>
                                            <p:attrNameLst>
                                              <p:attrName>ppt_x</p:attrName>
                                            </p:attrNameLst>
                                          </p:cBhvr>
                                          <p:tavLst>
                                            <p:tav tm="0">
                                              <p:val>
                                                <p:strVal val="0-#ppt_w/2"/>
                                              </p:val>
                                            </p:tav>
                                            <p:tav tm="100000">
                                              <p:val>
                                                <p:strVal val="#ppt_x"/>
                                              </p:val>
                                            </p:tav>
                                          </p:tavLst>
                                        </p:anim>
                                        <p:anim calcmode="lin" valueType="num">
                                          <p:cBhvr additive="base">
                                            <p:cTn id="38" dur="1000" fill="hold"/>
                                            <p:tgtEl>
                                              <p:spTgt spid="1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750"/>
                                      </p:stCondLst>
                                      <p:childTnLst>
                                        <p:set>
                                          <p:cBhvr>
                                            <p:cTn id="40" dur="1" fill="hold">
                                              <p:stCondLst>
                                                <p:cond delay="0"/>
                                              </p:stCondLst>
                                            </p:cTn>
                                            <p:tgtEl>
                                              <p:spTgt spid="41"/>
                                            </p:tgtEl>
                                            <p:attrNameLst>
                                              <p:attrName>style.visibility</p:attrName>
                                            </p:attrNameLst>
                                          </p:cBhvr>
                                          <p:to>
                                            <p:strVal val="visible"/>
                                          </p:to>
                                        </p:set>
                                      </p:childTnLst>
                                    </p:cTn>
                                  </p:par>
                                  <p:par>
                                    <p:cTn id="41" presetID="10" presetClass="entr" presetSubtype="0" fill="hold" grpId="0" nodeType="withEffect">
                                      <p:stCondLst>
                                        <p:cond delay="75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0-#ppt_w/2"/>
                                              </p:val>
                                            </p:tav>
                                            <p:tav tm="100000">
                                              <p:val>
                                                <p:strVal val="#ppt_x"/>
                                              </p:val>
                                            </p:tav>
                                          </p:tavLst>
                                        </p:anim>
                                        <p:anim calcmode="lin" valueType="num">
                                          <p:cBhvr additive="base">
                                            <p:cTn id="52" dur="500" fill="hold"/>
                                            <p:tgtEl>
                                              <p:spTgt spid="46"/>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childTnLst>
                                    </p:cTn>
                                  </p:par>
                                </p:childTnLst>
                              </p:cTn>
                            </p:par>
                            <p:par>
                              <p:cTn id="56" fill="hold">
                                <p:stCondLst>
                                  <p:cond delay="500"/>
                                </p:stCondLst>
                                <p:childTnLst>
                                  <p:par>
                                    <p:cTn id="57" presetID="2" presetClass="entr" presetSubtype="8"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1000" fill="hold"/>
                                            <p:tgtEl>
                                              <p:spTgt spid="33"/>
                                            </p:tgtEl>
                                            <p:attrNameLst>
                                              <p:attrName>ppt_x</p:attrName>
                                            </p:attrNameLst>
                                          </p:cBhvr>
                                          <p:tavLst>
                                            <p:tav tm="0">
                                              <p:val>
                                                <p:strVal val="0-#ppt_w/2"/>
                                              </p:val>
                                            </p:tav>
                                            <p:tav tm="100000">
                                              <p:val>
                                                <p:strVal val="#ppt_x"/>
                                              </p:val>
                                            </p:tav>
                                          </p:tavLst>
                                        </p:anim>
                                        <p:anim calcmode="lin" valueType="num">
                                          <p:cBhvr additive="base">
                                            <p:cTn id="60" dur="1000" fill="hold"/>
                                            <p:tgtEl>
                                              <p:spTgt spid="33"/>
                                            </p:tgtEl>
                                            <p:attrNameLst>
                                              <p:attrName>ppt_y</p:attrName>
                                            </p:attrNameLst>
                                          </p:cBhvr>
                                          <p:tavLst>
                                            <p:tav tm="0">
                                              <p:val>
                                                <p:strVal val="#ppt_y"/>
                                              </p:val>
                                            </p:tav>
                                            <p:tav tm="100000">
                                              <p:val>
                                                <p:strVal val="#ppt_y"/>
                                              </p:val>
                                            </p:tav>
                                          </p:tavLst>
                                        </p:anim>
                                      </p:childTnLst>
                                    </p:cTn>
                                  </p:par>
                                  <p:par>
                                    <p:cTn id="61" presetID="1" presetClass="entr" presetSubtype="0" fill="hold" nodeType="withEffect">
                                      <p:stCondLst>
                                        <p:cond delay="750"/>
                                      </p:stCondLst>
                                      <p:childTnLst>
                                        <p:set>
                                          <p:cBhvr>
                                            <p:cTn id="62" dur="1" fill="hold">
                                              <p:stCondLst>
                                                <p:cond delay="0"/>
                                              </p:stCondLst>
                                            </p:cTn>
                                            <p:tgtEl>
                                              <p:spTgt spid="38"/>
                                            </p:tgtEl>
                                            <p:attrNameLst>
                                              <p:attrName>style.visibility</p:attrName>
                                            </p:attrNameLst>
                                          </p:cBhvr>
                                          <p:to>
                                            <p:strVal val="visible"/>
                                          </p:to>
                                        </p:set>
                                      </p:childTnLst>
                                    </p:cTn>
                                  </p:par>
                                  <p:par>
                                    <p:cTn id="63" presetID="10" presetClass="entr" presetSubtype="0" fill="hold" grpId="0" nodeType="withEffect">
                                      <p:stCondLst>
                                        <p:cond delay="75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75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6" grpId="0" animBg="1"/>
          <p:bldP spid="17" grpId="0" animBg="1"/>
          <p:bldP spid="25" grpId="0" animBg="1"/>
          <p:bldP spid="26"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069254-BF19-4242-8B87-DDE9F06E658E}"/>
              </a:ext>
            </a:extLst>
          </p:cNvPr>
          <p:cNvSpPr>
            <a:spLocks noGrp="1"/>
          </p:cNvSpPr>
          <p:nvPr>
            <p:ph type="ctrTitle"/>
          </p:nvPr>
        </p:nvSpPr>
        <p:spPr>
          <a:xfrm flipH="1">
            <a:off x="770700" y="326683"/>
            <a:ext cx="4463100" cy="577800"/>
          </a:xfrm>
        </p:spPr>
        <p:txBody>
          <a:bodyPr/>
          <a:lstStyle/>
          <a:p>
            <a:r>
              <a:rPr lang="en-US" dirty="0"/>
              <a:t>Functional Testing</a:t>
            </a:r>
            <a:endParaRPr lang="en-IN" dirty="0"/>
          </a:p>
        </p:txBody>
      </p:sp>
      <p:sp>
        <p:nvSpPr>
          <p:cNvPr id="4" name="Subtitle 3">
            <a:extLst>
              <a:ext uri="{FF2B5EF4-FFF2-40B4-BE49-F238E27FC236}">
                <a16:creationId xmlns:a16="http://schemas.microsoft.com/office/drawing/2014/main" id="{8AAC9D84-EC4D-44CE-8F8A-858C202310C3}"/>
              </a:ext>
            </a:extLst>
          </p:cNvPr>
          <p:cNvSpPr>
            <a:spLocks noGrp="1"/>
          </p:cNvSpPr>
          <p:nvPr>
            <p:ph type="subTitle" idx="1"/>
          </p:nvPr>
        </p:nvSpPr>
        <p:spPr>
          <a:xfrm>
            <a:off x="770700" y="992372"/>
            <a:ext cx="7662600" cy="3616203"/>
          </a:xfrm>
        </p:spPr>
        <p:txBody>
          <a:bodyPr anchor="t"/>
          <a:lstStyle/>
          <a:p>
            <a:pPr marL="285750" indent="-285750">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Login</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and</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Password</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validation</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process</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has</a:t>
            </a:r>
            <a:r>
              <a:rPr lang="en-US" sz="1600" spc="-1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been</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co-operated</a:t>
            </a:r>
            <a:r>
              <a:rPr lang="en-US" sz="1600" spc="-1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properly.</a:t>
            </a:r>
            <a:endParaRPr lang="en-IN" sz="1600" dirty="0">
              <a:effectLst/>
              <a:ea typeface="Wingdings" panose="05000000000000000000" pitchFamily="2" charset="2"/>
              <a:cs typeface="Wingdings" panose="05000000000000000000" pitchFamily="2" charset="2"/>
            </a:endParaRPr>
          </a:p>
          <a:p>
            <a:pPr marL="285750" indent="-285750">
              <a:spcBef>
                <a:spcPts val="630"/>
              </a:spcBef>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Email</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system</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module</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has been</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done</a:t>
            </a:r>
            <a:r>
              <a:rPr lang="en-US" sz="1600" spc="-2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properly and</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accurately.</a:t>
            </a:r>
            <a:endParaRPr lang="en-IN" sz="1600" dirty="0">
              <a:effectLst/>
              <a:ea typeface="Wingdings" panose="05000000000000000000" pitchFamily="2" charset="2"/>
              <a:cs typeface="Wingdings" panose="05000000000000000000" pitchFamily="2" charset="2"/>
            </a:endParaRPr>
          </a:p>
          <a:p>
            <a:pPr marL="285750" indent="-285750">
              <a:spcBef>
                <a:spcPts val="630"/>
              </a:spcBef>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Sending</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Forgot</a:t>
            </a:r>
            <a:r>
              <a:rPr lang="en-US" sz="1600" spc="-1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Password</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through</a:t>
            </a:r>
            <a:r>
              <a:rPr lang="en-US" sz="1600" spc="-2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mails</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is</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working</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properly.</a:t>
            </a:r>
            <a:endParaRPr lang="en-IN" sz="1600" dirty="0">
              <a:effectLst/>
              <a:ea typeface="Wingdings" panose="05000000000000000000" pitchFamily="2" charset="2"/>
              <a:cs typeface="Wingdings" panose="05000000000000000000" pitchFamily="2" charset="2"/>
            </a:endParaRPr>
          </a:p>
          <a:p>
            <a:pPr marL="285750" indent="-285750">
              <a:spcBef>
                <a:spcPts val="630"/>
              </a:spcBef>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Visibility of</a:t>
            </a:r>
            <a:r>
              <a:rPr lang="en-US" sz="1600" spc="-10" dirty="0">
                <a:effectLst/>
                <a:ea typeface="Wingdings" panose="05000000000000000000" pitchFamily="2" charset="2"/>
                <a:cs typeface="Wingdings" panose="05000000000000000000" pitchFamily="2" charset="2"/>
              </a:rPr>
              <a:t> </a:t>
            </a:r>
            <a:r>
              <a:rPr lang="en-US" sz="1600" spc="-1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category wise product </a:t>
            </a:r>
            <a:r>
              <a:rPr lang="en-US" sz="1600" spc="-1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are  working</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Properly.</a:t>
            </a:r>
            <a:endParaRPr lang="en-IN" sz="1600" dirty="0">
              <a:effectLst/>
              <a:ea typeface="Wingdings" panose="05000000000000000000" pitchFamily="2" charset="2"/>
              <a:cs typeface="Wingdings" panose="05000000000000000000" pitchFamily="2" charset="2"/>
            </a:endParaRPr>
          </a:p>
          <a:p>
            <a:pPr marL="285750" marR="327025" indent="-285750">
              <a:lnSpc>
                <a:spcPct val="150000"/>
              </a:lnSpc>
              <a:spcBef>
                <a:spcPts val="630"/>
              </a:spcBef>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User registration is </a:t>
            </a:r>
            <a:r>
              <a:rPr lang="en-US" sz="1600" spc="-29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working</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Properly.</a:t>
            </a:r>
            <a:endParaRPr lang="en-IN" sz="1600" dirty="0">
              <a:effectLst/>
              <a:ea typeface="Wingdings" panose="05000000000000000000" pitchFamily="2" charset="2"/>
              <a:cs typeface="Wingdings" panose="05000000000000000000" pitchFamily="2" charset="2"/>
            </a:endParaRPr>
          </a:p>
          <a:p>
            <a:pPr marL="285750" marR="327025" indent="-285750">
              <a:lnSpc>
                <a:spcPct val="150000"/>
              </a:lnSpc>
              <a:spcBef>
                <a:spcPts val="630"/>
              </a:spcBef>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Product stock manage properly.</a:t>
            </a:r>
            <a:endParaRPr lang="en-IN" sz="1600" dirty="0">
              <a:effectLst/>
              <a:ea typeface="Wingdings" panose="05000000000000000000" pitchFamily="2" charset="2"/>
              <a:cs typeface="Wingdings" panose="05000000000000000000" pitchFamily="2" charset="2"/>
            </a:endParaRPr>
          </a:p>
          <a:p>
            <a:pPr marL="285750" indent="-285750">
              <a:spcBef>
                <a:spcPts val="630"/>
              </a:spcBef>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Invoice</a:t>
            </a:r>
            <a:r>
              <a:rPr lang="en-US" sz="1600" spc="-1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download pdf format </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is working</a:t>
            </a:r>
            <a:r>
              <a:rPr lang="en-US" sz="1600" spc="-1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properly.</a:t>
            </a:r>
            <a:endParaRPr lang="en-IN" sz="1600" dirty="0">
              <a:effectLst/>
              <a:ea typeface="Wingdings" panose="05000000000000000000" pitchFamily="2" charset="2"/>
              <a:cs typeface="Wingdings" panose="05000000000000000000" pitchFamily="2" charset="2"/>
            </a:endParaRPr>
          </a:p>
          <a:p>
            <a:pPr marL="285750" indent="-285750">
              <a:spcBef>
                <a:spcPts val="645"/>
              </a:spcBef>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File</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Upload</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Images </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work</a:t>
            </a:r>
            <a:r>
              <a:rPr lang="en-US" sz="1600" spc="-2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properly</a:t>
            </a:r>
            <a:endParaRPr lang="en-IN" sz="1600" dirty="0">
              <a:effectLst/>
              <a:ea typeface="Wingdings" panose="05000000000000000000" pitchFamily="2" charset="2"/>
              <a:cs typeface="Wingdings" panose="05000000000000000000" pitchFamily="2" charset="2"/>
            </a:endParaRPr>
          </a:p>
          <a:p>
            <a:pPr marL="285750" indent="-285750">
              <a:spcBef>
                <a:spcPts val="630"/>
              </a:spcBef>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Notifications of add to cart product </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Displaying</a:t>
            </a:r>
            <a:r>
              <a:rPr lang="en-US" sz="1600" spc="-2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Properly.</a:t>
            </a:r>
            <a:endParaRPr lang="en-IN" sz="1600" dirty="0">
              <a:effectLst/>
              <a:ea typeface="Wingdings" panose="05000000000000000000" pitchFamily="2" charset="2"/>
              <a:cs typeface="Wingdings" panose="05000000000000000000" pitchFamily="2" charset="2"/>
            </a:endParaRPr>
          </a:p>
          <a:p>
            <a:pPr marL="285750" indent="-285750">
              <a:spcBef>
                <a:spcPts val="635"/>
              </a:spcBef>
              <a:buSzPts val="1100"/>
              <a:buFont typeface="Arial" panose="020B0604020202020204" pitchFamily="34" charset="0"/>
              <a:buChar char="•"/>
              <a:tabLst>
                <a:tab pos="889635" algn="l"/>
              </a:tabLst>
            </a:pPr>
            <a:r>
              <a:rPr lang="en-US" sz="1600" dirty="0">
                <a:effectLst/>
                <a:ea typeface="Wingdings" panose="05000000000000000000" pitchFamily="2" charset="2"/>
                <a:cs typeface="Wingdings" panose="05000000000000000000" pitchFamily="2" charset="2"/>
              </a:rPr>
              <a:t>All</a:t>
            </a:r>
            <a:r>
              <a:rPr lang="en-US" sz="1600" spc="-10"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Pages</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Design</a:t>
            </a:r>
            <a:r>
              <a:rPr lang="en-US" sz="1600" spc="-5" dirty="0">
                <a:effectLst/>
                <a:ea typeface="Wingdings" panose="05000000000000000000" pitchFamily="2" charset="2"/>
                <a:cs typeface="Wingdings" panose="05000000000000000000" pitchFamily="2" charset="2"/>
              </a:rPr>
              <a:t> </a:t>
            </a:r>
            <a:r>
              <a:rPr lang="en-US" sz="1600" dirty="0">
                <a:effectLst/>
                <a:ea typeface="Wingdings" panose="05000000000000000000" pitchFamily="2" charset="2"/>
                <a:cs typeface="Wingdings" panose="05000000000000000000" pitchFamily="2" charset="2"/>
              </a:rPr>
              <a:t>is perfect.</a:t>
            </a:r>
            <a:endParaRPr lang="en-IN" sz="1600" dirty="0">
              <a:effectLst/>
              <a:ea typeface="Wingdings" panose="05000000000000000000" pitchFamily="2" charset="2"/>
              <a:cs typeface="Wingdings" panose="05000000000000000000" pitchFamily="2" charset="2"/>
            </a:endParaRPr>
          </a:p>
          <a:p>
            <a:pPr>
              <a:buFont typeface="Arial" panose="020B0604020202020204" pitchFamily="34" charset="0"/>
              <a:buChar char="•"/>
            </a:pPr>
            <a:endParaRPr lang="en-IN" sz="1600" dirty="0"/>
          </a:p>
        </p:txBody>
      </p:sp>
      <p:sp>
        <p:nvSpPr>
          <p:cNvPr id="5" name="Action Button: Go Home 4">
            <a:hlinkClick r:id="rId2" action="ppaction://hlinksldjump" highlightClick="1"/>
            <a:extLst>
              <a:ext uri="{FF2B5EF4-FFF2-40B4-BE49-F238E27FC236}">
                <a16:creationId xmlns:a16="http://schemas.microsoft.com/office/drawing/2014/main" id="{281B3921-F380-41D2-BB93-F33F1E4D9DAD}"/>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3216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069254-BF19-4242-8B87-DDE9F06E658E}"/>
              </a:ext>
            </a:extLst>
          </p:cNvPr>
          <p:cNvSpPr>
            <a:spLocks noGrp="1"/>
          </p:cNvSpPr>
          <p:nvPr>
            <p:ph type="ctrTitle"/>
          </p:nvPr>
        </p:nvSpPr>
        <p:spPr>
          <a:xfrm flipH="1">
            <a:off x="770700" y="326683"/>
            <a:ext cx="4463100" cy="577800"/>
          </a:xfrm>
        </p:spPr>
        <p:txBody>
          <a:bodyPr/>
          <a:lstStyle/>
          <a:p>
            <a:r>
              <a:rPr lang="en-US" dirty="0"/>
              <a:t>Environment Testing</a:t>
            </a:r>
            <a:endParaRPr lang="en-IN" dirty="0"/>
          </a:p>
        </p:txBody>
      </p:sp>
      <p:sp>
        <p:nvSpPr>
          <p:cNvPr id="4" name="Subtitle 3">
            <a:extLst>
              <a:ext uri="{FF2B5EF4-FFF2-40B4-BE49-F238E27FC236}">
                <a16:creationId xmlns:a16="http://schemas.microsoft.com/office/drawing/2014/main" id="{8AAC9D84-EC4D-44CE-8F8A-858C202310C3}"/>
              </a:ext>
            </a:extLst>
          </p:cNvPr>
          <p:cNvSpPr>
            <a:spLocks noGrp="1"/>
          </p:cNvSpPr>
          <p:nvPr>
            <p:ph type="subTitle" idx="1"/>
          </p:nvPr>
        </p:nvSpPr>
        <p:spPr>
          <a:xfrm>
            <a:off x="770700" y="992372"/>
            <a:ext cx="7662600" cy="3616203"/>
          </a:xfrm>
        </p:spPr>
        <p:txBody>
          <a:bodyPr anchor="t"/>
          <a:lstStyle/>
          <a:p>
            <a:pPr marL="342900" marR="958215" lvl="0" indent="-342900">
              <a:lnSpc>
                <a:spcPct val="150000"/>
              </a:lnSpc>
              <a:spcBef>
                <a:spcPts val="1260"/>
              </a:spcBef>
              <a:spcAft>
                <a:spcPts val="0"/>
              </a:spcAft>
              <a:buFont typeface="Wingdings" panose="05000000000000000000" pitchFamily="2" charset="2"/>
              <a:buChar char=""/>
              <a:tabLst>
                <a:tab pos="661035" algn="l"/>
              </a:tabLst>
            </a:pPr>
            <a:r>
              <a:rPr lang="en-US" sz="1600" dirty="0">
                <a:effectLst/>
                <a:ea typeface="Arial MT"/>
                <a:cs typeface="Arial MT"/>
              </a:rPr>
              <a:t>Firefox browser, Internet explorer and chrome consider testing for environment</a:t>
            </a:r>
            <a:r>
              <a:rPr lang="en-US" sz="1600" spc="-295" dirty="0">
                <a:effectLst/>
                <a:ea typeface="Arial MT"/>
                <a:cs typeface="Arial MT"/>
              </a:rPr>
              <a:t> </a:t>
            </a:r>
            <a:r>
              <a:rPr lang="en-US" sz="1600" dirty="0">
                <a:effectLst/>
                <a:ea typeface="Arial MT"/>
                <a:cs typeface="Arial MT"/>
              </a:rPr>
              <a:t>operability of</a:t>
            </a:r>
            <a:r>
              <a:rPr lang="en-US" sz="1600" spc="-5" dirty="0">
                <a:effectLst/>
                <a:ea typeface="Arial MT"/>
                <a:cs typeface="Arial MT"/>
              </a:rPr>
              <a:t> </a:t>
            </a:r>
            <a:r>
              <a:rPr lang="en-US" sz="1600" dirty="0">
                <a:effectLst/>
                <a:ea typeface="Arial MT"/>
                <a:cs typeface="Arial MT"/>
              </a:rPr>
              <a:t>software.</a:t>
            </a:r>
            <a:endParaRPr lang="en-IN" sz="1600" dirty="0">
              <a:effectLst/>
              <a:ea typeface="Arial MT"/>
              <a:cs typeface="Arial MT"/>
            </a:endParaRPr>
          </a:p>
          <a:p>
            <a:pPr marL="139700" indent="0">
              <a:spcBef>
                <a:spcPts val="5"/>
              </a:spcBef>
              <a:buNone/>
            </a:pPr>
            <a:r>
              <a:rPr lang="en-US" sz="1600" dirty="0">
                <a:effectLst/>
                <a:ea typeface="Arial MT"/>
                <a:cs typeface="Arial MT"/>
              </a:rPr>
              <a:t> </a:t>
            </a:r>
            <a:endParaRPr lang="en-IN" sz="1600" dirty="0">
              <a:effectLst/>
              <a:ea typeface="Arial MT"/>
              <a:cs typeface="Arial MT"/>
            </a:endParaRPr>
          </a:p>
          <a:p>
            <a:pPr marL="742950" lvl="1" indent="-285750">
              <a:spcBef>
                <a:spcPts val="5"/>
              </a:spcBef>
              <a:buSzPts val="1100"/>
              <a:buFont typeface="Symbol" panose="05050102010706020507" pitchFamily="18" charset="2"/>
              <a:buChar char=""/>
              <a:tabLst>
                <a:tab pos="889000" algn="l"/>
                <a:tab pos="889635" algn="l"/>
              </a:tabLst>
            </a:pPr>
            <a:r>
              <a:rPr lang="en-US" sz="1600" dirty="0">
                <a:effectLst/>
                <a:ea typeface="Symbol" panose="05050102010706020507" pitchFamily="18" charset="2"/>
                <a:cs typeface="Symbol" panose="05050102010706020507" pitchFamily="18" charset="2"/>
              </a:rPr>
              <a:t>Web</a:t>
            </a:r>
            <a:r>
              <a:rPr lang="en-US" sz="1600" spc="-5"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server</a:t>
            </a:r>
            <a:r>
              <a:rPr lang="en-US" sz="1600" spc="-5"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a:t>
            </a:r>
            <a:r>
              <a:rPr lang="en-US" sz="1600" spc="-5"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Apache/</a:t>
            </a:r>
            <a:r>
              <a:rPr lang="en-US" sz="1600" dirty="0" err="1">
                <a:effectLst/>
                <a:ea typeface="Symbol" panose="05050102010706020507" pitchFamily="18" charset="2"/>
                <a:cs typeface="Symbol" panose="05050102010706020507" pitchFamily="18" charset="2"/>
              </a:rPr>
              <a:t>xampp</a:t>
            </a:r>
            <a:endParaRPr lang="en-IN" sz="1600" dirty="0">
              <a:effectLst/>
              <a:ea typeface="Symbol" panose="05050102010706020507" pitchFamily="18" charset="2"/>
              <a:cs typeface="Symbol" panose="05050102010706020507" pitchFamily="18" charset="2"/>
            </a:endParaRPr>
          </a:p>
          <a:p>
            <a:pPr marL="742950" lvl="1" indent="-285750">
              <a:spcBef>
                <a:spcPts val="620"/>
              </a:spcBef>
              <a:buSzPts val="1100"/>
              <a:buFont typeface="Symbol" panose="05050102010706020507" pitchFamily="18" charset="2"/>
              <a:buChar char=""/>
              <a:tabLst>
                <a:tab pos="889000" algn="l"/>
                <a:tab pos="889635" algn="l"/>
              </a:tabLst>
            </a:pPr>
            <a:r>
              <a:rPr lang="en-US" sz="1600" dirty="0">
                <a:effectLst/>
                <a:ea typeface="Symbol" panose="05050102010706020507" pitchFamily="18" charset="2"/>
                <a:cs typeface="Symbol" panose="05050102010706020507" pitchFamily="18" charset="2"/>
              </a:rPr>
              <a:t>Database</a:t>
            </a:r>
            <a:r>
              <a:rPr lang="en-US" sz="1600" spc="-10"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a:t>
            </a:r>
            <a:r>
              <a:rPr lang="en-US" sz="1600" spc="-15"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MYSQL</a:t>
            </a:r>
            <a:r>
              <a:rPr lang="en-US" sz="1600" spc="-5"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Server</a:t>
            </a:r>
            <a:endParaRPr lang="en-IN" sz="1600" dirty="0">
              <a:effectLst/>
              <a:ea typeface="Symbol" panose="05050102010706020507" pitchFamily="18" charset="2"/>
              <a:cs typeface="Symbol" panose="05050102010706020507" pitchFamily="18" charset="2"/>
            </a:endParaRPr>
          </a:p>
          <a:p>
            <a:pPr marL="742950" lvl="1" indent="-285750">
              <a:spcBef>
                <a:spcPts val="620"/>
              </a:spcBef>
              <a:buSzPts val="1100"/>
              <a:buFont typeface="Symbol" panose="05050102010706020507" pitchFamily="18" charset="2"/>
              <a:buChar char=""/>
              <a:tabLst>
                <a:tab pos="889000" algn="l"/>
                <a:tab pos="889635" algn="l"/>
              </a:tabLst>
            </a:pPr>
            <a:r>
              <a:rPr lang="en-US" sz="1600" dirty="0">
                <a:effectLst/>
                <a:ea typeface="Symbol" panose="05050102010706020507" pitchFamily="18" charset="2"/>
                <a:cs typeface="Symbol" panose="05050102010706020507" pitchFamily="18" charset="2"/>
              </a:rPr>
              <a:t>OS –</a:t>
            </a:r>
            <a:r>
              <a:rPr lang="en-US" sz="1600" spc="-10"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Windows</a:t>
            </a:r>
            <a:r>
              <a:rPr lang="en-US" sz="1600" spc="5"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10</a:t>
            </a:r>
            <a:endParaRPr lang="en-IN" sz="1600" dirty="0">
              <a:effectLst/>
              <a:ea typeface="Symbol" panose="05050102010706020507" pitchFamily="18" charset="2"/>
              <a:cs typeface="Symbol" panose="05050102010706020507" pitchFamily="18" charset="2"/>
            </a:endParaRPr>
          </a:p>
          <a:p>
            <a:pPr marL="742950" lvl="1" indent="-285750">
              <a:spcBef>
                <a:spcPts val="625"/>
              </a:spcBef>
              <a:buSzPts val="1100"/>
              <a:buFont typeface="Symbol" panose="05050102010706020507" pitchFamily="18" charset="2"/>
              <a:buChar char=""/>
              <a:tabLst>
                <a:tab pos="889000" algn="l"/>
                <a:tab pos="889635" algn="l"/>
              </a:tabLst>
            </a:pPr>
            <a:r>
              <a:rPr lang="en-US" sz="1600" dirty="0">
                <a:effectLst/>
                <a:ea typeface="Symbol" panose="05050102010706020507" pitchFamily="18" charset="2"/>
                <a:cs typeface="Symbol" panose="05050102010706020507" pitchFamily="18" charset="2"/>
              </a:rPr>
              <a:t>Browser</a:t>
            </a:r>
            <a:r>
              <a:rPr lang="en-US" sz="1600" spc="-15"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a:t>
            </a:r>
            <a:r>
              <a:rPr lang="en-US" sz="1600" spc="-20"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Firefox/Internet</a:t>
            </a:r>
            <a:r>
              <a:rPr lang="en-US" sz="1600" spc="-10" dirty="0">
                <a:effectLst/>
                <a:ea typeface="Symbol" panose="05050102010706020507" pitchFamily="18" charset="2"/>
                <a:cs typeface="Symbol" panose="05050102010706020507" pitchFamily="18" charset="2"/>
              </a:rPr>
              <a:t> </a:t>
            </a:r>
            <a:r>
              <a:rPr lang="en-US" sz="1600" dirty="0">
                <a:effectLst/>
                <a:ea typeface="Symbol" panose="05050102010706020507" pitchFamily="18" charset="2"/>
                <a:cs typeface="Symbol" panose="05050102010706020507" pitchFamily="18" charset="2"/>
              </a:rPr>
              <a:t>Explorer/Chrome</a:t>
            </a:r>
            <a:endParaRPr lang="en-IN" sz="1600" dirty="0">
              <a:effectLst/>
              <a:ea typeface="Symbol" panose="05050102010706020507" pitchFamily="18" charset="2"/>
              <a:cs typeface="Symbol" panose="05050102010706020507" pitchFamily="18" charset="2"/>
            </a:endParaRPr>
          </a:p>
          <a:p>
            <a:pPr marL="285750" indent="-285750">
              <a:buSzPts val="1100"/>
              <a:buFont typeface="Arial" panose="020B0604020202020204" pitchFamily="34" charset="0"/>
              <a:buChar char="•"/>
              <a:tabLst>
                <a:tab pos="889635" algn="l"/>
              </a:tabLst>
            </a:pPr>
            <a:endParaRPr lang="en-IN" sz="1400" dirty="0">
              <a:effectLst/>
              <a:latin typeface="Arial MT"/>
              <a:ea typeface="Wingdings" panose="05000000000000000000" pitchFamily="2" charset="2"/>
              <a:cs typeface="Wingdings" panose="05000000000000000000" pitchFamily="2" charset="2"/>
            </a:endParaRPr>
          </a:p>
        </p:txBody>
      </p:sp>
      <p:sp>
        <p:nvSpPr>
          <p:cNvPr id="5" name="Action Button: Go Home 4">
            <a:hlinkClick r:id="rId2" action="ppaction://hlinksldjump" highlightClick="1"/>
            <a:extLst>
              <a:ext uri="{FF2B5EF4-FFF2-40B4-BE49-F238E27FC236}">
                <a16:creationId xmlns:a16="http://schemas.microsoft.com/office/drawing/2014/main" id="{94CA248A-FC9D-4D01-963F-50D8224B6A72}"/>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674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069254-BF19-4242-8B87-DDE9F06E658E}"/>
              </a:ext>
            </a:extLst>
          </p:cNvPr>
          <p:cNvSpPr>
            <a:spLocks noGrp="1"/>
          </p:cNvSpPr>
          <p:nvPr>
            <p:ph type="ctrTitle"/>
          </p:nvPr>
        </p:nvSpPr>
        <p:spPr>
          <a:xfrm flipH="1">
            <a:off x="770700" y="326683"/>
            <a:ext cx="4463100" cy="577800"/>
          </a:xfrm>
        </p:spPr>
        <p:txBody>
          <a:bodyPr/>
          <a:lstStyle/>
          <a:p>
            <a:r>
              <a:rPr lang="en-US" dirty="0"/>
              <a:t>Conclusion</a:t>
            </a:r>
            <a:endParaRPr lang="en-IN" dirty="0"/>
          </a:p>
        </p:txBody>
      </p:sp>
      <p:sp>
        <p:nvSpPr>
          <p:cNvPr id="4" name="Subtitle 3">
            <a:extLst>
              <a:ext uri="{FF2B5EF4-FFF2-40B4-BE49-F238E27FC236}">
                <a16:creationId xmlns:a16="http://schemas.microsoft.com/office/drawing/2014/main" id="{8AAC9D84-EC4D-44CE-8F8A-858C202310C3}"/>
              </a:ext>
            </a:extLst>
          </p:cNvPr>
          <p:cNvSpPr>
            <a:spLocks noGrp="1"/>
          </p:cNvSpPr>
          <p:nvPr>
            <p:ph type="subTitle" idx="1"/>
          </p:nvPr>
        </p:nvSpPr>
        <p:spPr>
          <a:xfrm>
            <a:off x="770700" y="992372"/>
            <a:ext cx="7662600" cy="3616203"/>
          </a:xfrm>
        </p:spPr>
        <p:txBody>
          <a:bodyPr anchor="t"/>
          <a:lstStyle/>
          <a:p>
            <a:pPr marL="285750" indent="-285750">
              <a:buSzPts val="1100"/>
              <a:buFont typeface="Arial" panose="020B0604020202020204" pitchFamily="34" charset="0"/>
              <a:buChar char="•"/>
              <a:tabLst>
                <a:tab pos="889635" algn="l"/>
              </a:tabLst>
            </a:pPr>
            <a:r>
              <a:rPr lang="en-US" sz="1600" dirty="0">
                <a:solidFill>
                  <a:srgbClr val="000000"/>
                </a:solidFill>
                <a:effectLst/>
                <a:ea typeface="Arial MT"/>
                <a:cs typeface="Arial MT"/>
              </a:rPr>
              <a:t>Technology has made significant progress over the years to provide consumers a better online shopping experience and will continue to do so for years to come.  With the rapid growth of products and brands, people have speculated that online shopping will overtake in-store shopping.  </a:t>
            </a:r>
            <a:endParaRPr lang="en-IN" sz="1600" dirty="0">
              <a:effectLst/>
              <a:ea typeface="Arial MT"/>
              <a:cs typeface="Arial MT"/>
            </a:endParaRPr>
          </a:p>
          <a:p>
            <a:pPr marL="285750" indent="-285750">
              <a:buSzPts val="1100"/>
              <a:buFont typeface="Arial" panose="020B0604020202020204" pitchFamily="34" charset="0"/>
              <a:buChar char="•"/>
              <a:tabLst>
                <a:tab pos="889635" algn="l"/>
              </a:tabLst>
            </a:pPr>
            <a:r>
              <a:rPr lang="en-US" sz="1600" dirty="0">
                <a:solidFill>
                  <a:srgbClr val="000000"/>
                </a:solidFill>
                <a:effectLst/>
                <a:ea typeface="Arial MT"/>
                <a:cs typeface="Arial MT"/>
              </a:rPr>
              <a:t>While this has been the case in some areas, there is still demand for brick and mortar stores in market areas where the consumer feels more comfortable seeing and touching the product being bought.  However, the availability of online shopping has produced a more educated consumer that can shop around with relative ease without having to spend a large amount of time.  </a:t>
            </a:r>
            <a:endParaRPr lang="en-IN" sz="1600" dirty="0">
              <a:effectLst/>
              <a:ea typeface="Arial MT"/>
              <a:cs typeface="Arial MT"/>
            </a:endParaRPr>
          </a:p>
          <a:p>
            <a:pPr marL="285750" indent="-285750">
              <a:buSzPts val="1100"/>
              <a:buFont typeface="Arial" panose="020B0604020202020204" pitchFamily="34" charset="0"/>
              <a:buChar char="•"/>
              <a:tabLst>
                <a:tab pos="889635" algn="l"/>
              </a:tabLst>
            </a:pPr>
            <a:endParaRPr lang="en-IN" sz="1400" dirty="0">
              <a:effectLst/>
              <a:latin typeface="Arial MT"/>
              <a:ea typeface="Wingdings" panose="05000000000000000000" pitchFamily="2" charset="2"/>
              <a:cs typeface="Wingdings" panose="05000000000000000000" pitchFamily="2" charset="2"/>
            </a:endParaRPr>
          </a:p>
        </p:txBody>
      </p:sp>
      <p:sp>
        <p:nvSpPr>
          <p:cNvPr id="5" name="Action Button: Go Home 4">
            <a:hlinkClick r:id="rId2" action="ppaction://hlinksldjump" highlightClick="1"/>
            <a:extLst>
              <a:ext uri="{FF2B5EF4-FFF2-40B4-BE49-F238E27FC236}">
                <a16:creationId xmlns:a16="http://schemas.microsoft.com/office/drawing/2014/main" id="{EB126E7C-4A2E-4B9F-8D30-1E633C4BDDCA}"/>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350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08837" y="246025"/>
            <a:ext cx="4546253"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Personal Profile</a:t>
            </a:r>
            <a:endParaRPr dirty="0"/>
          </a:p>
        </p:txBody>
      </p:sp>
      <p:graphicFrame>
        <p:nvGraphicFramePr>
          <p:cNvPr id="3" name="Table 3">
            <a:extLst>
              <a:ext uri="{FF2B5EF4-FFF2-40B4-BE49-F238E27FC236}">
                <a16:creationId xmlns:a16="http://schemas.microsoft.com/office/drawing/2014/main" id="{4709877C-1539-4E01-9BC1-74773F20E4A6}"/>
              </a:ext>
            </a:extLst>
          </p:cNvPr>
          <p:cNvGraphicFramePr>
            <a:graphicFrameLocks noGrp="1"/>
          </p:cNvGraphicFramePr>
          <p:nvPr>
            <p:extLst>
              <p:ext uri="{D42A27DB-BD31-4B8C-83A1-F6EECF244321}">
                <p14:modId xmlns:p14="http://schemas.microsoft.com/office/powerpoint/2010/main" val="3336226969"/>
              </p:ext>
            </p:extLst>
          </p:nvPr>
        </p:nvGraphicFramePr>
        <p:xfrm>
          <a:off x="983421" y="1001035"/>
          <a:ext cx="6096000" cy="1854200"/>
        </p:xfrm>
        <a:graphic>
          <a:graphicData uri="http://schemas.openxmlformats.org/drawingml/2006/table">
            <a:tbl>
              <a:tblPr firstRow="1" bandRow="1">
                <a:tableStyleId>{073A0DAA-6AF3-43AB-8588-CEC1D06C72B9}</a:tableStyleId>
              </a:tblPr>
              <a:tblGrid>
                <a:gridCol w="1892596">
                  <a:extLst>
                    <a:ext uri="{9D8B030D-6E8A-4147-A177-3AD203B41FA5}">
                      <a16:colId xmlns:a16="http://schemas.microsoft.com/office/drawing/2014/main" val="4129173130"/>
                    </a:ext>
                  </a:extLst>
                </a:gridCol>
                <a:gridCol w="4203404">
                  <a:extLst>
                    <a:ext uri="{9D8B030D-6E8A-4147-A177-3AD203B41FA5}">
                      <a16:colId xmlns:a16="http://schemas.microsoft.com/office/drawing/2014/main" val="1168611167"/>
                    </a:ext>
                  </a:extLst>
                </a:gridCol>
              </a:tblGrid>
              <a:tr h="370840">
                <a:tc>
                  <a:txBody>
                    <a:bodyPr/>
                    <a:lstStyle/>
                    <a:p>
                      <a:r>
                        <a:rPr lang="en-US" dirty="0"/>
                        <a:t>Exam No</a:t>
                      </a:r>
                      <a:endParaRPr lang="en-IN" dirty="0"/>
                    </a:p>
                  </a:txBody>
                  <a:tcPr/>
                </a:tc>
                <a:tc>
                  <a:txBody>
                    <a:bodyPr/>
                    <a:lstStyle/>
                    <a:p>
                      <a:r>
                        <a:rPr lang="en-US" dirty="0"/>
                        <a:t>2019065903</a:t>
                      </a:r>
                      <a:endParaRPr lang="en-IN" dirty="0"/>
                    </a:p>
                  </a:txBody>
                  <a:tcPr/>
                </a:tc>
                <a:extLst>
                  <a:ext uri="{0D108BD9-81ED-4DB2-BD59-A6C34878D82A}">
                    <a16:rowId xmlns:a16="http://schemas.microsoft.com/office/drawing/2014/main" val="794361038"/>
                  </a:ext>
                </a:extLst>
              </a:tr>
              <a:tr h="370840">
                <a:tc>
                  <a:txBody>
                    <a:bodyPr/>
                    <a:lstStyle/>
                    <a:p>
                      <a:r>
                        <a:rPr lang="en-US" dirty="0"/>
                        <a:t>Name</a:t>
                      </a:r>
                      <a:endParaRPr lang="en-IN" dirty="0"/>
                    </a:p>
                  </a:txBody>
                  <a:tcPr/>
                </a:tc>
                <a:tc>
                  <a:txBody>
                    <a:bodyPr/>
                    <a:lstStyle/>
                    <a:p>
                      <a:r>
                        <a:rPr lang="en-US" dirty="0"/>
                        <a:t>Jadav Manoj </a:t>
                      </a:r>
                      <a:r>
                        <a:rPr lang="en-US" dirty="0" err="1"/>
                        <a:t>Odhavjibhai</a:t>
                      </a:r>
                      <a:endParaRPr lang="en-IN" dirty="0"/>
                    </a:p>
                  </a:txBody>
                  <a:tcPr/>
                </a:tc>
                <a:extLst>
                  <a:ext uri="{0D108BD9-81ED-4DB2-BD59-A6C34878D82A}">
                    <a16:rowId xmlns:a16="http://schemas.microsoft.com/office/drawing/2014/main" val="411993"/>
                  </a:ext>
                </a:extLst>
              </a:tr>
              <a:tr h="370840">
                <a:tc>
                  <a:txBody>
                    <a:bodyPr/>
                    <a:lstStyle/>
                    <a:p>
                      <a:r>
                        <a:rPr lang="en-US" dirty="0"/>
                        <a:t>Address</a:t>
                      </a:r>
                      <a:endParaRPr lang="en-IN" dirty="0"/>
                    </a:p>
                  </a:txBody>
                  <a:tcPr/>
                </a:tc>
                <a:tc>
                  <a:txBody>
                    <a:bodyPr/>
                    <a:lstStyle/>
                    <a:p>
                      <a:r>
                        <a:rPr lang="en-US" dirty="0"/>
                        <a:t>236,Nandanvan  society part-2,punagam,surat.</a:t>
                      </a:r>
                      <a:endParaRPr lang="en-IN" dirty="0"/>
                    </a:p>
                  </a:txBody>
                  <a:tcPr/>
                </a:tc>
                <a:extLst>
                  <a:ext uri="{0D108BD9-81ED-4DB2-BD59-A6C34878D82A}">
                    <a16:rowId xmlns:a16="http://schemas.microsoft.com/office/drawing/2014/main" val="4177592538"/>
                  </a:ext>
                </a:extLst>
              </a:tr>
              <a:tr h="370840">
                <a:tc>
                  <a:txBody>
                    <a:bodyPr/>
                    <a:lstStyle/>
                    <a:p>
                      <a:r>
                        <a:rPr lang="en-US" dirty="0"/>
                        <a:t>Email Address</a:t>
                      </a:r>
                      <a:endParaRPr lang="en-IN" dirty="0"/>
                    </a:p>
                  </a:txBody>
                  <a:tcPr/>
                </a:tc>
                <a:tc>
                  <a:txBody>
                    <a:bodyPr/>
                    <a:lstStyle/>
                    <a:p>
                      <a:r>
                        <a:rPr lang="en-US" dirty="0"/>
                        <a:t>Manojadav2703@gmail.com</a:t>
                      </a:r>
                      <a:endParaRPr lang="en-IN" dirty="0"/>
                    </a:p>
                  </a:txBody>
                  <a:tcPr/>
                </a:tc>
                <a:extLst>
                  <a:ext uri="{0D108BD9-81ED-4DB2-BD59-A6C34878D82A}">
                    <a16:rowId xmlns:a16="http://schemas.microsoft.com/office/drawing/2014/main" val="80650977"/>
                  </a:ext>
                </a:extLst>
              </a:tr>
              <a:tr h="370840">
                <a:tc>
                  <a:txBody>
                    <a:bodyPr/>
                    <a:lstStyle/>
                    <a:p>
                      <a:r>
                        <a:rPr lang="en-US" dirty="0"/>
                        <a:t>Phone no</a:t>
                      </a:r>
                      <a:endParaRPr lang="en-IN" dirty="0"/>
                    </a:p>
                  </a:txBody>
                  <a:tcPr/>
                </a:tc>
                <a:tc>
                  <a:txBody>
                    <a:bodyPr/>
                    <a:lstStyle/>
                    <a:p>
                      <a:r>
                        <a:rPr lang="en-US" dirty="0"/>
                        <a:t>90818 98084</a:t>
                      </a:r>
                      <a:endParaRPr lang="en-IN" dirty="0"/>
                    </a:p>
                  </a:txBody>
                  <a:tcPr/>
                </a:tc>
                <a:extLst>
                  <a:ext uri="{0D108BD9-81ED-4DB2-BD59-A6C34878D82A}">
                    <a16:rowId xmlns:a16="http://schemas.microsoft.com/office/drawing/2014/main" val="3904732842"/>
                  </a:ext>
                </a:extLst>
              </a:tr>
            </a:tbl>
          </a:graphicData>
        </a:graphic>
      </p:graphicFrame>
      <p:graphicFrame>
        <p:nvGraphicFramePr>
          <p:cNvPr id="6" name="Table 3">
            <a:extLst>
              <a:ext uri="{FF2B5EF4-FFF2-40B4-BE49-F238E27FC236}">
                <a16:creationId xmlns:a16="http://schemas.microsoft.com/office/drawing/2014/main" id="{0BDDB916-A425-4401-A7B9-D0B5C4038067}"/>
              </a:ext>
            </a:extLst>
          </p:cNvPr>
          <p:cNvGraphicFramePr>
            <a:graphicFrameLocks noGrp="1"/>
          </p:cNvGraphicFramePr>
          <p:nvPr>
            <p:extLst>
              <p:ext uri="{D42A27DB-BD31-4B8C-83A1-F6EECF244321}">
                <p14:modId xmlns:p14="http://schemas.microsoft.com/office/powerpoint/2010/main" val="3944453869"/>
              </p:ext>
            </p:extLst>
          </p:nvPr>
        </p:nvGraphicFramePr>
        <p:xfrm>
          <a:off x="983421" y="3032445"/>
          <a:ext cx="6096000" cy="1854200"/>
        </p:xfrm>
        <a:graphic>
          <a:graphicData uri="http://schemas.openxmlformats.org/drawingml/2006/table">
            <a:tbl>
              <a:tblPr firstRow="1" bandRow="1">
                <a:tableStyleId>{073A0DAA-6AF3-43AB-8588-CEC1D06C72B9}</a:tableStyleId>
              </a:tblPr>
              <a:tblGrid>
                <a:gridCol w="1892596">
                  <a:extLst>
                    <a:ext uri="{9D8B030D-6E8A-4147-A177-3AD203B41FA5}">
                      <a16:colId xmlns:a16="http://schemas.microsoft.com/office/drawing/2014/main" val="4129173130"/>
                    </a:ext>
                  </a:extLst>
                </a:gridCol>
                <a:gridCol w="4203404">
                  <a:extLst>
                    <a:ext uri="{9D8B030D-6E8A-4147-A177-3AD203B41FA5}">
                      <a16:colId xmlns:a16="http://schemas.microsoft.com/office/drawing/2014/main" val="1168611167"/>
                    </a:ext>
                  </a:extLst>
                </a:gridCol>
              </a:tblGrid>
              <a:tr h="370840">
                <a:tc>
                  <a:txBody>
                    <a:bodyPr/>
                    <a:lstStyle/>
                    <a:p>
                      <a:r>
                        <a:rPr lang="en-US" dirty="0"/>
                        <a:t>Exam No</a:t>
                      </a:r>
                      <a:endParaRPr lang="en-IN" dirty="0"/>
                    </a:p>
                  </a:txBody>
                  <a:tcPr/>
                </a:tc>
                <a:tc>
                  <a:txBody>
                    <a:bodyPr/>
                    <a:lstStyle/>
                    <a:p>
                      <a:r>
                        <a:rPr lang="en-US" dirty="0"/>
                        <a:t>2019066012</a:t>
                      </a:r>
                      <a:endParaRPr lang="en-IN" dirty="0"/>
                    </a:p>
                  </a:txBody>
                  <a:tcPr/>
                </a:tc>
                <a:extLst>
                  <a:ext uri="{0D108BD9-81ED-4DB2-BD59-A6C34878D82A}">
                    <a16:rowId xmlns:a16="http://schemas.microsoft.com/office/drawing/2014/main" val="794361038"/>
                  </a:ext>
                </a:extLst>
              </a:tr>
              <a:tr h="370840">
                <a:tc>
                  <a:txBody>
                    <a:bodyPr/>
                    <a:lstStyle/>
                    <a:p>
                      <a:r>
                        <a:rPr lang="en-US" dirty="0"/>
                        <a:t>Name</a:t>
                      </a:r>
                      <a:endParaRPr lang="en-IN" dirty="0"/>
                    </a:p>
                  </a:txBody>
                  <a:tcPr/>
                </a:tc>
                <a:tc>
                  <a:txBody>
                    <a:bodyPr/>
                    <a:lstStyle/>
                    <a:p>
                      <a:r>
                        <a:rPr lang="en-US" dirty="0" err="1"/>
                        <a:t>Kathiriya</a:t>
                      </a:r>
                      <a:r>
                        <a:rPr lang="en-US" dirty="0"/>
                        <a:t> Utsav </a:t>
                      </a:r>
                      <a:r>
                        <a:rPr lang="en-US" dirty="0" err="1"/>
                        <a:t>Alpeshbhai</a:t>
                      </a:r>
                      <a:endParaRPr lang="en-IN" dirty="0"/>
                    </a:p>
                  </a:txBody>
                  <a:tcPr/>
                </a:tc>
                <a:extLst>
                  <a:ext uri="{0D108BD9-81ED-4DB2-BD59-A6C34878D82A}">
                    <a16:rowId xmlns:a16="http://schemas.microsoft.com/office/drawing/2014/main" val="411993"/>
                  </a:ext>
                </a:extLst>
              </a:tr>
              <a:tr h="370840">
                <a:tc>
                  <a:txBody>
                    <a:bodyPr/>
                    <a:lstStyle/>
                    <a:p>
                      <a:r>
                        <a:rPr lang="en-US" dirty="0"/>
                        <a:t>Address</a:t>
                      </a:r>
                      <a:endParaRPr lang="en-IN" dirty="0"/>
                    </a:p>
                  </a:txBody>
                  <a:tcPr/>
                </a:tc>
                <a:tc>
                  <a:txBody>
                    <a:bodyPr/>
                    <a:lstStyle/>
                    <a:p>
                      <a:r>
                        <a:rPr lang="en-US" dirty="0"/>
                        <a:t>E-9,Matrushakti Society ,</a:t>
                      </a:r>
                      <a:r>
                        <a:rPr lang="en-US" dirty="0" err="1"/>
                        <a:t>punagam,surat</a:t>
                      </a:r>
                      <a:r>
                        <a:rPr lang="en-US" dirty="0"/>
                        <a:t>.</a:t>
                      </a:r>
                      <a:endParaRPr lang="en-IN" dirty="0"/>
                    </a:p>
                  </a:txBody>
                  <a:tcPr/>
                </a:tc>
                <a:extLst>
                  <a:ext uri="{0D108BD9-81ED-4DB2-BD59-A6C34878D82A}">
                    <a16:rowId xmlns:a16="http://schemas.microsoft.com/office/drawing/2014/main" val="4177592538"/>
                  </a:ext>
                </a:extLst>
              </a:tr>
              <a:tr h="370840">
                <a:tc>
                  <a:txBody>
                    <a:bodyPr/>
                    <a:lstStyle/>
                    <a:p>
                      <a:r>
                        <a:rPr lang="en-US" dirty="0"/>
                        <a:t>Email Address</a:t>
                      </a:r>
                      <a:endParaRPr lang="en-IN" dirty="0"/>
                    </a:p>
                  </a:txBody>
                  <a:tcPr/>
                </a:tc>
                <a:tc>
                  <a:txBody>
                    <a:bodyPr/>
                    <a:lstStyle/>
                    <a:p>
                      <a:r>
                        <a:rPr lang="en-US" dirty="0"/>
                        <a:t>utsavkathiriya3@gmail.com</a:t>
                      </a:r>
                      <a:endParaRPr lang="en-IN" dirty="0"/>
                    </a:p>
                  </a:txBody>
                  <a:tcPr/>
                </a:tc>
                <a:extLst>
                  <a:ext uri="{0D108BD9-81ED-4DB2-BD59-A6C34878D82A}">
                    <a16:rowId xmlns:a16="http://schemas.microsoft.com/office/drawing/2014/main" val="80650977"/>
                  </a:ext>
                </a:extLst>
              </a:tr>
              <a:tr h="370840">
                <a:tc>
                  <a:txBody>
                    <a:bodyPr/>
                    <a:lstStyle/>
                    <a:p>
                      <a:r>
                        <a:rPr lang="en-US" dirty="0"/>
                        <a:t>Phone no</a:t>
                      </a:r>
                      <a:endParaRPr lang="en-IN" dirty="0"/>
                    </a:p>
                  </a:txBody>
                  <a:tcPr/>
                </a:tc>
                <a:tc>
                  <a:txBody>
                    <a:bodyPr/>
                    <a:lstStyle/>
                    <a:p>
                      <a:r>
                        <a:rPr lang="en-US" dirty="0"/>
                        <a:t>87585 83501</a:t>
                      </a:r>
                      <a:endParaRPr lang="en-IN" dirty="0"/>
                    </a:p>
                  </a:txBody>
                  <a:tcPr/>
                </a:tc>
                <a:extLst>
                  <a:ext uri="{0D108BD9-81ED-4DB2-BD59-A6C34878D82A}">
                    <a16:rowId xmlns:a16="http://schemas.microsoft.com/office/drawing/2014/main" val="390473284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069254-BF19-4242-8B87-DDE9F06E658E}"/>
              </a:ext>
            </a:extLst>
          </p:cNvPr>
          <p:cNvSpPr>
            <a:spLocks noGrp="1"/>
          </p:cNvSpPr>
          <p:nvPr>
            <p:ph type="ctrTitle"/>
          </p:nvPr>
        </p:nvSpPr>
        <p:spPr>
          <a:xfrm flipH="1">
            <a:off x="770700" y="326683"/>
            <a:ext cx="4463100" cy="577800"/>
          </a:xfrm>
        </p:spPr>
        <p:txBody>
          <a:bodyPr/>
          <a:lstStyle/>
          <a:p>
            <a:r>
              <a:rPr lang="en-US" dirty="0" err="1"/>
              <a:t>Biblography</a:t>
            </a:r>
            <a:endParaRPr lang="en-IN" dirty="0"/>
          </a:p>
        </p:txBody>
      </p:sp>
      <p:sp>
        <p:nvSpPr>
          <p:cNvPr id="4" name="Subtitle 3">
            <a:extLst>
              <a:ext uri="{FF2B5EF4-FFF2-40B4-BE49-F238E27FC236}">
                <a16:creationId xmlns:a16="http://schemas.microsoft.com/office/drawing/2014/main" id="{8AAC9D84-EC4D-44CE-8F8A-858C202310C3}"/>
              </a:ext>
            </a:extLst>
          </p:cNvPr>
          <p:cNvSpPr>
            <a:spLocks noGrp="1"/>
          </p:cNvSpPr>
          <p:nvPr>
            <p:ph type="subTitle" idx="1"/>
          </p:nvPr>
        </p:nvSpPr>
        <p:spPr>
          <a:xfrm>
            <a:off x="770700" y="992372"/>
            <a:ext cx="7662600" cy="3616203"/>
          </a:xfrm>
        </p:spPr>
        <p:txBody>
          <a:bodyPr anchor="t"/>
          <a:lstStyle/>
          <a:p>
            <a:pPr marL="342900" lvl="0" indent="-342900">
              <a:spcBef>
                <a:spcPts val="465"/>
              </a:spcBef>
              <a:spcAft>
                <a:spcPts val="0"/>
              </a:spcAft>
              <a:buFont typeface="Wingdings" panose="05000000000000000000" pitchFamily="2" charset="2"/>
              <a:buChar char=""/>
              <a:tabLst>
                <a:tab pos="661035" algn="l"/>
              </a:tabLst>
            </a:pPr>
            <a:r>
              <a:rPr lang="en-US" sz="1800" b="1" dirty="0">
                <a:effectLst/>
                <a:ea typeface="Arial" panose="020B0604020202020204" pitchFamily="34" charset="0"/>
              </a:rPr>
              <a:t>Website</a:t>
            </a:r>
            <a:r>
              <a:rPr lang="en-US" sz="1800" b="1" spc="-5" dirty="0">
                <a:effectLst/>
                <a:ea typeface="Arial" panose="020B0604020202020204" pitchFamily="34" charset="0"/>
              </a:rPr>
              <a:t> </a:t>
            </a:r>
            <a:r>
              <a:rPr lang="en-US" sz="1800" b="1" dirty="0">
                <a:effectLst/>
                <a:ea typeface="Arial" panose="020B0604020202020204" pitchFamily="34" charset="0"/>
              </a:rPr>
              <a:t>:-</a:t>
            </a:r>
            <a:endParaRPr lang="en-IN" sz="1800" b="1" dirty="0">
              <a:effectLst/>
              <a:ea typeface="Arial" panose="020B0604020202020204" pitchFamily="34" charset="0"/>
            </a:endParaRPr>
          </a:p>
          <a:p>
            <a:pPr marL="139700" indent="0">
              <a:spcBef>
                <a:spcPts val="50"/>
              </a:spcBef>
              <a:buNone/>
            </a:pPr>
            <a:endParaRPr lang="en-IN" sz="1600" dirty="0">
              <a:effectLst/>
              <a:ea typeface="Arial MT"/>
              <a:cs typeface="Arial MT"/>
            </a:endParaRPr>
          </a:p>
          <a:p>
            <a:pPr marL="342900" lvl="0" indent="-342900">
              <a:buFont typeface="Symbol" panose="05050102010706020507" pitchFamily="18" charset="2"/>
              <a:buChar char=""/>
            </a:pPr>
            <a:r>
              <a:rPr lang="en-US" sz="1600" u="sng" dirty="0">
                <a:solidFill>
                  <a:srgbClr val="0000FF"/>
                </a:solidFill>
                <a:effectLst/>
                <a:ea typeface="Arial MT"/>
                <a:cs typeface="Arial MT"/>
                <a:hlinkClick r:id="rId2"/>
              </a:rPr>
              <a:t>https://www.amazon.com/</a:t>
            </a:r>
            <a:endParaRPr lang="en-IN" sz="1600" dirty="0">
              <a:effectLst/>
              <a:ea typeface="Arial MT"/>
              <a:cs typeface="Arial MT"/>
            </a:endParaRPr>
          </a:p>
          <a:p>
            <a:pPr marL="342900" lvl="0" indent="-342900">
              <a:buFont typeface="Symbol" panose="05050102010706020507" pitchFamily="18" charset="2"/>
              <a:buChar char=""/>
            </a:pPr>
            <a:r>
              <a:rPr lang="en-US" sz="1600" u="sng" dirty="0">
                <a:solidFill>
                  <a:srgbClr val="0000FF"/>
                </a:solidFill>
                <a:effectLst/>
                <a:ea typeface="Arial MT"/>
                <a:cs typeface="Arial MT"/>
                <a:hlinkClick r:id="rId3"/>
              </a:rPr>
              <a:t>https://www.jiomart.com/</a:t>
            </a:r>
            <a:endParaRPr lang="en-IN" sz="1600" dirty="0">
              <a:effectLst/>
              <a:ea typeface="Arial MT"/>
              <a:cs typeface="Arial MT"/>
            </a:endParaRPr>
          </a:p>
          <a:p>
            <a:pPr marL="1370965" indent="0">
              <a:buNone/>
            </a:pPr>
            <a:endParaRPr lang="en-IN" sz="1600" dirty="0">
              <a:effectLst/>
              <a:ea typeface="Arial MT"/>
              <a:cs typeface="Arial MT"/>
            </a:endParaRPr>
          </a:p>
          <a:p>
            <a:pPr marL="342900" lvl="0" indent="-342900">
              <a:spcBef>
                <a:spcPts val="465"/>
              </a:spcBef>
              <a:spcAft>
                <a:spcPts val="0"/>
              </a:spcAft>
              <a:buFont typeface="Wingdings" panose="05000000000000000000" pitchFamily="2" charset="2"/>
              <a:buChar char=""/>
              <a:tabLst>
                <a:tab pos="661035" algn="l"/>
              </a:tabLst>
            </a:pPr>
            <a:r>
              <a:rPr lang="en-US" sz="1800" b="1" dirty="0">
                <a:effectLst/>
                <a:ea typeface="Arial MT"/>
                <a:cs typeface="Arial MT"/>
              </a:rPr>
              <a:t>Books</a:t>
            </a:r>
            <a:r>
              <a:rPr lang="en-US" sz="1800" b="1" spc="-5" dirty="0">
                <a:effectLst/>
                <a:ea typeface="Arial MT"/>
                <a:cs typeface="Arial MT"/>
              </a:rPr>
              <a:t> </a:t>
            </a:r>
            <a:r>
              <a:rPr lang="en-US" sz="1800" b="1" dirty="0">
                <a:effectLst/>
                <a:ea typeface="Arial MT"/>
                <a:cs typeface="Arial MT"/>
              </a:rPr>
              <a:t>:-</a:t>
            </a:r>
            <a:endParaRPr lang="en-IN" sz="1800" dirty="0">
              <a:effectLst/>
              <a:ea typeface="Arial MT"/>
              <a:cs typeface="Arial MT"/>
            </a:endParaRPr>
          </a:p>
          <a:p>
            <a:pPr marL="139700" indent="0">
              <a:buNone/>
            </a:pPr>
            <a:r>
              <a:rPr lang="en-US" sz="1600" b="1" dirty="0">
                <a:effectLst/>
                <a:ea typeface="Arial" panose="020B0604020202020204" pitchFamily="34" charset="0"/>
              </a:rPr>
              <a:t> </a:t>
            </a:r>
            <a:endParaRPr lang="en-IN" sz="1600" b="1" dirty="0">
              <a:effectLst/>
              <a:ea typeface="Arial" panose="020B0604020202020204" pitchFamily="34" charset="0"/>
            </a:endParaRPr>
          </a:p>
          <a:p>
            <a:pPr marL="342900" lvl="0" indent="-342900">
              <a:spcAft>
                <a:spcPts val="300"/>
              </a:spcAft>
              <a:buFont typeface="Symbol" panose="05050102010706020507" pitchFamily="18" charset="2"/>
              <a:buChar char=""/>
            </a:pPr>
            <a:r>
              <a:rPr lang="en-IN" sz="1600" dirty="0">
                <a:solidFill>
                  <a:srgbClr val="202124"/>
                </a:solidFill>
                <a:effectLst/>
                <a:ea typeface="Times New Roman" panose="02020603050405020304" pitchFamily="18" charset="0"/>
                <a:cs typeface="Arial" panose="020B0604020202020204" pitchFamily="34" charset="0"/>
              </a:rPr>
              <a:t>PHP &amp; MySQL Novice to Ninja – by Kevin Yank.</a:t>
            </a:r>
            <a:endParaRPr lang="en-IN" sz="1600" dirty="0">
              <a:effectLst/>
              <a:ea typeface="Times New Roman" panose="02020603050405020304" pitchFamily="18" charset="0"/>
            </a:endParaRPr>
          </a:p>
          <a:p>
            <a:pPr marL="342900" lvl="0" indent="-342900">
              <a:spcAft>
                <a:spcPts val="300"/>
              </a:spcAft>
              <a:buFont typeface="Symbol" panose="05050102010706020507" pitchFamily="18" charset="2"/>
              <a:buChar char=""/>
            </a:pPr>
            <a:r>
              <a:rPr lang="en-IN" sz="1600" dirty="0">
                <a:solidFill>
                  <a:srgbClr val="202124"/>
                </a:solidFill>
                <a:effectLst/>
                <a:ea typeface="Times New Roman" panose="02020603050405020304" pitchFamily="18" charset="0"/>
                <a:cs typeface="Arial" panose="020B0604020202020204" pitchFamily="34" charset="0"/>
              </a:rPr>
              <a:t>Head First PHP &amp; MySQL – by Lynn </a:t>
            </a:r>
            <a:r>
              <a:rPr lang="en-IN" sz="1600" dirty="0" err="1">
                <a:solidFill>
                  <a:srgbClr val="202124"/>
                </a:solidFill>
                <a:effectLst/>
                <a:ea typeface="Times New Roman" panose="02020603050405020304" pitchFamily="18" charset="0"/>
                <a:cs typeface="Arial" panose="020B0604020202020204" pitchFamily="34" charset="0"/>
              </a:rPr>
              <a:t>Beighley</a:t>
            </a:r>
            <a:r>
              <a:rPr lang="en-IN" sz="1600" dirty="0">
                <a:solidFill>
                  <a:srgbClr val="202124"/>
                </a:solidFill>
                <a:effectLst/>
                <a:ea typeface="Times New Roman" panose="02020603050405020304" pitchFamily="18" charset="0"/>
                <a:cs typeface="Arial" panose="020B0604020202020204" pitchFamily="34" charset="0"/>
              </a:rPr>
              <a:t> &amp; Michael Morrison.</a:t>
            </a:r>
            <a:endParaRPr lang="en-IN" sz="1600" dirty="0">
              <a:effectLst/>
              <a:ea typeface="Times New Roman" panose="02020603050405020304" pitchFamily="18" charset="0"/>
            </a:endParaRPr>
          </a:p>
          <a:p>
            <a:pPr marL="342900" lvl="0" indent="-342900">
              <a:spcAft>
                <a:spcPts val="300"/>
              </a:spcAft>
              <a:buFont typeface="Symbol" panose="05050102010706020507" pitchFamily="18" charset="2"/>
              <a:buChar char=""/>
            </a:pPr>
            <a:r>
              <a:rPr lang="en-IN" sz="1600" dirty="0" err="1">
                <a:solidFill>
                  <a:srgbClr val="202124"/>
                </a:solidFill>
                <a:effectLst/>
                <a:ea typeface="Times New Roman" panose="02020603050405020304" pitchFamily="18" charset="0"/>
              </a:rPr>
              <a:t>Murach's</a:t>
            </a:r>
            <a:r>
              <a:rPr lang="en-IN" sz="1600" dirty="0">
                <a:solidFill>
                  <a:srgbClr val="202124"/>
                </a:solidFill>
                <a:effectLst/>
                <a:ea typeface="Times New Roman" panose="02020603050405020304" pitchFamily="18" charset="0"/>
              </a:rPr>
              <a:t> PHP &amp; MySQL – by Joel </a:t>
            </a:r>
            <a:r>
              <a:rPr lang="en-IN" sz="1600" dirty="0" err="1">
                <a:solidFill>
                  <a:srgbClr val="202124"/>
                </a:solidFill>
                <a:effectLst/>
                <a:ea typeface="Times New Roman" panose="02020603050405020304" pitchFamily="18" charset="0"/>
              </a:rPr>
              <a:t>Murach</a:t>
            </a:r>
            <a:r>
              <a:rPr lang="en-IN" sz="1600" dirty="0">
                <a:solidFill>
                  <a:srgbClr val="202124"/>
                </a:solidFill>
                <a:effectLst/>
                <a:ea typeface="Times New Roman" panose="02020603050405020304" pitchFamily="18" charset="0"/>
              </a:rPr>
              <a:t> &amp; Ray Harris.</a:t>
            </a:r>
            <a:endParaRPr lang="en-IN" sz="1600" dirty="0">
              <a:effectLst/>
              <a:ea typeface="Times New Roman" panose="02020603050405020304" pitchFamily="18" charset="0"/>
            </a:endParaRPr>
          </a:p>
          <a:p>
            <a:pPr marL="285750" indent="-285750">
              <a:buSzPts val="1100"/>
              <a:buFont typeface="Arial" panose="020B0604020202020204" pitchFamily="34" charset="0"/>
              <a:buChar char="•"/>
              <a:tabLst>
                <a:tab pos="889635" algn="l"/>
              </a:tabLst>
            </a:pPr>
            <a:endParaRPr lang="en-IN" sz="1400" dirty="0">
              <a:effectLst/>
              <a:latin typeface="Arial MT"/>
              <a:ea typeface="Wingdings" panose="05000000000000000000" pitchFamily="2" charset="2"/>
              <a:cs typeface="Wingdings" panose="05000000000000000000" pitchFamily="2" charset="2"/>
            </a:endParaRPr>
          </a:p>
        </p:txBody>
      </p:sp>
      <p:sp>
        <p:nvSpPr>
          <p:cNvPr id="5" name="Action Button: Go Home 4">
            <a:hlinkClick r:id="rId4" action="ppaction://hlinksldjump" highlightClick="1"/>
            <a:extLst>
              <a:ext uri="{FF2B5EF4-FFF2-40B4-BE49-F238E27FC236}">
                <a16:creationId xmlns:a16="http://schemas.microsoft.com/office/drawing/2014/main" id="{F416C12A-A353-463B-9F15-F79FC07FA333}"/>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9079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069254-BF19-4242-8B87-DDE9F06E658E}"/>
              </a:ext>
            </a:extLst>
          </p:cNvPr>
          <p:cNvSpPr>
            <a:spLocks noGrp="1"/>
          </p:cNvSpPr>
          <p:nvPr>
            <p:ph type="ctrTitle"/>
          </p:nvPr>
        </p:nvSpPr>
        <p:spPr>
          <a:xfrm flipH="1">
            <a:off x="770700" y="326683"/>
            <a:ext cx="4463100" cy="577800"/>
          </a:xfrm>
        </p:spPr>
        <p:txBody>
          <a:bodyPr/>
          <a:lstStyle/>
          <a:p>
            <a:r>
              <a:rPr lang="en-US" dirty="0" err="1"/>
              <a:t>Biblography</a:t>
            </a:r>
            <a:endParaRPr lang="en-IN" dirty="0"/>
          </a:p>
        </p:txBody>
      </p:sp>
      <p:sp>
        <p:nvSpPr>
          <p:cNvPr id="4" name="Subtitle 3">
            <a:extLst>
              <a:ext uri="{FF2B5EF4-FFF2-40B4-BE49-F238E27FC236}">
                <a16:creationId xmlns:a16="http://schemas.microsoft.com/office/drawing/2014/main" id="{8AAC9D84-EC4D-44CE-8F8A-858C202310C3}"/>
              </a:ext>
            </a:extLst>
          </p:cNvPr>
          <p:cNvSpPr>
            <a:spLocks noGrp="1"/>
          </p:cNvSpPr>
          <p:nvPr>
            <p:ph type="subTitle" idx="1"/>
          </p:nvPr>
        </p:nvSpPr>
        <p:spPr>
          <a:xfrm>
            <a:off x="770700" y="992372"/>
            <a:ext cx="7662600" cy="3616203"/>
          </a:xfrm>
        </p:spPr>
        <p:txBody>
          <a:bodyPr anchor="t"/>
          <a:lstStyle/>
          <a:p>
            <a:pPr marL="342900" lvl="0" indent="-342900">
              <a:spcBef>
                <a:spcPts val="465"/>
              </a:spcBef>
              <a:spcAft>
                <a:spcPts val="0"/>
              </a:spcAft>
              <a:buFont typeface="Wingdings" panose="05000000000000000000" pitchFamily="2" charset="2"/>
              <a:buChar char=""/>
              <a:tabLst>
                <a:tab pos="661035" algn="l"/>
              </a:tabLst>
            </a:pPr>
            <a:r>
              <a:rPr lang="en-US" sz="1800" b="1" dirty="0">
                <a:effectLst/>
                <a:ea typeface="Arial" panose="020B0604020202020204" pitchFamily="34" charset="0"/>
              </a:rPr>
              <a:t>Website</a:t>
            </a:r>
            <a:r>
              <a:rPr lang="en-US" sz="1800" b="1" spc="-5" dirty="0">
                <a:effectLst/>
                <a:ea typeface="Arial" panose="020B0604020202020204" pitchFamily="34" charset="0"/>
              </a:rPr>
              <a:t> </a:t>
            </a:r>
            <a:r>
              <a:rPr lang="en-US" sz="1800" b="1" dirty="0">
                <a:effectLst/>
                <a:ea typeface="Arial" panose="020B0604020202020204" pitchFamily="34" charset="0"/>
              </a:rPr>
              <a:t>:-</a:t>
            </a:r>
            <a:endParaRPr lang="en-IN" sz="1800" b="1" dirty="0">
              <a:effectLst/>
              <a:ea typeface="Arial" panose="020B0604020202020204" pitchFamily="34" charset="0"/>
            </a:endParaRPr>
          </a:p>
          <a:p>
            <a:pPr marL="139700" indent="0">
              <a:spcBef>
                <a:spcPts val="50"/>
              </a:spcBef>
              <a:buNone/>
            </a:pPr>
            <a:endParaRPr lang="en-IN" sz="1600" dirty="0">
              <a:effectLst/>
              <a:ea typeface="Arial MT"/>
              <a:cs typeface="Arial MT"/>
            </a:endParaRPr>
          </a:p>
          <a:p>
            <a:pPr marL="342900" lvl="0" indent="-342900">
              <a:buFont typeface="Symbol" panose="05050102010706020507" pitchFamily="18" charset="2"/>
              <a:buChar char=""/>
            </a:pPr>
            <a:r>
              <a:rPr lang="en-US" sz="1600" u="sng" dirty="0">
                <a:solidFill>
                  <a:srgbClr val="0000FF"/>
                </a:solidFill>
                <a:effectLst/>
                <a:ea typeface="Arial MT"/>
                <a:cs typeface="Arial MT"/>
                <a:hlinkClick r:id="rId2"/>
              </a:rPr>
              <a:t>https://www.amazon.com/</a:t>
            </a:r>
            <a:endParaRPr lang="en-IN" sz="1600" dirty="0">
              <a:effectLst/>
              <a:ea typeface="Arial MT"/>
              <a:cs typeface="Arial MT"/>
            </a:endParaRPr>
          </a:p>
          <a:p>
            <a:pPr marL="342900" lvl="0" indent="-342900">
              <a:buFont typeface="Symbol" panose="05050102010706020507" pitchFamily="18" charset="2"/>
              <a:buChar char=""/>
            </a:pPr>
            <a:r>
              <a:rPr lang="en-US" sz="1600" u="sng" dirty="0">
                <a:solidFill>
                  <a:srgbClr val="0000FF"/>
                </a:solidFill>
                <a:effectLst/>
                <a:ea typeface="Arial MT"/>
                <a:cs typeface="Arial MT"/>
                <a:hlinkClick r:id="rId3"/>
              </a:rPr>
              <a:t>https://www.jiomart.com/</a:t>
            </a:r>
            <a:endParaRPr lang="en-IN" sz="1600" dirty="0">
              <a:effectLst/>
              <a:ea typeface="Arial MT"/>
              <a:cs typeface="Arial MT"/>
            </a:endParaRPr>
          </a:p>
          <a:p>
            <a:pPr marL="1370965" indent="0">
              <a:buNone/>
            </a:pPr>
            <a:endParaRPr lang="en-IN" sz="1600" dirty="0">
              <a:effectLst/>
              <a:ea typeface="Arial MT"/>
              <a:cs typeface="Arial MT"/>
            </a:endParaRPr>
          </a:p>
          <a:p>
            <a:pPr marL="342900" lvl="0" indent="-342900">
              <a:spcBef>
                <a:spcPts val="465"/>
              </a:spcBef>
              <a:spcAft>
                <a:spcPts val="0"/>
              </a:spcAft>
              <a:buFont typeface="Wingdings" panose="05000000000000000000" pitchFamily="2" charset="2"/>
              <a:buChar char=""/>
              <a:tabLst>
                <a:tab pos="661035" algn="l"/>
              </a:tabLst>
            </a:pPr>
            <a:r>
              <a:rPr lang="en-US" sz="1800" b="1" dirty="0">
                <a:effectLst/>
                <a:ea typeface="Arial MT"/>
                <a:cs typeface="Arial MT"/>
              </a:rPr>
              <a:t>Books</a:t>
            </a:r>
            <a:r>
              <a:rPr lang="en-US" sz="1800" b="1" spc="-5" dirty="0">
                <a:effectLst/>
                <a:ea typeface="Arial MT"/>
                <a:cs typeface="Arial MT"/>
              </a:rPr>
              <a:t> </a:t>
            </a:r>
            <a:r>
              <a:rPr lang="en-US" sz="1800" b="1" dirty="0">
                <a:effectLst/>
                <a:ea typeface="Arial MT"/>
                <a:cs typeface="Arial MT"/>
              </a:rPr>
              <a:t>:-</a:t>
            </a:r>
            <a:endParaRPr lang="en-IN" sz="1800" dirty="0">
              <a:effectLst/>
              <a:ea typeface="Arial MT"/>
              <a:cs typeface="Arial MT"/>
            </a:endParaRPr>
          </a:p>
          <a:p>
            <a:pPr marL="139700" indent="0">
              <a:buNone/>
            </a:pPr>
            <a:r>
              <a:rPr lang="en-US" sz="1600" b="1" dirty="0">
                <a:effectLst/>
                <a:ea typeface="Arial" panose="020B0604020202020204" pitchFamily="34" charset="0"/>
              </a:rPr>
              <a:t> </a:t>
            </a:r>
            <a:endParaRPr lang="en-IN" sz="1600" b="1" dirty="0">
              <a:effectLst/>
              <a:ea typeface="Arial" panose="020B0604020202020204" pitchFamily="34" charset="0"/>
            </a:endParaRPr>
          </a:p>
          <a:p>
            <a:pPr marL="342900" lvl="0" indent="-342900">
              <a:spcAft>
                <a:spcPts val="300"/>
              </a:spcAft>
              <a:buFont typeface="Symbol" panose="05050102010706020507" pitchFamily="18" charset="2"/>
              <a:buChar char=""/>
            </a:pPr>
            <a:r>
              <a:rPr lang="en-IN" sz="1600" dirty="0">
                <a:solidFill>
                  <a:srgbClr val="202124"/>
                </a:solidFill>
                <a:effectLst/>
                <a:ea typeface="Times New Roman" panose="02020603050405020304" pitchFamily="18" charset="0"/>
                <a:cs typeface="Arial" panose="020B0604020202020204" pitchFamily="34" charset="0"/>
              </a:rPr>
              <a:t>PHP &amp; MySQL Novice to Ninja – by Kevin Yank.</a:t>
            </a:r>
            <a:endParaRPr lang="en-IN" sz="1600" dirty="0">
              <a:effectLst/>
              <a:ea typeface="Times New Roman" panose="02020603050405020304" pitchFamily="18" charset="0"/>
            </a:endParaRPr>
          </a:p>
          <a:p>
            <a:pPr marL="342900" lvl="0" indent="-342900">
              <a:spcAft>
                <a:spcPts val="300"/>
              </a:spcAft>
              <a:buFont typeface="Symbol" panose="05050102010706020507" pitchFamily="18" charset="2"/>
              <a:buChar char=""/>
            </a:pPr>
            <a:r>
              <a:rPr lang="en-IN" sz="1600" dirty="0">
                <a:solidFill>
                  <a:srgbClr val="202124"/>
                </a:solidFill>
                <a:effectLst/>
                <a:ea typeface="Times New Roman" panose="02020603050405020304" pitchFamily="18" charset="0"/>
                <a:cs typeface="Arial" panose="020B0604020202020204" pitchFamily="34" charset="0"/>
              </a:rPr>
              <a:t>Head First PHP &amp; MySQL – by Lynn </a:t>
            </a:r>
            <a:r>
              <a:rPr lang="en-IN" sz="1600" dirty="0" err="1">
                <a:solidFill>
                  <a:srgbClr val="202124"/>
                </a:solidFill>
                <a:effectLst/>
                <a:ea typeface="Times New Roman" panose="02020603050405020304" pitchFamily="18" charset="0"/>
                <a:cs typeface="Arial" panose="020B0604020202020204" pitchFamily="34" charset="0"/>
              </a:rPr>
              <a:t>Beighley</a:t>
            </a:r>
            <a:r>
              <a:rPr lang="en-IN" sz="1600" dirty="0">
                <a:solidFill>
                  <a:srgbClr val="202124"/>
                </a:solidFill>
                <a:effectLst/>
                <a:ea typeface="Times New Roman" panose="02020603050405020304" pitchFamily="18" charset="0"/>
                <a:cs typeface="Arial" panose="020B0604020202020204" pitchFamily="34" charset="0"/>
              </a:rPr>
              <a:t> &amp; Michael Morrison.</a:t>
            </a:r>
            <a:endParaRPr lang="en-IN" sz="1600" dirty="0">
              <a:effectLst/>
              <a:ea typeface="Times New Roman" panose="02020603050405020304" pitchFamily="18" charset="0"/>
            </a:endParaRPr>
          </a:p>
          <a:p>
            <a:pPr marL="342900" lvl="0" indent="-342900">
              <a:spcAft>
                <a:spcPts val="300"/>
              </a:spcAft>
              <a:buFont typeface="Symbol" panose="05050102010706020507" pitchFamily="18" charset="2"/>
              <a:buChar char=""/>
            </a:pPr>
            <a:r>
              <a:rPr lang="en-IN" sz="1600" dirty="0" err="1">
                <a:solidFill>
                  <a:srgbClr val="202124"/>
                </a:solidFill>
                <a:effectLst/>
                <a:ea typeface="Times New Roman" panose="02020603050405020304" pitchFamily="18" charset="0"/>
              </a:rPr>
              <a:t>Murach's</a:t>
            </a:r>
            <a:r>
              <a:rPr lang="en-IN" sz="1600" dirty="0">
                <a:solidFill>
                  <a:srgbClr val="202124"/>
                </a:solidFill>
                <a:effectLst/>
                <a:ea typeface="Times New Roman" panose="02020603050405020304" pitchFamily="18" charset="0"/>
              </a:rPr>
              <a:t> PHP &amp; MySQL – by Joel </a:t>
            </a:r>
            <a:r>
              <a:rPr lang="en-IN" sz="1600" dirty="0" err="1">
                <a:solidFill>
                  <a:srgbClr val="202124"/>
                </a:solidFill>
                <a:effectLst/>
                <a:ea typeface="Times New Roman" panose="02020603050405020304" pitchFamily="18" charset="0"/>
              </a:rPr>
              <a:t>Murach</a:t>
            </a:r>
            <a:r>
              <a:rPr lang="en-IN" sz="1600" dirty="0">
                <a:solidFill>
                  <a:srgbClr val="202124"/>
                </a:solidFill>
                <a:effectLst/>
                <a:ea typeface="Times New Roman" panose="02020603050405020304" pitchFamily="18" charset="0"/>
              </a:rPr>
              <a:t> &amp; Ray Harris.</a:t>
            </a:r>
            <a:endParaRPr lang="en-IN" sz="1600" dirty="0">
              <a:effectLst/>
              <a:ea typeface="Times New Roman" panose="02020603050405020304" pitchFamily="18" charset="0"/>
            </a:endParaRPr>
          </a:p>
          <a:p>
            <a:pPr marL="285750" indent="-285750">
              <a:buSzPts val="1100"/>
              <a:buFont typeface="Arial" panose="020B0604020202020204" pitchFamily="34" charset="0"/>
              <a:buChar char="•"/>
              <a:tabLst>
                <a:tab pos="889635" algn="l"/>
              </a:tabLst>
            </a:pPr>
            <a:endParaRPr lang="en-IN" sz="1400" dirty="0">
              <a:effectLst/>
              <a:latin typeface="Arial MT"/>
              <a:ea typeface="Wingdings" panose="05000000000000000000" pitchFamily="2" charset="2"/>
              <a:cs typeface="Wingdings" panose="05000000000000000000" pitchFamily="2" charset="2"/>
            </a:endParaRPr>
          </a:p>
        </p:txBody>
      </p:sp>
      <p:sp>
        <p:nvSpPr>
          <p:cNvPr id="5" name="Action Button: Go Home 4">
            <a:hlinkClick r:id="rId4" action="ppaction://hlinksldjump" highlightClick="1"/>
            <a:extLst>
              <a:ext uri="{FF2B5EF4-FFF2-40B4-BE49-F238E27FC236}">
                <a16:creationId xmlns:a16="http://schemas.microsoft.com/office/drawing/2014/main" id="{F416C12A-A353-463B-9F15-F79FC07FA333}"/>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3327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8AAC9D84-EC4D-44CE-8F8A-858C202310C3}"/>
              </a:ext>
            </a:extLst>
          </p:cNvPr>
          <p:cNvSpPr>
            <a:spLocks noGrp="1"/>
          </p:cNvSpPr>
          <p:nvPr>
            <p:ph type="subTitle" idx="1"/>
          </p:nvPr>
        </p:nvSpPr>
        <p:spPr>
          <a:xfrm>
            <a:off x="770700" y="992372"/>
            <a:ext cx="7662600" cy="3616203"/>
          </a:xfrm>
        </p:spPr>
        <p:txBody>
          <a:bodyPr anchor="ctr"/>
          <a:lstStyle/>
          <a:p>
            <a:pPr marL="0" indent="0">
              <a:buSzPts val="1100"/>
              <a:buNone/>
              <a:tabLst>
                <a:tab pos="889635" algn="l"/>
              </a:tabLst>
            </a:pPr>
            <a:r>
              <a:rPr lang="en-US" sz="6000" dirty="0">
                <a:effectLst/>
                <a:latin typeface="Arial MT"/>
                <a:ea typeface="Wingdings" panose="05000000000000000000" pitchFamily="2" charset="2"/>
                <a:cs typeface="Wingdings" panose="05000000000000000000" pitchFamily="2" charset="2"/>
              </a:rPr>
              <a:t>      </a:t>
            </a:r>
            <a:r>
              <a:rPr lang="en-US" sz="8800" dirty="0">
                <a:effectLst/>
                <a:latin typeface="Arial MT"/>
                <a:ea typeface="Wingdings" panose="05000000000000000000" pitchFamily="2" charset="2"/>
                <a:cs typeface="Wingdings" panose="05000000000000000000" pitchFamily="2" charset="2"/>
              </a:rPr>
              <a:t>Thank You</a:t>
            </a:r>
            <a:endParaRPr lang="en-IN" sz="8800" dirty="0">
              <a:effectLst/>
              <a:latin typeface="Arial MT"/>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8826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8AAC9D84-EC4D-44CE-8F8A-858C202310C3}"/>
              </a:ext>
            </a:extLst>
          </p:cNvPr>
          <p:cNvSpPr>
            <a:spLocks noGrp="1"/>
          </p:cNvSpPr>
          <p:nvPr>
            <p:ph type="subTitle" idx="1"/>
          </p:nvPr>
        </p:nvSpPr>
        <p:spPr>
          <a:xfrm>
            <a:off x="770700" y="992372"/>
            <a:ext cx="7662600" cy="3616203"/>
          </a:xfrm>
        </p:spPr>
        <p:txBody>
          <a:bodyPr anchor="ctr"/>
          <a:lstStyle/>
          <a:p>
            <a:pPr marL="0" indent="0">
              <a:buSzPts val="1100"/>
              <a:buNone/>
              <a:tabLst>
                <a:tab pos="889635" algn="l"/>
              </a:tabLst>
            </a:pPr>
            <a:r>
              <a:rPr lang="en-US" sz="6000" dirty="0">
                <a:effectLst/>
                <a:latin typeface="Arial MT"/>
                <a:ea typeface="Wingdings" panose="05000000000000000000" pitchFamily="2" charset="2"/>
                <a:cs typeface="Wingdings" panose="05000000000000000000" pitchFamily="2" charset="2"/>
              </a:rPr>
              <a:t>      </a:t>
            </a:r>
            <a:endParaRPr lang="en-IN" sz="8800" dirty="0">
              <a:effectLst/>
              <a:latin typeface="Arial MT"/>
              <a:ea typeface="Wingdings" panose="05000000000000000000" pitchFamily="2" charset="2"/>
              <a:cs typeface="Wingdings" panose="05000000000000000000" pitchFamily="2" charset="2"/>
            </a:endParaRPr>
          </a:p>
        </p:txBody>
      </p:sp>
      <p:pic>
        <p:nvPicPr>
          <p:cNvPr id="1026" name="Picture 2" descr="Any Questions PowerPoint template background in Symbols PowerPoint ppt slide  design category | The best PowerPoint templates and backgrounds at  PresentationPro.com">
            <a:extLst>
              <a:ext uri="{FF2B5EF4-FFF2-40B4-BE49-F238E27FC236}">
                <a16:creationId xmlns:a16="http://schemas.microsoft.com/office/drawing/2014/main" id="{ACAE07A6-9205-4072-8B67-1F463A8AD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223" y="0"/>
            <a:ext cx="6755219" cy="452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02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08837" y="246025"/>
            <a:ext cx="4546253"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Personal Profile</a:t>
            </a:r>
            <a:endParaRPr dirty="0"/>
          </a:p>
        </p:txBody>
      </p:sp>
      <p:graphicFrame>
        <p:nvGraphicFramePr>
          <p:cNvPr id="3" name="Table 3">
            <a:extLst>
              <a:ext uri="{FF2B5EF4-FFF2-40B4-BE49-F238E27FC236}">
                <a16:creationId xmlns:a16="http://schemas.microsoft.com/office/drawing/2014/main" id="{4709877C-1539-4E01-9BC1-74773F20E4A6}"/>
              </a:ext>
            </a:extLst>
          </p:cNvPr>
          <p:cNvGraphicFramePr>
            <a:graphicFrameLocks noGrp="1"/>
          </p:cNvGraphicFramePr>
          <p:nvPr>
            <p:extLst>
              <p:ext uri="{D42A27DB-BD31-4B8C-83A1-F6EECF244321}">
                <p14:modId xmlns:p14="http://schemas.microsoft.com/office/powerpoint/2010/main" val="378030593"/>
              </p:ext>
            </p:extLst>
          </p:nvPr>
        </p:nvGraphicFramePr>
        <p:xfrm>
          <a:off x="983421" y="1001035"/>
          <a:ext cx="6096000" cy="1854200"/>
        </p:xfrm>
        <a:graphic>
          <a:graphicData uri="http://schemas.openxmlformats.org/drawingml/2006/table">
            <a:tbl>
              <a:tblPr firstRow="1" bandRow="1">
                <a:tableStyleId>{073A0DAA-6AF3-43AB-8588-CEC1D06C72B9}</a:tableStyleId>
              </a:tblPr>
              <a:tblGrid>
                <a:gridCol w="1892596">
                  <a:extLst>
                    <a:ext uri="{9D8B030D-6E8A-4147-A177-3AD203B41FA5}">
                      <a16:colId xmlns:a16="http://schemas.microsoft.com/office/drawing/2014/main" val="4129173130"/>
                    </a:ext>
                  </a:extLst>
                </a:gridCol>
                <a:gridCol w="4203404">
                  <a:extLst>
                    <a:ext uri="{9D8B030D-6E8A-4147-A177-3AD203B41FA5}">
                      <a16:colId xmlns:a16="http://schemas.microsoft.com/office/drawing/2014/main" val="1168611167"/>
                    </a:ext>
                  </a:extLst>
                </a:gridCol>
              </a:tblGrid>
              <a:tr h="370840">
                <a:tc>
                  <a:txBody>
                    <a:bodyPr/>
                    <a:lstStyle/>
                    <a:p>
                      <a:r>
                        <a:rPr lang="en-US" dirty="0"/>
                        <a:t>Exam No</a:t>
                      </a:r>
                      <a:endParaRPr lang="en-IN" dirty="0"/>
                    </a:p>
                  </a:txBody>
                  <a:tcPr/>
                </a:tc>
                <a:tc>
                  <a:txBody>
                    <a:bodyPr/>
                    <a:lstStyle/>
                    <a:p>
                      <a:r>
                        <a:rPr lang="en-US" dirty="0"/>
                        <a:t>2019066023</a:t>
                      </a:r>
                      <a:endParaRPr lang="en-IN" dirty="0"/>
                    </a:p>
                  </a:txBody>
                  <a:tcPr/>
                </a:tc>
                <a:extLst>
                  <a:ext uri="{0D108BD9-81ED-4DB2-BD59-A6C34878D82A}">
                    <a16:rowId xmlns:a16="http://schemas.microsoft.com/office/drawing/2014/main" val="794361038"/>
                  </a:ext>
                </a:extLst>
              </a:tr>
              <a:tr h="370840">
                <a:tc>
                  <a:txBody>
                    <a:bodyPr/>
                    <a:lstStyle/>
                    <a:p>
                      <a:r>
                        <a:rPr lang="en-US" dirty="0"/>
                        <a:t>Name</a:t>
                      </a:r>
                      <a:endParaRPr lang="en-IN" dirty="0"/>
                    </a:p>
                  </a:txBody>
                  <a:tcPr/>
                </a:tc>
                <a:tc>
                  <a:txBody>
                    <a:bodyPr/>
                    <a:lstStyle/>
                    <a:p>
                      <a:r>
                        <a:rPr lang="en-US" dirty="0" err="1"/>
                        <a:t>Mangukiya</a:t>
                      </a:r>
                      <a:r>
                        <a:rPr lang="en-US" dirty="0"/>
                        <a:t> </a:t>
                      </a:r>
                      <a:r>
                        <a:rPr lang="en-US" dirty="0" err="1"/>
                        <a:t>Mit</a:t>
                      </a:r>
                      <a:r>
                        <a:rPr lang="en-US" dirty="0"/>
                        <a:t> </a:t>
                      </a:r>
                      <a:r>
                        <a:rPr lang="en-US" dirty="0" err="1"/>
                        <a:t>Vrajlal</a:t>
                      </a:r>
                      <a:r>
                        <a:rPr lang="en-US" dirty="0"/>
                        <a:t> </a:t>
                      </a:r>
                      <a:endParaRPr lang="en-IN" dirty="0"/>
                    </a:p>
                  </a:txBody>
                  <a:tcPr/>
                </a:tc>
                <a:extLst>
                  <a:ext uri="{0D108BD9-81ED-4DB2-BD59-A6C34878D82A}">
                    <a16:rowId xmlns:a16="http://schemas.microsoft.com/office/drawing/2014/main" val="411993"/>
                  </a:ext>
                </a:extLst>
              </a:tr>
              <a:tr h="370840">
                <a:tc>
                  <a:txBody>
                    <a:bodyPr/>
                    <a:lstStyle/>
                    <a:p>
                      <a:r>
                        <a:rPr lang="en-US" dirty="0"/>
                        <a:t>Address</a:t>
                      </a:r>
                      <a:endParaRPr lang="en-IN" dirty="0"/>
                    </a:p>
                  </a:txBody>
                  <a:tcPr/>
                </a:tc>
                <a:tc>
                  <a:txBody>
                    <a:bodyPr/>
                    <a:lstStyle/>
                    <a:p>
                      <a:r>
                        <a:rPr lang="en-US" dirty="0"/>
                        <a:t>233,Gita </a:t>
                      </a:r>
                      <a:r>
                        <a:rPr lang="en-US" dirty="0" err="1"/>
                        <a:t>nagar</a:t>
                      </a:r>
                      <a:r>
                        <a:rPr lang="en-US" dirty="0"/>
                        <a:t> society part-2,punagam,surat.</a:t>
                      </a:r>
                      <a:endParaRPr lang="en-IN" dirty="0"/>
                    </a:p>
                  </a:txBody>
                  <a:tcPr/>
                </a:tc>
                <a:extLst>
                  <a:ext uri="{0D108BD9-81ED-4DB2-BD59-A6C34878D82A}">
                    <a16:rowId xmlns:a16="http://schemas.microsoft.com/office/drawing/2014/main" val="4177592538"/>
                  </a:ext>
                </a:extLst>
              </a:tr>
              <a:tr h="370840">
                <a:tc>
                  <a:txBody>
                    <a:bodyPr/>
                    <a:lstStyle/>
                    <a:p>
                      <a:r>
                        <a:rPr lang="en-US" dirty="0"/>
                        <a:t>Email Address</a:t>
                      </a:r>
                      <a:endParaRPr lang="en-IN" dirty="0"/>
                    </a:p>
                  </a:txBody>
                  <a:tcPr/>
                </a:tc>
                <a:tc>
                  <a:txBody>
                    <a:bodyPr/>
                    <a:lstStyle/>
                    <a:p>
                      <a:r>
                        <a:rPr lang="en-US" dirty="0"/>
                        <a:t>mitmangukiya77@gmail.com</a:t>
                      </a:r>
                      <a:endParaRPr lang="en-IN" dirty="0"/>
                    </a:p>
                  </a:txBody>
                  <a:tcPr/>
                </a:tc>
                <a:extLst>
                  <a:ext uri="{0D108BD9-81ED-4DB2-BD59-A6C34878D82A}">
                    <a16:rowId xmlns:a16="http://schemas.microsoft.com/office/drawing/2014/main" val="80650977"/>
                  </a:ext>
                </a:extLst>
              </a:tr>
              <a:tr h="370840">
                <a:tc>
                  <a:txBody>
                    <a:bodyPr/>
                    <a:lstStyle/>
                    <a:p>
                      <a:r>
                        <a:rPr lang="en-US" dirty="0"/>
                        <a:t>Phone no</a:t>
                      </a:r>
                      <a:endParaRPr lang="en-IN" dirty="0"/>
                    </a:p>
                  </a:txBody>
                  <a:tcPr/>
                </a:tc>
                <a:tc>
                  <a:txBody>
                    <a:bodyPr/>
                    <a:lstStyle/>
                    <a:p>
                      <a:r>
                        <a:rPr lang="en-US" dirty="0"/>
                        <a:t>99796 72321</a:t>
                      </a:r>
                      <a:endParaRPr lang="en-IN" dirty="0"/>
                    </a:p>
                  </a:txBody>
                  <a:tcPr/>
                </a:tc>
                <a:extLst>
                  <a:ext uri="{0D108BD9-81ED-4DB2-BD59-A6C34878D82A}">
                    <a16:rowId xmlns:a16="http://schemas.microsoft.com/office/drawing/2014/main" val="3904732842"/>
                  </a:ext>
                </a:extLst>
              </a:tr>
            </a:tbl>
          </a:graphicData>
        </a:graphic>
      </p:graphicFrame>
    </p:spTree>
    <p:extLst>
      <p:ext uri="{BB962C8B-B14F-4D97-AF65-F5344CB8AC3E}">
        <p14:creationId xmlns:p14="http://schemas.microsoft.com/office/powerpoint/2010/main" val="30609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ECFB03-31D8-4049-8C29-21251A0175FB}"/>
              </a:ext>
            </a:extLst>
          </p:cNvPr>
          <p:cNvSpPr>
            <a:spLocks noGrp="1"/>
          </p:cNvSpPr>
          <p:nvPr>
            <p:ph type="ctrTitle"/>
          </p:nvPr>
        </p:nvSpPr>
        <p:spPr>
          <a:xfrm flipH="1">
            <a:off x="770700" y="425302"/>
            <a:ext cx="4463100" cy="460746"/>
          </a:xfrm>
        </p:spPr>
        <p:txBody>
          <a:bodyPr/>
          <a:lstStyle/>
          <a:p>
            <a:r>
              <a:rPr lang="en-US" sz="3200" b="1" dirty="0">
                <a:solidFill>
                  <a:srgbClr val="FFC000"/>
                </a:solidFill>
                <a:latin typeface="Times New Roman" panose="02020603050405020304" pitchFamily="18" charset="0"/>
                <a:cs typeface="Times New Roman" panose="02020603050405020304" pitchFamily="18" charset="0"/>
              </a:rPr>
              <a:t> </a:t>
            </a:r>
            <a:br>
              <a:rPr lang="en-IN" sz="3200" b="1" dirty="0">
                <a:solidFill>
                  <a:srgbClr val="FFC000"/>
                </a:solidFill>
                <a:latin typeface="Times New Roman" panose="02020603050405020304" pitchFamily="18" charset="0"/>
                <a:cs typeface="Times New Roman" panose="02020603050405020304" pitchFamily="18" charset="0"/>
              </a:rPr>
            </a:br>
            <a:r>
              <a:rPr lang="en-US" sz="2800" b="1" dirty="0">
                <a:solidFill>
                  <a:schemeClr val="accent4"/>
                </a:solidFill>
                <a:latin typeface="+mj-lt"/>
                <a:cs typeface="Times New Roman" panose="02020603050405020304" pitchFamily="18" charset="0"/>
              </a:rPr>
              <a:t>Overview</a:t>
            </a:r>
            <a:endParaRPr lang="en-IN" dirty="0">
              <a:solidFill>
                <a:schemeClr val="accent4"/>
              </a:solidFill>
              <a:latin typeface="+mj-lt"/>
            </a:endParaRPr>
          </a:p>
        </p:txBody>
      </p:sp>
      <p:sp>
        <p:nvSpPr>
          <p:cNvPr id="5" name="Subtitle 4">
            <a:extLst>
              <a:ext uri="{FF2B5EF4-FFF2-40B4-BE49-F238E27FC236}">
                <a16:creationId xmlns:a16="http://schemas.microsoft.com/office/drawing/2014/main" id="{8B499C2F-D93B-4704-A122-CD1A0BDF9569}"/>
              </a:ext>
            </a:extLst>
          </p:cNvPr>
          <p:cNvSpPr>
            <a:spLocks noGrp="1"/>
          </p:cNvSpPr>
          <p:nvPr>
            <p:ph type="subTitle" idx="1"/>
          </p:nvPr>
        </p:nvSpPr>
        <p:spPr/>
        <p:txBody>
          <a:bodyPr anchor="t"/>
          <a:lstStyle/>
          <a:p>
            <a:pPr marL="311150" indent="-171450">
              <a:buFont typeface="Wingdings" panose="05000000000000000000" pitchFamily="2" charset="2"/>
              <a:buChar char="§"/>
            </a:pPr>
            <a:r>
              <a:rPr lang="en-US" sz="2000" dirty="0">
                <a:solidFill>
                  <a:schemeClr val="bg1">
                    <a:lumMod val="10000"/>
                  </a:schemeClr>
                </a:solidFill>
                <a:hlinkClick r:id="rId2" action="ppaction://hlinksldjump">
                  <a:extLst>
                    <a:ext uri="{A12FA001-AC4F-418D-AE19-62706E023703}">
                      <ahyp:hlinkClr xmlns:ahyp="http://schemas.microsoft.com/office/drawing/2018/hyperlinkcolor" val="tx"/>
                    </a:ext>
                  </a:extLst>
                </a:hlinkClick>
              </a:rPr>
              <a:t>Introduction</a:t>
            </a:r>
            <a:endParaRPr lang="en-US" sz="2000" dirty="0">
              <a:solidFill>
                <a:schemeClr val="bg1">
                  <a:lumMod val="10000"/>
                </a:schemeClr>
              </a:solidFill>
            </a:endParaRPr>
          </a:p>
          <a:p>
            <a:pPr marL="311150" indent="-171450">
              <a:buFont typeface="Wingdings" panose="05000000000000000000" pitchFamily="2" charset="2"/>
              <a:buChar char="§"/>
            </a:pPr>
            <a:r>
              <a:rPr lang="en-US" sz="2000" dirty="0">
                <a:solidFill>
                  <a:schemeClr val="bg1">
                    <a:lumMod val="10000"/>
                  </a:schemeClr>
                </a:solidFill>
                <a:hlinkClick r:id="rId3" action="ppaction://hlinksldjump">
                  <a:extLst>
                    <a:ext uri="{A12FA001-AC4F-418D-AE19-62706E023703}">
                      <ahyp:hlinkClr xmlns:ahyp="http://schemas.microsoft.com/office/drawing/2018/hyperlinkcolor" val="tx"/>
                    </a:ext>
                  </a:extLst>
                </a:hlinkClick>
              </a:rPr>
              <a:t>Work Flow</a:t>
            </a:r>
            <a:endParaRPr lang="en-US" sz="2000" dirty="0">
              <a:solidFill>
                <a:schemeClr val="bg1">
                  <a:lumMod val="10000"/>
                </a:schemeClr>
              </a:solidFill>
            </a:endParaRPr>
          </a:p>
          <a:p>
            <a:pPr marL="311150" indent="-171450">
              <a:buFont typeface="Wingdings" panose="05000000000000000000" pitchFamily="2" charset="2"/>
              <a:buChar char="§"/>
            </a:pPr>
            <a:r>
              <a:rPr lang="en-US" sz="2000" dirty="0">
                <a:solidFill>
                  <a:schemeClr val="bg1">
                    <a:lumMod val="10000"/>
                  </a:schemeClr>
                </a:solidFill>
                <a:hlinkClick r:id="rId4" action="ppaction://hlinksldjump">
                  <a:extLst>
                    <a:ext uri="{A12FA001-AC4F-418D-AE19-62706E023703}">
                      <ahyp:hlinkClr xmlns:ahyp="http://schemas.microsoft.com/office/drawing/2018/hyperlinkcolor" val="tx"/>
                    </a:ext>
                  </a:extLst>
                </a:hlinkClick>
              </a:rPr>
              <a:t>Scope &amp; Planning</a:t>
            </a:r>
            <a:endParaRPr lang="en-US" sz="2000" dirty="0">
              <a:solidFill>
                <a:schemeClr val="bg1">
                  <a:lumMod val="10000"/>
                </a:schemeClr>
              </a:solidFill>
            </a:endParaRPr>
          </a:p>
          <a:p>
            <a:pPr marL="311150" indent="-171450">
              <a:buFont typeface="Wingdings" panose="05000000000000000000" pitchFamily="2" charset="2"/>
              <a:buChar char="§"/>
            </a:pPr>
            <a:r>
              <a:rPr lang="en-US" sz="2000" dirty="0">
                <a:solidFill>
                  <a:schemeClr val="bg1">
                    <a:lumMod val="10000"/>
                  </a:schemeClr>
                </a:solidFill>
                <a:hlinkClick r:id="rId5" action="ppaction://hlinksldjump">
                  <a:extLst>
                    <a:ext uri="{A12FA001-AC4F-418D-AE19-62706E023703}">
                      <ahyp:hlinkClr xmlns:ahyp="http://schemas.microsoft.com/office/drawing/2018/hyperlinkcolor" val="tx"/>
                    </a:ext>
                  </a:extLst>
                </a:hlinkClick>
              </a:rPr>
              <a:t>Designing</a:t>
            </a:r>
            <a:endParaRPr lang="en-US" sz="2000" dirty="0">
              <a:solidFill>
                <a:schemeClr val="bg1">
                  <a:lumMod val="10000"/>
                </a:schemeClr>
              </a:solidFill>
            </a:endParaRPr>
          </a:p>
          <a:p>
            <a:pPr marL="311150" indent="-171450">
              <a:buFont typeface="Wingdings" panose="05000000000000000000" pitchFamily="2" charset="2"/>
              <a:buChar char="§"/>
            </a:pPr>
            <a:r>
              <a:rPr lang="en-US" sz="2000" dirty="0">
                <a:solidFill>
                  <a:schemeClr val="bg1">
                    <a:lumMod val="10000"/>
                  </a:schemeClr>
                </a:solidFill>
                <a:hlinkClick r:id="rId6" action="ppaction://hlinksldjump">
                  <a:extLst>
                    <a:ext uri="{A12FA001-AC4F-418D-AE19-62706E023703}">
                      <ahyp:hlinkClr xmlns:ahyp="http://schemas.microsoft.com/office/drawing/2018/hyperlinkcolor" val="tx"/>
                    </a:ext>
                  </a:extLst>
                </a:hlinkClick>
              </a:rPr>
              <a:t>Testing</a:t>
            </a:r>
            <a:endParaRPr lang="en-US" sz="2000" dirty="0">
              <a:solidFill>
                <a:schemeClr val="bg1">
                  <a:lumMod val="10000"/>
                </a:schemeClr>
              </a:solidFill>
            </a:endParaRPr>
          </a:p>
          <a:p>
            <a:pPr marL="311150" indent="-171450">
              <a:buFont typeface="Wingdings" panose="05000000000000000000" pitchFamily="2" charset="2"/>
              <a:buChar char="§"/>
            </a:pPr>
            <a:r>
              <a:rPr lang="en-US" sz="2000" dirty="0">
                <a:solidFill>
                  <a:schemeClr val="bg1">
                    <a:lumMod val="10000"/>
                  </a:schemeClr>
                </a:solidFill>
                <a:hlinkClick r:id="rId7" action="ppaction://hlinksldjump">
                  <a:extLst>
                    <a:ext uri="{A12FA001-AC4F-418D-AE19-62706E023703}">
                      <ahyp:hlinkClr xmlns:ahyp="http://schemas.microsoft.com/office/drawing/2018/hyperlinkcolor" val="tx"/>
                    </a:ext>
                  </a:extLst>
                </a:hlinkClick>
              </a:rPr>
              <a:t>Conclusion</a:t>
            </a:r>
            <a:endParaRPr lang="en-US" sz="2000" dirty="0">
              <a:solidFill>
                <a:schemeClr val="bg1">
                  <a:lumMod val="10000"/>
                </a:schemeClr>
              </a:solidFill>
            </a:endParaRPr>
          </a:p>
          <a:p>
            <a:pPr marL="311150" indent="-171450">
              <a:buFont typeface="Wingdings" panose="05000000000000000000" pitchFamily="2" charset="2"/>
              <a:buChar char="§"/>
            </a:pPr>
            <a:r>
              <a:rPr lang="en-US" sz="2000" dirty="0">
                <a:solidFill>
                  <a:schemeClr val="bg1">
                    <a:lumMod val="10000"/>
                  </a:schemeClr>
                </a:solidFill>
                <a:hlinkClick r:id="rId8" action="ppaction://hlinksldjump">
                  <a:extLst>
                    <a:ext uri="{A12FA001-AC4F-418D-AE19-62706E023703}">
                      <ahyp:hlinkClr xmlns:ahyp="http://schemas.microsoft.com/office/drawing/2018/hyperlinkcolor" val="tx"/>
                    </a:ext>
                  </a:extLst>
                </a:hlinkClick>
              </a:rPr>
              <a:t>Bibliography</a:t>
            </a:r>
            <a:endParaRPr lang="en-IN" sz="2000" dirty="0">
              <a:solidFill>
                <a:schemeClr val="bg1">
                  <a:lumMod val="10000"/>
                </a:schemeClr>
              </a:solidFill>
            </a:endParaRPr>
          </a:p>
        </p:txBody>
      </p:sp>
    </p:spTree>
    <p:extLst>
      <p:ext uri="{BB962C8B-B14F-4D97-AF65-F5344CB8AC3E}">
        <p14:creationId xmlns:p14="http://schemas.microsoft.com/office/powerpoint/2010/main" val="202895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ECFB03-31D8-4049-8C29-21251A0175FB}"/>
              </a:ext>
            </a:extLst>
          </p:cNvPr>
          <p:cNvSpPr>
            <a:spLocks noGrp="1"/>
          </p:cNvSpPr>
          <p:nvPr>
            <p:ph type="ctrTitle"/>
          </p:nvPr>
        </p:nvSpPr>
        <p:spPr>
          <a:xfrm flipH="1">
            <a:off x="770700" y="425302"/>
            <a:ext cx="4463100" cy="460746"/>
          </a:xfrm>
        </p:spPr>
        <p:txBody>
          <a:bodyPr/>
          <a:lstStyle/>
          <a:p>
            <a:r>
              <a:rPr lang="en-US" sz="3200" b="1" dirty="0">
                <a:solidFill>
                  <a:srgbClr val="FFC000"/>
                </a:solidFill>
                <a:latin typeface="Times New Roman" panose="02020603050405020304" pitchFamily="18" charset="0"/>
                <a:cs typeface="Times New Roman" panose="02020603050405020304" pitchFamily="18" charset="0"/>
              </a:rPr>
              <a:t> </a:t>
            </a:r>
            <a:br>
              <a:rPr lang="en-IN" sz="3200" b="1" dirty="0">
                <a:solidFill>
                  <a:srgbClr val="FFC000"/>
                </a:solidFill>
                <a:latin typeface="Times New Roman" panose="02020603050405020304" pitchFamily="18" charset="0"/>
                <a:cs typeface="Times New Roman" panose="02020603050405020304" pitchFamily="18" charset="0"/>
              </a:rPr>
            </a:br>
            <a:r>
              <a:rPr lang="en-IN" sz="3200" b="1" dirty="0">
                <a:solidFill>
                  <a:schemeClr val="accent4"/>
                </a:solidFill>
                <a:latin typeface="Times New Roman" panose="02020603050405020304" pitchFamily="18" charset="0"/>
                <a:cs typeface="Times New Roman" panose="02020603050405020304" pitchFamily="18" charset="0"/>
              </a:rPr>
              <a:t>Introduction</a:t>
            </a:r>
            <a:endParaRPr lang="en-IN" dirty="0">
              <a:solidFill>
                <a:schemeClr val="accent4"/>
              </a:solidFill>
              <a:latin typeface="+mj-lt"/>
            </a:endParaRPr>
          </a:p>
        </p:txBody>
      </p:sp>
      <p:sp>
        <p:nvSpPr>
          <p:cNvPr id="5" name="Subtitle 4">
            <a:extLst>
              <a:ext uri="{FF2B5EF4-FFF2-40B4-BE49-F238E27FC236}">
                <a16:creationId xmlns:a16="http://schemas.microsoft.com/office/drawing/2014/main" id="{8B499C2F-D93B-4704-A122-CD1A0BDF9569}"/>
              </a:ext>
            </a:extLst>
          </p:cNvPr>
          <p:cNvSpPr>
            <a:spLocks noGrp="1"/>
          </p:cNvSpPr>
          <p:nvPr>
            <p:ph type="subTitle" idx="1"/>
          </p:nvPr>
        </p:nvSpPr>
        <p:spPr/>
        <p:txBody>
          <a:bodyPr anchor="t"/>
          <a:lstStyle/>
          <a:p>
            <a:pPr marL="311150" indent="-171450" algn="just">
              <a:lnSpc>
                <a:spcPct val="150000"/>
              </a:lnSpc>
              <a:buFont typeface="Wingdings" panose="05000000000000000000" pitchFamily="2" charset="2"/>
              <a:buChar char="§"/>
            </a:pPr>
            <a:r>
              <a:rPr lang="en-US" sz="1400" dirty="0">
                <a:effectLst/>
                <a:latin typeface="Arial MT"/>
                <a:ea typeface="Arial MT"/>
                <a:cs typeface="Arial MT"/>
              </a:rPr>
              <a:t>All in one store is a website that provide to buy </a:t>
            </a:r>
            <a:r>
              <a:rPr lang="en-US" sz="1400" dirty="0" err="1">
                <a:effectLst/>
                <a:latin typeface="Arial MT"/>
                <a:ea typeface="Arial MT"/>
                <a:cs typeface="Arial MT"/>
              </a:rPr>
              <a:t>Home,Mobiles,Electronic,fresh,fashion</a:t>
            </a:r>
            <a:r>
              <a:rPr lang="en-US" sz="1400" dirty="0">
                <a:effectLst/>
                <a:latin typeface="Arial MT"/>
                <a:ea typeface="Arial MT"/>
                <a:cs typeface="Arial MT"/>
              </a:rPr>
              <a:t> item ,etc. it's Good/Trusted &amp; Tension free delivery services. Products bought online will be delivered to the footsteps of the buyer free of cost(may be varied based on the vendor/seller).Reports generated can be saved for future references.</a:t>
            </a:r>
            <a:endParaRPr lang="en-IN" sz="1400" dirty="0">
              <a:effectLst/>
              <a:latin typeface="Arial MT"/>
              <a:ea typeface="Arial MT"/>
              <a:cs typeface="Arial MT"/>
            </a:endParaRPr>
          </a:p>
          <a:p>
            <a:pPr marL="311150" indent="-171450" algn="just">
              <a:buFont typeface="Wingdings" panose="05000000000000000000" pitchFamily="2" charset="2"/>
              <a:buChar char="§"/>
            </a:pPr>
            <a:endParaRPr lang="en-IN" sz="2000" dirty="0"/>
          </a:p>
          <a:p>
            <a:pPr marL="311150" indent="-171450" algn="just">
              <a:buFont typeface="Wingdings" panose="05000000000000000000" pitchFamily="2" charset="2"/>
              <a:buChar char="§"/>
            </a:pPr>
            <a:r>
              <a:rPr lang="en-US" sz="1400" dirty="0">
                <a:effectLst/>
                <a:latin typeface="Arial MT"/>
                <a:ea typeface="Arial MT"/>
                <a:cs typeface="Arial MT"/>
              </a:rPr>
              <a:t>This existing system of buying goods has several disadvantages. It requires lots of time to travel to the particular shop to buy the goods. </a:t>
            </a:r>
          </a:p>
          <a:p>
            <a:pPr marL="311150" indent="-171450" algn="just">
              <a:buFont typeface="Wingdings" panose="05000000000000000000" pitchFamily="2" charset="2"/>
              <a:buChar char="§"/>
            </a:pPr>
            <a:endParaRPr lang="en-US" sz="1400" dirty="0">
              <a:latin typeface="Arial MT"/>
            </a:endParaRPr>
          </a:p>
          <a:p>
            <a:pPr marL="311150" indent="-171450" algn="just">
              <a:buFont typeface="Wingdings" panose="05000000000000000000" pitchFamily="2" charset="2"/>
              <a:buChar char="§"/>
            </a:pPr>
            <a:r>
              <a:rPr lang="en-US" sz="1400" dirty="0">
                <a:solidFill>
                  <a:schemeClr val="bg1">
                    <a:lumMod val="10000"/>
                  </a:schemeClr>
                </a:solidFill>
                <a:latin typeface="Arial MT"/>
                <a:hlinkClick r:id="rId2" action="ppaction://hlinkfile">
                  <a:extLst>
                    <a:ext uri="{A12FA001-AC4F-418D-AE19-62706E023703}">
                      <ahyp:hlinkClr xmlns:ahyp="http://schemas.microsoft.com/office/drawing/2018/hyperlinkcolor" val="tx"/>
                    </a:ext>
                  </a:extLst>
                </a:hlinkClick>
              </a:rPr>
              <a:t>Read More</a:t>
            </a:r>
            <a:endParaRPr lang="en-IN" sz="1400" dirty="0">
              <a:solidFill>
                <a:schemeClr val="bg1">
                  <a:lumMod val="10000"/>
                </a:schemeClr>
              </a:solidFill>
            </a:endParaRPr>
          </a:p>
        </p:txBody>
      </p:sp>
      <p:sp>
        <p:nvSpPr>
          <p:cNvPr id="2" name="Action Button: Go Home 1">
            <a:hlinkClick r:id="rId3" action="ppaction://hlinksldjump" highlightClick="1"/>
            <a:extLst>
              <a:ext uri="{FF2B5EF4-FFF2-40B4-BE49-F238E27FC236}">
                <a16:creationId xmlns:a16="http://schemas.microsoft.com/office/drawing/2014/main" id="{CEF46F8C-6322-4C43-92E3-A1949CAC8C6C}"/>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842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3B937E33-48A3-4276-AA11-BC97061C1A21}"/>
              </a:ext>
            </a:extLst>
          </p:cNvPr>
          <p:cNvSpPr/>
          <p:nvPr/>
        </p:nvSpPr>
        <p:spPr>
          <a:xfrm>
            <a:off x="930020" y="696775"/>
            <a:ext cx="7058081" cy="557621"/>
          </a:xfrm>
          <a:custGeom>
            <a:avLst/>
            <a:gdLst>
              <a:gd name="connsiteX0" fmla="*/ 0 w 9404333"/>
              <a:gd name="connsiteY0" fmla="*/ 554807 h 554807"/>
              <a:gd name="connsiteX1" fmla="*/ 138702 w 9404333"/>
              <a:gd name="connsiteY1" fmla="*/ 0 h 554807"/>
              <a:gd name="connsiteX2" fmla="*/ 9265631 w 9404333"/>
              <a:gd name="connsiteY2" fmla="*/ 0 h 554807"/>
              <a:gd name="connsiteX3" fmla="*/ 9404333 w 9404333"/>
              <a:gd name="connsiteY3" fmla="*/ 554807 h 554807"/>
              <a:gd name="connsiteX4" fmla="*/ 0 w 9404333"/>
              <a:gd name="connsiteY4" fmla="*/ 554807 h 554807"/>
              <a:gd name="connsiteX0" fmla="*/ 267698 w 9265631"/>
              <a:gd name="connsiteY0" fmla="*/ 583836 h 583836"/>
              <a:gd name="connsiteX1" fmla="*/ 0 w 9265631"/>
              <a:gd name="connsiteY1" fmla="*/ 0 h 583836"/>
              <a:gd name="connsiteX2" fmla="*/ 9126929 w 9265631"/>
              <a:gd name="connsiteY2" fmla="*/ 0 h 583836"/>
              <a:gd name="connsiteX3" fmla="*/ 9265631 w 9265631"/>
              <a:gd name="connsiteY3" fmla="*/ 554807 h 583836"/>
              <a:gd name="connsiteX4" fmla="*/ 267698 w 9265631"/>
              <a:gd name="connsiteY4" fmla="*/ 583836 h 583836"/>
              <a:gd name="connsiteX0" fmla="*/ 398326 w 9396259"/>
              <a:gd name="connsiteY0" fmla="*/ 743494 h 743494"/>
              <a:gd name="connsiteX1" fmla="*/ 0 w 9396259"/>
              <a:gd name="connsiteY1" fmla="*/ 0 h 743494"/>
              <a:gd name="connsiteX2" fmla="*/ 9257557 w 9396259"/>
              <a:gd name="connsiteY2" fmla="*/ 159658 h 743494"/>
              <a:gd name="connsiteX3" fmla="*/ 9396259 w 9396259"/>
              <a:gd name="connsiteY3" fmla="*/ 714465 h 743494"/>
              <a:gd name="connsiteX4" fmla="*/ 398326 w 9396259"/>
              <a:gd name="connsiteY4" fmla="*/ 743494 h 743494"/>
              <a:gd name="connsiteX0" fmla="*/ 398326 w 9396259"/>
              <a:gd name="connsiteY0" fmla="*/ 743494 h 743494"/>
              <a:gd name="connsiteX1" fmla="*/ 0 w 9396259"/>
              <a:gd name="connsiteY1" fmla="*/ 0 h 743494"/>
              <a:gd name="connsiteX2" fmla="*/ 9286586 w 9396259"/>
              <a:gd name="connsiteY2" fmla="*/ 116116 h 743494"/>
              <a:gd name="connsiteX3" fmla="*/ 9396259 w 9396259"/>
              <a:gd name="connsiteY3" fmla="*/ 714465 h 743494"/>
              <a:gd name="connsiteX4" fmla="*/ 398326 w 9396259"/>
              <a:gd name="connsiteY4" fmla="*/ 743494 h 743494"/>
              <a:gd name="connsiteX0" fmla="*/ 398326 w 9410774"/>
              <a:gd name="connsiteY0" fmla="*/ 743494 h 743494"/>
              <a:gd name="connsiteX1" fmla="*/ 0 w 9410774"/>
              <a:gd name="connsiteY1" fmla="*/ 0 h 743494"/>
              <a:gd name="connsiteX2" fmla="*/ 9286586 w 9410774"/>
              <a:gd name="connsiteY2" fmla="*/ 1161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2177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145145 h 743494"/>
              <a:gd name="connsiteX3" fmla="*/ 9410774 w 9410774"/>
              <a:gd name="connsiteY3" fmla="*/ 685436 h 743494"/>
              <a:gd name="connsiteX4" fmla="*/ 398326 w 9410774"/>
              <a:gd name="connsiteY4" fmla="*/ 743494 h 743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74" h="743494">
                <a:moveTo>
                  <a:pt x="398326" y="743494"/>
                </a:moveTo>
                <a:lnTo>
                  <a:pt x="0" y="0"/>
                </a:lnTo>
                <a:lnTo>
                  <a:pt x="9141443" y="145145"/>
                </a:lnTo>
                <a:lnTo>
                  <a:pt x="9410774" y="685436"/>
                </a:lnTo>
                <a:lnTo>
                  <a:pt x="398326" y="743494"/>
                </a:lnTo>
                <a:close/>
              </a:path>
            </a:pathLst>
          </a:custGeom>
          <a:gradFill flip="none" rotWithShape="1">
            <a:gsLst>
              <a:gs pos="0">
                <a:schemeClr val="tx1">
                  <a:alpha val="74000"/>
                </a:schemeClr>
              </a:gs>
              <a:gs pos="100000">
                <a:schemeClr val="tx1">
                  <a:alpha val="0"/>
                </a:schemeClr>
              </a:gs>
            </a:gsLst>
            <a:lin ang="54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24" name="Rectangle: Rounded Corners 23">
            <a:extLst>
              <a:ext uri="{FF2B5EF4-FFF2-40B4-BE49-F238E27FC236}">
                <a16:creationId xmlns:a16="http://schemas.microsoft.com/office/drawing/2014/main" id="{3770B1AF-50EA-4B04-8D16-FFD8EAD8D549}"/>
              </a:ext>
            </a:extLst>
          </p:cNvPr>
          <p:cNvSpPr/>
          <p:nvPr/>
        </p:nvSpPr>
        <p:spPr>
          <a:xfrm>
            <a:off x="914399" y="326572"/>
            <a:ext cx="7132865" cy="574179"/>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Rounded Corners 24">
            <a:extLst>
              <a:ext uri="{FF2B5EF4-FFF2-40B4-BE49-F238E27FC236}">
                <a16:creationId xmlns:a16="http://schemas.microsoft.com/office/drawing/2014/main" id="{D9C3D2FB-878E-4317-B67F-993A16206C10}"/>
              </a:ext>
            </a:extLst>
          </p:cNvPr>
          <p:cNvSpPr/>
          <p:nvPr/>
        </p:nvSpPr>
        <p:spPr>
          <a:xfrm>
            <a:off x="1227364" y="481819"/>
            <a:ext cx="6493308" cy="263684"/>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6" name="Group 5">
            <a:extLst>
              <a:ext uri="{FF2B5EF4-FFF2-40B4-BE49-F238E27FC236}">
                <a16:creationId xmlns:a16="http://schemas.microsoft.com/office/drawing/2014/main" id="{7090A4C6-0ACE-4A8F-802F-CA2D618C13AC}"/>
              </a:ext>
            </a:extLst>
          </p:cNvPr>
          <p:cNvGrpSpPr/>
          <p:nvPr/>
        </p:nvGrpSpPr>
        <p:grpSpPr>
          <a:xfrm>
            <a:off x="5822244" y="379288"/>
            <a:ext cx="1656471" cy="3637024"/>
            <a:chOff x="8496628" y="435429"/>
            <a:chExt cx="2208628" cy="5326454"/>
          </a:xfrm>
        </p:grpSpPr>
        <p:sp>
          <p:nvSpPr>
            <p:cNvPr id="91" name="Freeform: Shape 90">
              <a:extLst>
                <a:ext uri="{FF2B5EF4-FFF2-40B4-BE49-F238E27FC236}">
                  <a16:creationId xmlns:a16="http://schemas.microsoft.com/office/drawing/2014/main" id="{ECCA6C05-9E12-4153-8A2C-8B007D98B6FA}"/>
                </a:ext>
              </a:extLst>
            </p:cNvPr>
            <p:cNvSpPr/>
            <p:nvPr/>
          </p:nvSpPr>
          <p:spPr>
            <a:xfrm>
              <a:off x="9562617" y="344123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Freeform: Shape 22">
              <a:extLst>
                <a:ext uri="{FF2B5EF4-FFF2-40B4-BE49-F238E27FC236}">
                  <a16:creationId xmlns:a16="http://schemas.microsoft.com/office/drawing/2014/main" id="{9CB42899-DD88-45DE-930E-0A28FB23B5EF}"/>
                </a:ext>
              </a:extLst>
            </p:cNvPr>
            <p:cNvSpPr/>
            <p:nvPr/>
          </p:nvSpPr>
          <p:spPr>
            <a:xfrm>
              <a:off x="8496628" y="3462887"/>
              <a:ext cx="2208628" cy="2208628"/>
            </a:xfrm>
            <a:custGeom>
              <a:avLst/>
              <a:gdLst>
                <a:gd name="connsiteX0" fmla="*/ 1104314 w 2208628"/>
                <a:gd name="connsiteY0" fmla="*/ 124227 h 2208628"/>
                <a:gd name="connsiteX1" fmla="*/ 996529 w 2208628"/>
                <a:gd name="connsiteY1" fmla="*/ 232012 h 2208628"/>
                <a:gd name="connsiteX2" fmla="*/ 1104314 w 2208628"/>
                <a:gd name="connsiteY2" fmla="*/ 339797 h 2208628"/>
                <a:gd name="connsiteX3" fmla="*/ 1212099 w 2208628"/>
                <a:gd name="connsiteY3" fmla="*/ 232012 h 2208628"/>
                <a:gd name="connsiteX4" fmla="*/ 1104314 w 2208628"/>
                <a:gd name="connsiteY4" fmla="*/ 12422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4227"/>
                  </a:moveTo>
                  <a:cubicBezTo>
                    <a:pt x="1044786" y="124227"/>
                    <a:pt x="996529" y="172484"/>
                    <a:pt x="996529" y="232012"/>
                  </a:cubicBezTo>
                  <a:cubicBezTo>
                    <a:pt x="996529" y="291540"/>
                    <a:pt x="1044786" y="339797"/>
                    <a:pt x="1104314" y="339797"/>
                  </a:cubicBezTo>
                  <a:cubicBezTo>
                    <a:pt x="1163842" y="339797"/>
                    <a:pt x="1212099" y="291540"/>
                    <a:pt x="1212099" y="232012"/>
                  </a:cubicBezTo>
                  <a:cubicBezTo>
                    <a:pt x="1212099" y="172484"/>
                    <a:pt x="1163842" y="124227"/>
                    <a:pt x="1104314" y="12422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0066">
                    <a:alpha val="49804"/>
                  </a:srgbClr>
                </a:gs>
                <a:gs pos="100000">
                  <a:srgbClr val="FF3399">
                    <a:alpha val="69804"/>
                  </a:srgbClr>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38" name="Group 37">
              <a:extLst>
                <a:ext uri="{FF2B5EF4-FFF2-40B4-BE49-F238E27FC236}">
                  <a16:creationId xmlns:a16="http://schemas.microsoft.com/office/drawing/2014/main" id="{BA28B76C-5107-436E-B803-6592BADC7185}"/>
                </a:ext>
              </a:extLst>
            </p:cNvPr>
            <p:cNvGrpSpPr/>
            <p:nvPr/>
          </p:nvGrpSpPr>
          <p:grpSpPr>
            <a:xfrm>
              <a:off x="9217095" y="435429"/>
              <a:ext cx="769257" cy="769257"/>
              <a:chOff x="7255412" y="400287"/>
              <a:chExt cx="769257" cy="769257"/>
            </a:xfrm>
          </p:grpSpPr>
          <p:sp>
            <p:nvSpPr>
              <p:cNvPr id="36" name="Oval 35">
                <a:extLst>
                  <a:ext uri="{FF2B5EF4-FFF2-40B4-BE49-F238E27FC236}">
                    <a16:creationId xmlns:a16="http://schemas.microsoft.com/office/drawing/2014/main" id="{AE32F8C6-A1E2-4A41-ACB9-A9D887FE8A80}"/>
                  </a:ext>
                </a:extLst>
              </p:cNvPr>
              <p:cNvSpPr/>
              <p:nvPr/>
            </p:nvSpPr>
            <p:spPr>
              <a:xfrm>
                <a:off x="7255412"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Oval 36">
                <a:extLst>
                  <a:ext uri="{FF2B5EF4-FFF2-40B4-BE49-F238E27FC236}">
                    <a16:creationId xmlns:a16="http://schemas.microsoft.com/office/drawing/2014/main" id="{08B37D97-0B59-4F86-8678-171A761C541D}"/>
                  </a:ext>
                </a:extLst>
              </p:cNvPr>
              <p:cNvSpPr/>
              <p:nvPr/>
            </p:nvSpPr>
            <p:spPr>
              <a:xfrm>
                <a:off x="7430721" y="575111"/>
                <a:ext cx="418638" cy="418638"/>
              </a:xfrm>
              <a:prstGeom prst="ellipse">
                <a:avLst/>
              </a:prstGeom>
              <a:gradFill flip="none" rotWithShape="1">
                <a:gsLst>
                  <a:gs pos="0">
                    <a:srgbClr val="FF0066"/>
                  </a:gs>
                  <a:gs pos="100000">
                    <a:srgbClr val="FF3399"/>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grpSp>
        <p:cxnSp>
          <p:nvCxnSpPr>
            <p:cNvPr id="59" name="Straight Connector 58">
              <a:extLst>
                <a:ext uri="{FF2B5EF4-FFF2-40B4-BE49-F238E27FC236}">
                  <a16:creationId xmlns:a16="http://schemas.microsoft.com/office/drawing/2014/main" id="{35D97D61-3B74-473E-B47D-20E6942675C3}"/>
                </a:ext>
              </a:extLst>
            </p:cNvPr>
            <p:cNvCxnSpPr>
              <a:cxnSpLocks/>
              <a:stCxn id="36" idx="4"/>
              <a:endCxn id="23" idx="5"/>
            </p:cNvCxnSpPr>
            <p:nvPr/>
          </p:nvCxnSpPr>
          <p:spPr>
            <a:xfrm flipH="1">
              <a:off x="9600942" y="1204686"/>
              <a:ext cx="782" cy="225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Freeform: Shape 91">
              <a:extLst>
                <a:ext uri="{FF2B5EF4-FFF2-40B4-BE49-F238E27FC236}">
                  <a16:creationId xmlns:a16="http://schemas.microsoft.com/office/drawing/2014/main" id="{62A2AEA3-0A47-404D-BA63-A6A151284C7A}"/>
                </a:ext>
              </a:extLst>
            </p:cNvPr>
            <p:cNvSpPr/>
            <p:nvPr/>
          </p:nvSpPr>
          <p:spPr>
            <a:xfrm>
              <a:off x="9594164" y="344617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3" name="Freeform: Shape 92">
              <a:extLst>
                <a:ext uri="{FF2B5EF4-FFF2-40B4-BE49-F238E27FC236}">
                  <a16:creationId xmlns:a16="http://schemas.microsoft.com/office/drawing/2014/main" id="{A58B8F7C-74DA-4C48-AF4F-AC70DAA0F081}"/>
                </a:ext>
              </a:extLst>
            </p:cNvPr>
            <p:cNvSpPr/>
            <p:nvPr/>
          </p:nvSpPr>
          <p:spPr>
            <a:xfrm>
              <a:off x="9568459" y="342409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Freeform: Shape 93">
              <a:extLst>
                <a:ext uri="{FF2B5EF4-FFF2-40B4-BE49-F238E27FC236}">
                  <a16:creationId xmlns:a16="http://schemas.microsoft.com/office/drawing/2014/main" id="{2A0E65F2-9997-4D1C-84DC-F85F573B215D}"/>
                </a:ext>
              </a:extLst>
            </p:cNvPr>
            <p:cNvSpPr/>
            <p:nvPr/>
          </p:nvSpPr>
          <p:spPr>
            <a:xfrm>
              <a:off x="9575125" y="340503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9" name="Oval 98">
              <a:extLst>
                <a:ext uri="{FF2B5EF4-FFF2-40B4-BE49-F238E27FC236}">
                  <a16:creationId xmlns:a16="http://schemas.microsoft.com/office/drawing/2014/main" id="{46CD492D-9EE2-49DC-BCB4-B7D0D832510B}"/>
                </a:ext>
              </a:extLst>
            </p:cNvPr>
            <p:cNvSpPr/>
            <p:nvPr/>
          </p:nvSpPr>
          <p:spPr>
            <a:xfrm>
              <a:off x="8742514" y="5690886"/>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05" name="Graphic 104">
              <a:extLst>
                <a:ext uri="{FF2B5EF4-FFF2-40B4-BE49-F238E27FC236}">
                  <a16:creationId xmlns:a16="http://schemas.microsoft.com/office/drawing/2014/main" id="{A498FE51-820D-4997-9627-DE8C401EFAED}"/>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artisticMosiaicBubbles/>
                      </a14:imgEffect>
                    </a14:imgLayer>
                  </a14:imgProps>
                </a:ext>
              </a:extLst>
            </a:blip>
            <a:srcRect/>
            <a:stretch/>
          </p:blipFill>
          <p:spPr>
            <a:xfrm>
              <a:off x="9240395" y="4955088"/>
              <a:ext cx="721877" cy="630943"/>
            </a:xfrm>
            <a:prstGeom prst="rect">
              <a:avLst/>
            </a:prstGeom>
          </p:spPr>
        </p:pic>
        <p:sp>
          <p:nvSpPr>
            <p:cNvPr id="118" name="TextBox 117">
              <a:extLst>
                <a:ext uri="{FF2B5EF4-FFF2-40B4-BE49-F238E27FC236}">
                  <a16:creationId xmlns:a16="http://schemas.microsoft.com/office/drawing/2014/main" id="{8D617B1A-622D-4DC3-909F-3F23E8D088BD}"/>
                </a:ext>
              </a:extLst>
            </p:cNvPr>
            <p:cNvSpPr txBox="1"/>
            <p:nvPr/>
          </p:nvSpPr>
          <p:spPr>
            <a:xfrm>
              <a:off x="8850217" y="4183085"/>
              <a:ext cx="1700505" cy="507085"/>
            </a:xfrm>
            <a:prstGeom prst="rect">
              <a:avLst/>
            </a:prstGeom>
            <a:noFill/>
          </p:spPr>
          <p:txBody>
            <a:bodyPr wrap="square" rtlCol="0">
              <a:spAutoFit/>
            </a:bodyPr>
            <a:lstStyle/>
            <a:p>
              <a:r>
                <a:rPr lang="en-US" sz="825" dirty="0">
                  <a:solidFill>
                    <a:schemeClr val="tx1">
                      <a:lumMod val="85000"/>
                      <a:lumOff val="15000"/>
                    </a:schemeClr>
                  </a:solidFill>
                  <a:latin typeface="Century Gothic" panose="020B0502020202020204" pitchFamily="34" charset="0"/>
                </a:rPr>
                <a:t>All Product show and buy</a:t>
              </a:r>
            </a:p>
          </p:txBody>
        </p:sp>
        <p:sp>
          <p:nvSpPr>
            <p:cNvPr id="119" name="TextBox 118">
              <a:extLst>
                <a:ext uri="{FF2B5EF4-FFF2-40B4-BE49-F238E27FC236}">
                  <a16:creationId xmlns:a16="http://schemas.microsoft.com/office/drawing/2014/main" id="{85064E40-2020-4E30-A5F7-7EA1DB6C1E9F}"/>
                </a:ext>
              </a:extLst>
            </p:cNvPr>
            <p:cNvSpPr txBox="1"/>
            <p:nvPr/>
          </p:nvSpPr>
          <p:spPr>
            <a:xfrm>
              <a:off x="9240395" y="3896334"/>
              <a:ext cx="721876" cy="371862"/>
            </a:xfrm>
            <a:prstGeom prst="rect">
              <a:avLst/>
            </a:prstGeom>
            <a:noFill/>
          </p:spPr>
          <p:txBody>
            <a:bodyPr wrap="square" rtlCol="0">
              <a:spAutoFit/>
            </a:bodyPr>
            <a:lstStyle/>
            <a:p>
              <a:r>
                <a:rPr lang="en-US" sz="1050" b="1" dirty="0">
                  <a:latin typeface="Century Gothic" panose="020B0502020202020204" pitchFamily="34" charset="0"/>
                </a:rPr>
                <a:t>User</a:t>
              </a:r>
            </a:p>
          </p:txBody>
        </p:sp>
      </p:grpSp>
      <p:grpSp>
        <p:nvGrpSpPr>
          <p:cNvPr id="4" name="Group 3">
            <a:extLst>
              <a:ext uri="{FF2B5EF4-FFF2-40B4-BE49-F238E27FC236}">
                <a16:creationId xmlns:a16="http://schemas.microsoft.com/office/drawing/2014/main" id="{2E74503D-3E31-4501-ACC1-9E54432DCB14}"/>
              </a:ext>
            </a:extLst>
          </p:cNvPr>
          <p:cNvGrpSpPr/>
          <p:nvPr/>
        </p:nvGrpSpPr>
        <p:grpSpPr>
          <a:xfrm>
            <a:off x="3753955" y="255842"/>
            <a:ext cx="1656471" cy="4302323"/>
            <a:chOff x="4864290" y="359569"/>
            <a:chExt cx="2208628" cy="5340577"/>
          </a:xfrm>
        </p:grpSpPr>
        <p:sp>
          <p:nvSpPr>
            <p:cNvPr id="80" name="Freeform: Shape 79">
              <a:extLst>
                <a:ext uri="{FF2B5EF4-FFF2-40B4-BE49-F238E27FC236}">
                  <a16:creationId xmlns:a16="http://schemas.microsoft.com/office/drawing/2014/main" id="{50055088-77BD-4D23-A1E1-B07EFB6D84D5}"/>
                </a:ext>
              </a:extLst>
            </p:cNvPr>
            <p:cNvSpPr/>
            <p:nvPr/>
          </p:nvSpPr>
          <p:spPr>
            <a:xfrm>
              <a:off x="5937057" y="3411066"/>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Freeform: Shape 19">
              <a:extLst>
                <a:ext uri="{FF2B5EF4-FFF2-40B4-BE49-F238E27FC236}">
                  <a16:creationId xmlns:a16="http://schemas.microsoft.com/office/drawing/2014/main" id="{057E04C9-A934-4BBF-93A0-2A48D7BB8F9B}"/>
                </a:ext>
              </a:extLst>
            </p:cNvPr>
            <p:cNvSpPr/>
            <p:nvPr/>
          </p:nvSpPr>
          <p:spPr>
            <a:xfrm>
              <a:off x="4864290" y="3429000"/>
              <a:ext cx="2208628" cy="2208628"/>
            </a:xfrm>
            <a:custGeom>
              <a:avLst/>
              <a:gdLst>
                <a:gd name="connsiteX0" fmla="*/ 1104314 w 2208628"/>
                <a:gd name="connsiteY0" fmla="*/ 143598 h 2208628"/>
                <a:gd name="connsiteX1" fmla="*/ 996529 w 2208628"/>
                <a:gd name="connsiteY1" fmla="*/ 251383 h 2208628"/>
                <a:gd name="connsiteX2" fmla="*/ 1104314 w 2208628"/>
                <a:gd name="connsiteY2" fmla="*/ 359168 h 2208628"/>
                <a:gd name="connsiteX3" fmla="*/ 1212099 w 2208628"/>
                <a:gd name="connsiteY3" fmla="*/ 251383 h 2208628"/>
                <a:gd name="connsiteX4" fmla="*/ 1104314 w 2208628"/>
                <a:gd name="connsiteY4" fmla="*/ 143598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43598"/>
                  </a:moveTo>
                  <a:cubicBezTo>
                    <a:pt x="1044786" y="143598"/>
                    <a:pt x="996529" y="191855"/>
                    <a:pt x="996529" y="251383"/>
                  </a:cubicBezTo>
                  <a:cubicBezTo>
                    <a:pt x="996529" y="310911"/>
                    <a:pt x="1044786" y="359168"/>
                    <a:pt x="1104314" y="359168"/>
                  </a:cubicBezTo>
                  <a:cubicBezTo>
                    <a:pt x="1163842" y="359168"/>
                    <a:pt x="1212099" y="310911"/>
                    <a:pt x="1212099" y="251383"/>
                  </a:cubicBezTo>
                  <a:cubicBezTo>
                    <a:pt x="1212099" y="191855"/>
                    <a:pt x="1163842" y="143598"/>
                    <a:pt x="1104314" y="143598"/>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9900">
                    <a:lumMod val="88000"/>
                    <a:lumOff val="12000"/>
                    <a:alpha val="50000"/>
                  </a:srgbClr>
                </a:gs>
                <a:gs pos="100000">
                  <a:srgbClr val="FFCC00">
                    <a:alpha val="70000"/>
                  </a:srgbClr>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40" name="Group 39">
              <a:extLst>
                <a:ext uri="{FF2B5EF4-FFF2-40B4-BE49-F238E27FC236}">
                  <a16:creationId xmlns:a16="http://schemas.microsoft.com/office/drawing/2014/main" id="{C0D0F899-833F-420E-82CB-CA929109DE37}"/>
                </a:ext>
              </a:extLst>
            </p:cNvPr>
            <p:cNvGrpSpPr/>
            <p:nvPr/>
          </p:nvGrpSpPr>
          <p:grpSpPr>
            <a:xfrm>
              <a:off x="5588567" y="359569"/>
              <a:ext cx="769257" cy="769257"/>
              <a:chOff x="4498870" y="400287"/>
              <a:chExt cx="769257" cy="769257"/>
            </a:xfrm>
          </p:grpSpPr>
          <p:sp>
            <p:nvSpPr>
              <p:cNvPr id="32" name="Oval 31">
                <a:extLst>
                  <a:ext uri="{FF2B5EF4-FFF2-40B4-BE49-F238E27FC236}">
                    <a16:creationId xmlns:a16="http://schemas.microsoft.com/office/drawing/2014/main" id="{96746E8F-9175-45A0-A65A-11E5F0492B2D}"/>
                  </a:ext>
                </a:extLst>
              </p:cNvPr>
              <p:cNvSpPr/>
              <p:nvPr/>
            </p:nvSpPr>
            <p:spPr>
              <a:xfrm>
                <a:off x="4498870"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Oval 32">
                <a:extLst>
                  <a:ext uri="{FF2B5EF4-FFF2-40B4-BE49-F238E27FC236}">
                    <a16:creationId xmlns:a16="http://schemas.microsoft.com/office/drawing/2014/main" id="{62897699-3D79-4867-97B6-52C3DCD0AE86}"/>
                  </a:ext>
                </a:extLst>
              </p:cNvPr>
              <p:cNvSpPr/>
              <p:nvPr/>
            </p:nvSpPr>
            <p:spPr>
              <a:xfrm>
                <a:off x="4674179" y="575111"/>
                <a:ext cx="418638" cy="418638"/>
              </a:xfrm>
              <a:prstGeom prst="ellipse">
                <a:avLst/>
              </a:prstGeom>
              <a:gradFill flip="none" rotWithShape="1">
                <a:gsLst>
                  <a:gs pos="0">
                    <a:srgbClr val="FF9900">
                      <a:lumMod val="88000"/>
                      <a:lumOff val="12000"/>
                    </a:srgbClr>
                  </a:gs>
                  <a:gs pos="100000">
                    <a:srgbClr val="FFCC00"/>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grpSp>
        <p:cxnSp>
          <p:nvCxnSpPr>
            <p:cNvPr id="53" name="Straight Connector 52">
              <a:extLst>
                <a:ext uri="{FF2B5EF4-FFF2-40B4-BE49-F238E27FC236}">
                  <a16:creationId xmlns:a16="http://schemas.microsoft.com/office/drawing/2014/main" id="{CCCF36B1-C983-4D8D-A2BC-232598546795}"/>
                </a:ext>
              </a:extLst>
            </p:cNvPr>
            <p:cNvCxnSpPr>
              <a:cxnSpLocks/>
              <a:stCxn id="32" idx="4"/>
              <a:endCxn id="20" idx="5"/>
            </p:cNvCxnSpPr>
            <p:nvPr/>
          </p:nvCxnSpPr>
          <p:spPr>
            <a:xfrm flipH="1">
              <a:off x="5968604" y="1128826"/>
              <a:ext cx="4592" cy="230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DF28B970-B7D3-4943-A2E6-16F51889E37C}"/>
                </a:ext>
              </a:extLst>
            </p:cNvPr>
            <p:cNvSpPr/>
            <p:nvPr/>
          </p:nvSpPr>
          <p:spPr>
            <a:xfrm>
              <a:off x="5968604" y="3416007"/>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Freeform: Shape 81">
              <a:extLst>
                <a:ext uri="{FF2B5EF4-FFF2-40B4-BE49-F238E27FC236}">
                  <a16:creationId xmlns:a16="http://schemas.microsoft.com/office/drawing/2014/main" id="{FECCF5FF-84C7-47BB-BCD9-02FEDF2DA590}"/>
                </a:ext>
              </a:extLst>
            </p:cNvPr>
            <p:cNvSpPr/>
            <p:nvPr/>
          </p:nvSpPr>
          <p:spPr>
            <a:xfrm>
              <a:off x="5942899" y="339391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Freeform: Shape 82">
              <a:extLst>
                <a:ext uri="{FF2B5EF4-FFF2-40B4-BE49-F238E27FC236}">
                  <a16:creationId xmlns:a16="http://schemas.microsoft.com/office/drawing/2014/main" id="{B27476EE-CF2F-4028-90E6-07F9ADE09488}"/>
                </a:ext>
              </a:extLst>
            </p:cNvPr>
            <p:cNvSpPr/>
            <p:nvPr/>
          </p:nvSpPr>
          <p:spPr>
            <a:xfrm>
              <a:off x="5949565" y="337486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Oval 96">
              <a:extLst>
                <a:ext uri="{FF2B5EF4-FFF2-40B4-BE49-F238E27FC236}">
                  <a16:creationId xmlns:a16="http://schemas.microsoft.com/office/drawing/2014/main" id="{5F52D426-5001-48C3-B633-FA67C69E28CE}"/>
                </a:ext>
              </a:extLst>
            </p:cNvPr>
            <p:cNvSpPr/>
            <p:nvPr/>
          </p:nvSpPr>
          <p:spPr>
            <a:xfrm>
              <a:off x="5039688" y="562914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09" name="Graphic 108" descr="Target Audience">
              <a:extLst>
                <a:ext uri="{FF2B5EF4-FFF2-40B4-BE49-F238E27FC236}">
                  <a16:creationId xmlns:a16="http://schemas.microsoft.com/office/drawing/2014/main" id="{B1DA00F4-A65E-4D6A-BD87-835A30D069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54363" y="4851291"/>
              <a:ext cx="786337" cy="786337"/>
            </a:xfrm>
            <a:prstGeom prst="rect">
              <a:avLst/>
            </a:prstGeom>
          </p:spPr>
        </p:pic>
        <p:sp>
          <p:nvSpPr>
            <p:cNvPr id="114" name="TextBox 113">
              <a:extLst>
                <a:ext uri="{FF2B5EF4-FFF2-40B4-BE49-F238E27FC236}">
                  <a16:creationId xmlns:a16="http://schemas.microsoft.com/office/drawing/2014/main" id="{BC33EEB7-A335-44CA-B7DA-88683F00B158}"/>
                </a:ext>
              </a:extLst>
            </p:cNvPr>
            <p:cNvSpPr txBox="1"/>
            <p:nvPr/>
          </p:nvSpPr>
          <p:spPr>
            <a:xfrm>
              <a:off x="5104959" y="4183085"/>
              <a:ext cx="1850628" cy="429807"/>
            </a:xfrm>
            <a:prstGeom prst="rect">
              <a:avLst/>
            </a:prstGeom>
            <a:noFill/>
          </p:spPr>
          <p:txBody>
            <a:bodyPr wrap="square" rtlCol="0">
              <a:spAutoFit/>
            </a:bodyPr>
            <a:lstStyle/>
            <a:p>
              <a:r>
                <a:rPr lang="en-US" sz="825" dirty="0">
                  <a:solidFill>
                    <a:schemeClr val="tx1">
                      <a:lumMod val="85000"/>
                      <a:lumOff val="15000"/>
                    </a:schemeClr>
                  </a:solidFill>
                  <a:latin typeface="Century Gothic" panose="020B0502020202020204" pitchFamily="34" charset="0"/>
                </a:rPr>
                <a:t>Manage all service side and Register sub admin</a:t>
              </a:r>
            </a:p>
          </p:txBody>
        </p:sp>
        <p:sp>
          <p:nvSpPr>
            <p:cNvPr id="115" name="TextBox 114">
              <a:extLst>
                <a:ext uri="{FF2B5EF4-FFF2-40B4-BE49-F238E27FC236}">
                  <a16:creationId xmlns:a16="http://schemas.microsoft.com/office/drawing/2014/main" id="{09F264B7-FAB8-4337-8D9F-01D2ABEA3A3D}"/>
                </a:ext>
              </a:extLst>
            </p:cNvPr>
            <p:cNvSpPr txBox="1"/>
            <p:nvPr/>
          </p:nvSpPr>
          <p:spPr>
            <a:xfrm>
              <a:off x="5490375" y="3920003"/>
              <a:ext cx="867449" cy="315192"/>
            </a:xfrm>
            <a:prstGeom prst="rect">
              <a:avLst/>
            </a:prstGeom>
            <a:noFill/>
          </p:spPr>
          <p:txBody>
            <a:bodyPr wrap="square" rtlCol="0">
              <a:spAutoFit/>
            </a:bodyPr>
            <a:lstStyle/>
            <a:p>
              <a:r>
                <a:rPr lang="en-US" sz="1050" b="1" dirty="0">
                  <a:latin typeface="Century Gothic" panose="020B0502020202020204" pitchFamily="34" charset="0"/>
                </a:rPr>
                <a:t>Admin</a:t>
              </a:r>
            </a:p>
          </p:txBody>
        </p:sp>
      </p:grpSp>
      <p:grpSp>
        <p:nvGrpSpPr>
          <p:cNvPr id="2" name="Group 1">
            <a:extLst>
              <a:ext uri="{FF2B5EF4-FFF2-40B4-BE49-F238E27FC236}">
                <a16:creationId xmlns:a16="http://schemas.microsoft.com/office/drawing/2014/main" id="{E9257BD5-7609-4C83-AD03-33FF14164024}"/>
              </a:ext>
            </a:extLst>
          </p:cNvPr>
          <p:cNvGrpSpPr/>
          <p:nvPr/>
        </p:nvGrpSpPr>
        <p:grpSpPr>
          <a:xfrm>
            <a:off x="1689530" y="326572"/>
            <a:ext cx="1656471" cy="3794777"/>
            <a:chOff x="1231952" y="400287"/>
            <a:chExt cx="2208627" cy="5714698"/>
          </a:xfrm>
        </p:grpSpPr>
        <p:sp>
          <p:nvSpPr>
            <p:cNvPr id="95" name="Oval 94">
              <a:extLst>
                <a:ext uri="{FF2B5EF4-FFF2-40B4-BE49-F238E27FC236}">
                  <a16:creationId xmlns:a16="http://schemas.microsoft.com/office/drawing/2014/main" id="{1BC12887-63DE-4338-9904-5BC6DB12E994}"/>
                </a:ext>
              </a:extLst>
            </p:cNvPr>
            <p:cNvSpPr/>
            <p:nvPr/>
          </p:nvSpPr>
          <p:spPr>
            <a:xfrm>
              <a:off x="1480949" y="604398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0" name="Freeform: Shape 69">
              <a:extLst>
                <a:ext uri="{FF2B5EF4-FFF2-40B4-BE49-F238E27FC236}">
                  <a16:creationId xmlns:a16="http://schemas.microsoft.com/office/drawing/2014/main" id="{71133609-A0B5-4EDE-943C-F54CE0DDB654}"/>
                </a:ext>
              </a:extLst>
            </p:cNvPr>
            <p:cNvSpPr/>
            <p:nvPr/>
          </p:nvSpPr>
          <p:spPr>
            <a:xfrm>
              <a:off x="2303571" y="380904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Freeform: Shape 17">
              <a:extLst>
                <a:ext uri="{FF2B5EF4-FFF2-40B4-BE49-F238E27FC236}">
                  <a16:creationId xmlns:a16="http://schemas.microsoft.com/office/drawing/2014/main" id="{8899EDD3-847E-47AF-8465-D234924B1AA2}"/>
                </a:ext>
              </a:extLst>
            </p:cNvPr>
            <p:cNvSpPr/>
            <p:nvPr/>
          </p:nvSpPr>
          <p:spPr>
            <a:xfrm>
              <a:off x="1231952" y="3820887"/>
              <a:ext cx="2208627"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33CC33">
                    <a:alpha val="49804"/>
                  </a:srgbClr>
                </a:gs>
                <a:gs pos="100000">
                  <a:srgbClr val="00FF00">
                    <a:alpha val="69804"/>
                  </a:srgbClr>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11" name="TextBox 110">
              <a:extLst>
                <a:ext uri="{FF2B5EF4-FFF2-40B4-BE49-F238E27FC236}">
                  <a16:creationId xmlns:a16="http://schemas.microsoft.com/office/drawing/2014/main" id="{2D87A166-A63D-40E6-A1A5-C6B78D047052}"/>
                </a:ext>
              </a:extLst>
            </p:cNvPr>
            <p:cNvSpPr txBox="1"/>
            <p:nvPr/>
          </p:nvSpPr>
          <p:spPr>
            <a:xfrm>
              <a:off x="1709646" y="4581199"/>
              <a:ext cx="1700505" cy="521429"/>
            </a:xfrm>
            <a:prstGeom prst="rect">
              <a:avLst/>
            </a:prstGeom>
            <a:noFill/>
          </p:spPr>
          <p:txBody>
            <a:bodyPr wrap="square" rtlCol="0">
              <a:spAutoFit/>
            </a:bodyPr>
            <a:lstStyle/>
            <a:p>
              <a:r>
                <a:rPr lang="en-US" sz="825" dirty="0">
                  <a:solidFill>
                    <a:schemeClr val="tx1">
                      <a:lumMod val="85000"/>
                      <a:lumOff val="15000"/>
                    </a:schemeClr>
                  </a:solidFill>
                  <a:latin typeface="Century Gothic" panose="020B0502020202020204" pitchFamily="34" charset="0"/>
                </a:rPr>
                <a:t>Manage all product</a:t>
              </a:r>
            </a:p>
            <a:p>
              <a:r>
                <a:rPr lang="en-US" sz="825" dirty="0">
                  <a:solidFill>
                    <a:schemeClr val="tx1">
                      <a:lumMod val="85000"/>
                      <a:lumOff val="15000"/>
                    </a:schemeClr>
                  </a:solidFill>
                  <a:latin typeface="Century Gothic" panose="020B0502020202020204" pitchFamily="34" charset="0"/>
                </a:rPr>
                <a:t>And product stock</a:t>
              </a:r>
            </a:p>
          </p:txBody>
        </p:sp>
        <p:grpSp>
          <p:nvGrpSpPr>
            <p:cNvPr id="42" name="Group 41">
              <a:extLst>
                <a:ext uri="{FF2B5EF4-FFF2-40B4-BE49-F238E27FC236}">
                  <a16:creationId xmlns:a16="http://schemas.microsoft.com/office/drawing/2014/main" id="{2F64701E-F31D-4C6B-9219-1EE401EA8FC0}"/>
                </a:ext>
              </a:extLst>
            </p:cNvPr>
            <p:cNvGrpSpPr/>
            <p:nvPr/>
          </p:nvGrpSpPr>
          <p:grpSpPr>
            <a:xfrm>
              <a:off x="1960039" y="400287"/>
              <a:ext cx="769257" cy="769257"/>
              <a:chOff x="1742328" y="400287"/>
              <a:chExt cx="769257" cy="769257"/>
            </a:xfrm>
          </p:grpSpPr>
          <p:sp>
            <p:nvSpPr>
              <p:cNvPr id="28" name="Oval 27">
                <a:extLst>
                  <a:ext uri="{FF2B5EF4-FFF2-40B4-BE49-F238E27FC236}">
                    <a16:creationId xmlns:a16="http://schemas.microsoft.com/office/drawing/2014/main" id="{982E62F5-DD20-4F0B-BB5C-E1CB87472CE4}"/>
                  </a:ext>
                </a:extLst>
              </p:cNvPr>
              <p:cNvSpPr/>
              <p:nvPr/>
            </p:nvSpPr>
            <p:spPr>
              <a:xfrm>
                <a:off x="1742328"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Oval 28">
                <a:extLst>
                  <a:ext uri="{FF2B5EF4-FFF2-40B4-BE49-F238E27FC236}">
                    <a16:creationId xmlns:a16="http://schemas.microsoft.com/office/drawing/2014/main" id="{34B2BBF9-0535-47F9-8B63-D311C6F9FADA}"/>
                  </a:ext>
                </a:extLst>
              </p:cNvPr>
              <p:cNvSpPr/>
              <p:nvPr/>
            </p:nvSpPr>
            <p:spPr>
              <a:xfrm>
                <a:off x="1917637" y="575111"/>
                <a:ext cx="418638" cy="418638"/>
              </a:xfrm>
              <a:prstGeom prst="ellipse">
                <a:avLst/>
              </a:prstGeom>
              <a:gradFill flip="none" rotWithShape="1">
                <a:gsLst>
                  <a:gs pos="0">
                    <a:srgbClr val="33CC33"/>
                  </a:gs>
                  <a:gs pos="100000">
                    <a:srgbClr val="00FF00"/>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44" name="Straight Connector 43">
              <a:extLst>
                <a:ext uri="{FF2B5EF4-FFF2-40B4-BE49-F238E27FC236}">
                  <a16:creationId xmlns:a16="http://schemas.microsoft.com/office/drawing/2014/main" id="{B1AFB019-8DC7-4C04-9081-61E2B3AF30CF}"/>
                </a:ext>
              </a:extLst>
            </p:cNvPr>
            <p:cNvCxnSpPr>
              <a:cxnSpLocks/>
              <a:stCxn id="28" idx="4"/>
              <a:endCxn id="18" idx="5"/>
            </p:cNvCxnSpPr>
            <p:nvPr/>
          </p:nvCxnSpPr>
          <p:spPr>
            <a:xfrm flipH="1">
              <a:off x="2336266" y="1169544"/>
              <a:ext cx="8402" cy="265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ADA01CA7-6449-460B-ACCF-C315808172CD}"/>
                </a:ext>
              </a:extLst>
            </p:cNvPr>
            <p:cNvSpPr/>
            <p:nvPr/>
          </p:nvSpPr>
          <p:spPr>
            <a:xfrm>
              <a:off x="2335118" y="381398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1" name="Freeform: Shape 70">
              <a:extLst>
                <a:ext uri="{FF2B5EF4-FFF2-40B4-BE49-F238E27FC236}">
                  <a16:creationId xmlns:a16="http://schemas.microsoft.com/office/drawing/2014/main" id="{C33A24A7-874A-4143-807A-C35217BBCB01}"/>
                </a:ext>
              </a:extLst>
            </p:cNvPr>
            <p:cNvSpPr/>
            <p:nvPr/>
          </p:nvSpPr>
          <p:spPr>
            <a:xfrm>
              <a:off x="2309413" y="379190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3" name="Freeform: Shape 72">
              <a:extLst>
                <a:ext uri="{FF2B5EF4-FFF2-40B4-BE49-F238E27FC236}">
                  <a16:creationId xmlns:a16="http://schemas.microsoft.com/office/drawing/2014/main" id="{653C0446-6D36-4BBD-A0FD-4716481F8107}"/>
                </a:ext>
              </a:extLst>
            </p:cNvPr>
            <p:cNvSpPr/>
            <p:nvPr/>
          </p:nvSpPr>
          <p:spPr>
            <a:xfrm>
              <a:off x="2316079" y="377284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03" name="Graphic 102">
              <a:extLst>
                <a:ext uri="{FF2B5EF4-FFF2-40B4-BE49-F238E27FC236}">
                  <a16:creationId xmlns:a16="http://schemas.microsoft.com/office/drawing/2014/main" id="{09ADB35B-0EA8-415A-A9D1-8A24238261C3}"/>
                </a:ext>
              </a:extLst>
            </p:cNvPr>
            <p:cNvPicPr>
              <a:picLocks noChangeAspect="1"/>
            </p:cNvPicPr>
            <p:nvPr/>
          </p:nvPicPr>
          <p:blipFill>
            <a:blip r:embed="rId6"/>
            <a:srcRect/>
            <a:stretch/>
          </p:blipFill>
          <p:spPr>
            <a:xfrm>
              <a:off x="2016560" y="5212141"/>
              <a:ext cx="710341" cy="756103"/>
            </a:xfrm>
            <a:prstGeom prst="rect">
              <a:avLst/>
            </a:prstGeom>
          </p:spPr>
        </p:pic>
        <p:sp>
          <p:nvSpPr>
            <p:cNvPr id="110" name="TextBox 109">
              <a:extLst>
                <a:ext uri="{FF2B5EF4-FFF2-40B4-BE49-F238E27FC236}">
                  <a16:creationId xmlns:a16="http://schemas.microsoft.com/office/drawing/2014/main" id="{30AB8D3D-0B6D-4A3E-AEA3-75150ED9E562}"/>
                </a:ext>
              </a:extLst>
            </p:cNvPr>
            <p:cNvSpPr txBox="1"/>
            <p:nvPr/>
          </p:nvSpPr>
          <p:spPr>
            <a:xfrm>
              <a:off x="1709648" y="4294449"/>
              <a:ext cx="1449045" cy="382382"/>
            </a:xfrm>
            <a:prstGeom prst="rect">
              <a:avLst/>
            </a:prstGeom>
            <a:noFill/>
          </p:spPr>
          <p:txBody>
            <a:bodyPr wrap="square" rtlCol="0">
              <a:spAutoFit/>
            </a:bodyPr>
            <a:lstStyle/>
            <a:p>
              <a:r>
                <a:rPr lang="en-US" sz="1050" b="1" dirty="0">
                  <a:latin typeface="Century Gothic" panose="020B0502020202020204" pitchFamily="34" charset="0"/>
                </a:rPr>
                <a:t>Sab admin</a:t>
              </a:r>
            </a:p>
          </p:txBody>
        </p:sp>
      </p:grpSp>
      <p:sp>
        <p:nvSpPr>
          <p:cNvPr id="47" name="Action Button: Go Home 46">
            <a:hlinkClick r:id="rId7" action="ppaction://hlinksldjump" highlightClick="1"/>
            <a:extLst>
              <a:ext uri="{FF2B5EF4-FFF2-40B4-BE49-F238E27FC236}">
                <a16:creationId xmlns:a16="http://schemas.microsoft.com/office/drawing/2014/main" id="{E4490E39-7253-44A0-8A6F-7F0FBC7BCC6B}"/>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83250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14:presetBounceEnd="4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8000">
                                          <p:cBhvr additive="base">
                                            <p:cTn id="7" dur="2000" fill="hold"/>
                                            <p:tgtEl>
                                              <p:spTgt spid="2"/>
                                            </p:tgtEl>
                                            <p:attrNameLst>
                                              <p:attrName>ppt_x</p:attrName>
                                            </p:attrNameLst>
                                          </p:cBhvr>
                                          <p:tavLst>
                                            <p:tav tm="0">
                                              <p:val>
                                                <p:strVal val="0-#ppt_w/2"/>
                                              </p:val>
                                            </p:tav>
                                            <p:tav tm="100000">
                                              <p:val>
                                                <p:strVal val="#ppt_x"/>
                                              </p:val>
                                            </p:tav>
                                          </p:tavLst>
                                        </p:anim>
                                        <p:anim calcmode="lin" valueType="num" p14:bounceEnd="48000">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14:presetBounceEnd="44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44000">
                                          <p:cBhvr additive="base">
                                            <p:cTn id="13" dur="2000" fill="hold"/>
                                            <p:tgtEl>
                                              <p:spTgt spid="4"/>
                                            </p:tgtEl>
                                            <p:attrNameLst>
                                              <p:attrName>ppt_x</p:attrName>
                                            </p:attrNameLst>
                                          </p:cBhvr>
                                          <p:tavLst>
                                            <p:tav tm="0">
                                              <p:val>
                                                <p:strVal val="0-#ppt_w/2"/>
                                              </p:val>
                                            </p:tav>
                                            <p:tav tm="100000">
                                              <p:val>
                                                <p:strVal val="#ppt_x"/>
                                              </p:val>
                                            </p:tav>
                                          </p:tavLst>
                                        </p:anim>
                                        <p:anim calcmode="lin" valueType="num" p14:bounceEnd="44000">
                                          <p:cBhvr additive="base">
                                            <p:cTn id="14"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accel="28000" fill="hold" nodeType="clickEffect" p14:presetBounceEnd="44000">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14:bounceEnd="44000">
                                          <p:cBhvr additive="base">
                                            <p:cTn id="19" dur="2000" fill="hold"/>
                                            <p:tgtEl>
                                              <p:spTgt spid="6"/>
                                            </p:tgtEl>
                                            <p:attrNameLst>
                                              <p:attrName>ppt_x</p:attrName>
                                            </p:attrNameLst>
                                          </p:cBhvr>
                                          <p:tavLst>
                                            <p:tav tm="0">
                                              <p:val>
                                                <p:strVal val="1+#ppt_w/2"/>
                                              </p:val>
                                            </p:tav>
                                            <p:tav tm="100000">
                                              <p:val>
                                                <p:strVal val="#ppt_x"/>
                                              </p:val>
                                            </p:tav>
                                          </p:tavLst>
                                        </p:anim>
                                        <p:anim calcmode="lin" valueType="num" p14:bounceEnd="44000">
                                          <p:cBhvr additive="base">
                                            <p:cTn id="20"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000" fill="hold"/>
                                            <p:tgtEl>
                                              <p:spTgt spid="3"/>
                                            </p:tgtEl>
                                            <p:attrNameLst>
                                              <p:attrName>ppt_x</p:attrName>
                                            </p:attrNameLst>
                                          </p:cBhvr>
                                          <p:tavLst>
                                            <p:tav tm="0">
                                              <p:val>
                                                <p:strVal val="0-#ppt_w/2"/>
                                              </p:val>
                                            </p:tav>
                                            <p:tav tm="100000">
                                              <p:val>
                                                <p:strVal val="#ppt_x"/>
                                              </p:val>
                                            </p:tav>
                                          </p:tavLst>
                                        </p:anim>
                                        <p:anim calcmode="lin" valueType="num">
                                          <p:cBhvr additive="base">
                                            <p:cTn id="14" dur="2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2800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0" fill="hold"/>
                                            <p:tgtEl>
                                              <p:spTgt spid="4"/>
                                            </p:tgtEl>
                                            <p:attrNameLst>
                                              <p:attrName>ppt_x</p:attrName>
                                            </p:attrNameLst>
                                          </p:cBhvr>
                                          <p:tavLst>
                                            <p:tav tm="0">
                                              <p:val>
                                                <p:strVal val="0-#ppt_w/2"/>
                                              </p:val>
                                            </p:tav>
                                            <p:tav tm="100000">
                                              <p:val>
                                                <p:strVal val="#ppt_x"/>
                                              </p:val>
                                            </p:tav>
                                          </p:tavLst>
                                        </p:anim>
                                        <p:anim calcmode="lin" valueType="num">
                                          <p:cBhvr additive="base">
                                            <p:cTn id="20"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accel="2800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000" fill="hold"/>
                                            <p:tgtEl>
                                              <p:spTgt spid="5"/>
                                            </p:tgtEl>
                                            <p:attrNameLst>
                                              <p:attrName>ppt_x</p:attrName>
                                            </p:attrNameLst>
                                          </p:cBhvr>
                                          <p:tavLst>
                                            <p:tav tm="0">
                                              <p:val>
                                                <p:strVal val="1+#ppt_w/2"/>
                                              </p:val>
                                            </p:tav>
                                            <p:tav tm="100000">
                                              <p:val>
                                                <p:strVal val="#ppt_x"/>
                                              </p:val>
                                            </p:tav>
                                          </p:tavLst>
                                        </p:anim>
                                        <p:anim calcmode="lin" valueType="num">
                                          <p:cBhvr additive="base">
                                            <p:cTn id="26"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2800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000" fill="hold"/>
                                            <p:tgtEl>
                                              <p:spTgt spid="6"/>
                                            </p:tgtEl>
                                            <p:attrNameLst>
                                              <p:attrName>ppt_x</p:attrName>
                                            </p:attrNameLst>
                                          </p:cBhvr>
                                          <p:tavLst>
                                            <p:tav tm="0">
                                              <p:val>
                                                <p:strVal val="1+#ppt_w/2"/>
                                              </p:val>
                                            </p:tav>
                                            <p:tav tm="100000">
                                              <p:val>
                                                <p:strVal val="#ppt_x"/>
                                              </p:val>
                                            </p:tav>
                                          </p:tavLst>
                                        </p:anim>
                                        <p:anim calcmode="lin" valueType="num">
                                          <p:cBhvr additive="base">
                                            <p:cTn id="32"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nual Operation 6">
            <a:extLst>
              <a:ext uri="{FF2B5EF4-FFF2-40B4-BE49-F238E27FC236}">
                <a16:creationId xmlns:a16="http://schemas.microsoft.com/office/drawing/2014/main" id="{DD97314E-BC32-42C2-9F58-BB5D59099AE8}"/>
              </a:ext>
            </a:extLst>
          </p:cNvPr>
          <p:cNvSpPr/>
          <p:nvPr/>
        </p:nvSpPr>
        <p:spPr>
          <a:xfrm flipV="1">
            <a:off x="440572" y="2227746"/>
            <a:ext cx="1774823" cy="137160"/>
          </a:xfrm>
          <a:prstGeom prst="flowChartManualOperation">
            <a:avLst/>
          </a:prstGeom>
          <a:solidFill>
            <a:schemeClr val="bg1"/>
          </a:solidFill>
          <a:ln>
            <a:noFill/>
          </a:ln>
          <a:effectLst/>
          <a:scene3d>
            <a:camera prst="perspectiveRelaxedModerately"/>
            <a:lightRig rig="morning" dir="t"/>
          </a:scene3d>
          <a:sp3d extrusionH="76200" contourW="12700" prstMaterial="matte">
            <a:bevelT w="0" h="37465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163" name="Group 162">
            <a:extLst>
              <a:ext uri="{FF2B5EF4-FFF2-40B4-BE49-F238E27FC236}">
                <a16:creationId xmlns:a16="http://schemas.microsoft.com/office/drawing/2014/main" id="{FD543F47-AD03-4CE1-A2F6-6887B66B80EE}"/>
              </a:ext>
            </a:extLst>
          </p:cNvPr>
          <p:cNvGrpSpPr/>
          <p:nvPr/>
        </p:nvGrpSpPr>
        <p:grpSpPr>
          <a:xfrm>
            <a:off x="347135" y="930141"/>
            <a:ext cx="2215661" cy="2547509"/>
            <a:chOff x="425178" y="1185346"/>
            <a:chExt cx="2954214" cy="3396680"/>
          </a:xfrm>
        </p:grpSpPr>
        <p:grpSp>
          <p:nvGrpSpPr>
            <p:cNvPr id="162" name="Group 161">
              <a:extLst>
                <a:ext uri="{FF2B5EF4-FFF2-40B4-BE49-F238E27FC236}">
                  <a16:creationId xmlns:a16="http://schemas.microsoft.com/office/drawing/2014/main" id="{4A81F83D-2D38-4594-A412-9319CB310AFA}"/>
                </a:ext>
              </a:extLst>
            </p:cNvPr>
            <p:cNvGrpSpPr/>
            <p:nvPr/>
          </p:nvGrpSpPr>
          <p:grpSpPr>
            <a:xfrm>
              <a:off x="425178" y="1185346"/>
              <a:ext cx="2954214" cy="2866987"/>
              <a:chOff x="425178" y="1185346"/>
              <a:chExt cx="2954214" cy="2866987"/>
            </a:xfrm>
          </p:grpSpPr>
          <p:sp>
            <p:nvSpPr>
              <p:cNvPr id="2" name="Freeform: Shape 1">
                <a:extLst>
                  <a:ext uri="{FF2B5EF4-FFF2-40B4-BE49-F238E27FC236}">
                    <a16:creationId xmlns:a16="http://schemas.microsoft.com/office/drawing/2014/main" id="{EF48260B-E439-4F1D-914A-0DF44FBD8C0F}"/>
                  </a:ext>
                </a:extLst>
              </p:cNvPr>
              <p:cNvSpPr/>
              <p:nvPr/>
            </p:nvSpPr>
            <p:spPr>
              <a:xfrm>
                <a:off x="425178" y="3334880"/>
                <a:ext cx="2954214" cy="717453"/>
              </a:xfrm>
              <a:custGeom>
                <a:avLst/>
                <a:gdLst>
                  <a:gd name="connsiteX0" fmla="*/ 0 w 2827473"/>
                  <a:gd name="connsiteY0" fmla="*/ 0 h 436098"/>
                  <a:gd name="connsiteX1" fmla="*/ 2575691 w 2827473"/>
                  <a:gd name="connsiteY1" fmla="*/ 0 h 436098"/>
                  <a:gd name="connsiteX2" fmla="*/ 2827473 w 2827473"/>
                  <a:gd name="connsiteY2" fmla="*/ 436098 h 436098"/>
                  <a:gd name="connsiteX3" fmla="*/ 251781 w 2827473"/>
                  <a:gd name="connsiteY3" fmla="*/ 436098 h 436098"/>
                  <a:gd name="connsiteX0" fmla="*/ 0 w 3038910"/>
                  <a:gd name="connsiteY0" fmla="*/ 0 h 436098"/>
                  <a:gd name="connsiteX1" fmla="*/ 2575691 w 3038910"/>
                  <a:gd name="connsiteY1" fmla="*/ 0 h 436098"/>
                  <a:gd name="connsiteX2" fmla="*/ 3038910 w 3038910"/>
                  <a:gd name="connsiteY2" fmla="*/ 410939 h 436098"/>
                  <a:gd name="connsiteX3" fmla="*/ 251781 w 3038910"/>
                  <a:gd name="connsiteY3" fmla="*/ 436098 h 436098"/>
                  <a:gd name="connsiteX4" fmla="*/ 0 w 3038910"/>
                  <a:gd name="connsiteY4" fmla="*/ 0 h 436098"/>
                  <a:gd name="connsiteX0" fmla="*/ 0 w 3038910"/>
                  <a:gd name="connsiteY0" fmla="*/ 0 h 427711"/>
                  <a:gd name="connsiteX1" fmla="*/ 2575691 w 3038910"/>
                  <a:gd name="connsiteY1" fmla="*/ 0 h 427711"/>
                  <a:gd name="connsiteX2" fmla="*/ 3038910 w 3038910"/>
                  <a:gd name="connsiteY2" fmla="*/ 410939 h 427711"/>
                  <a:gd name="connsiteX3" fmla="*/ 357499 w 3038910"/>
                  <a:gd name="connsiteY3" fmla="*/ 427711 h 427711"/>
                  <a:gd name="connsiteX4" fmla="*/ 0 w 3038910"/>
                  <a:gd name="connsiteY4" fmla="*/ 0 h 42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910" h="427711">
                    <a:moveTo>
                      <a:pt x="0" y="0"/>
                    </a:moveTo>
                    <a:lnTo>
                      <a:pt x="2575691" y="0"/>
                    </a:lnTo>
                    <a:lnTo>
                      <a:pt x="3038910" y="410939"/>
                    </a:lnTo>
                    <a:lnTo>
                      <a:pt x="357499" y="427711"/>
                    </a:lnTo>
                    <a:lnTo>
                      <a:pt x="0" y="0"/>
                    </a:lnTo>
                    <a:close/>
                  </a:path>
                </a:pathLst>
              </a:custGeom>
              <a:gradFill flip="none" rotWithShape="1">
                <a:gsLst>
                  <a:gs pos="0">
                    <a:schemeClr val="bg1">
                      <a:alpha val="91000"/>
                      <a:lumMod val="79000"/>
                    </a:schemeClr>
                  </a:gs>
                  <a:gs pos="100000">
                    <a:schemeClr val="tx1">
                      <a:alpha val="21000"/>
                      <a:lumMod val="36000"/>
                      <a:lumOff val="64000"/>
                    </a:schemeClr>
                  </a:gs>
                </a:gsLst>
                <a:lin ang="5400000" scaled="1"/>
                <a:tileRect/>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 name="Flowchart: Manual Operation 24">
                <a:extLst>
                  <a:ext uri="{FF2B5EF4-FFF2-40B4-BE49-F238E27FC236}">
                    <a16:creationId xmlns:a16="http://schemas.microsoft.com/office/drawing/2014/main" id="{ED161908-4803-4A22-8915-A485ED714BFF}"/>
                  </a:ext>
                </a:extLst>
              </p:cNvPr>
              <p:cNvSpPr/>
              <p:nvPr/>
            </p:nvSpPr>
            <p:spPr>
              <a:xfrm flipV="1">
                <a:off x="543229" y="1185346"/>
                <a:ext cx="2464900" cy="183550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69"/>
                  <a:gd name="connsiteX1" fmla="*/ 10000 w 10000"/>
                  <a:gd name="connsiteY1" fmla="*/ 0 h 10069"/>
                  <a:gd name="connsiteX2" fmla="*/ 5907 w 10000"/>
                  <a:gd name="connsiteY2" fmla="*/ 10069 h 10069"/>
                  <a:gd name="connsiteX3" fmla="*/ 2000 w 10000"/>
                  <a:gd name="connsiteY3" fmla="*/ 10000 h 10069"/>
                  <a:gd name="connsiteX4" fmla="*/ 0 w 10000"/>
                  <a:gd name="connsiteY4" fmla="*/ 0 h 10069"/>
                  <a:gd name="connsiteX0" fmla="*/ 0 w 10000"/>
                  <a:gd name="connsiteY0" fmla="*/ 0 h 10069"/>
                  <a:gd name="connsiteX1" fmla="*/ 10000 w 10000"/>
                  <a:gd name="connsiteY1" fmla="*/ 0 h 10069"/>
                  <a:gd name="connsiteX2" fmla="*/ 5907 w 10000"/>
                  <a:gd name="connsiteY2" fmla="*/ 10069 h 10069"/>
                  <a:gd name="connsiteX3" fmla="*/ 3911 w 10000"/>
                  <a:gd name="connsiteY3" fmla="*/ 9862 h 10069"/>
                  <a:gd name="connsiteX4" fmla="*/ 0 w 10000"/>
                  <a:gd name="connsiteY4" fmla="*/ 0 h 10069"/>
                  <a:gd name="connsiteX0" fmla="*/ 0 w 10000"/>
                  <a:gd name="connsiteY0" fmla="*/ 0 h 10138"/>
                  <a:gd name="connsiteX1" fmla="*/ 10000 w 10000"/>
                  <a:gd name="connsiteY1" fmla="*/ 0 h 10138"/>
                  <a:gd name="connsiteX2" fmla="*/ 5907 w 10000"/>
                  <a:gd name="connsiteY2" fmla="*/ 10069 h 10138"/>
                  <a:gd name="connsiteX3" fmla="*/ 3911 w 10000"/>
                  <a:gd name="connsiteY3" fmla="*/ 10138 h 10138"/>
                  <a:gd name="connsiteX4" fmla="*/ 0 w 10000"/>
                  <a:gd name="connsiteY4" fmla="*/ 0 h 10138"/>
                  <a:gd name="connsiteX0" fmla="*/ 0 w 10000"/>
                  <a:gd name="connsiteY0" fmla="*/ 0 h 10325"/>
                  <a:gd name="connsiteX1" fmla="*/ 10000 w 10000"/>
                  <a:gd name="connsiteY1" fmla="*/ 0 h 10325"/>
                  <a:gd name="connsiteX2" fmla="*/ 5635 w 10000"/>
                  <a:gd name="connsiteY2" fmla="*/ 10325 h 10325"/>
                  <a:gd name="connsiteX3" fmla="*/ 3911 w 10000"/>
                  <a:gd name="connsiteY3" fmla="*/ 10138 h 10325"/>
                  <a:gd name="connsiteX4" fmla="*/ 0 w 10000"/>
                  <a:gd name="connsiteY4" fmla="*/ 0 h 10325"/>
                  <a:gd name="connsiteX0" fmla="*/ 0 w 10000"/>
                  <a:gd name="connsiteY0" fmla="*/ 0 h 10325"/>
                  <a:gd name="connsiteX1" fmla="*/ 10000 w 10000"/>
                  <a:gd name="connsiteY1" fmla="*/ 0 h 10325"/>
                  <a:gd name="connsiteX2" fmla="*/ 5635 w 10000"/>
                  <a:gd name="connsiteY2" fmla="*/ 10325 h 10325"/>
                  <a:gd name="connsiteX3" fmla="*/ 4251 w 10000"/>
                  <a:gd name="connsiteY3" fmla="*/ 10053 h 10325"/>
                  <a:gd name="connsiteX4" fmla="*/ 0 w 10000"/>
                  <a:gd name="connsiteY4" fmla="*/ 0 h 10325"/>
                  <a:gd name="connsiteX0" fmla="*/ 0 w 10000"/>
                  <a:gd name="connsiteY0" fmla="*/ 0 h 10652"/>
                  <a:gd name="connsiteX1" fmla="*/ 10000 w 10000"/>
                  <a:gd name="connsiteY1" fmla="*/ 0 h 10652"/>
                  <a:gd name="connsiteX2" fmla="*/ 5635 w 10000"/>
                  <a:gd name="connsiteY2" fmla="*/ 10325 h 10652"/>
                  <a:gd name="connsiteX3" fmla="*/ 4183 w 10000"/>
                  <a:gd name="connsiteY3" fmla="*/ 10652 h 10652"/>
                  <a:gd name="connsiteX4" fmla="*/ 0 w 10000"/>
                  <a:gd name="connsiteY4" fmla="*/ 0 h 1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652">
                    <a:moveTo>
                      <a:pt x="0" y="0"/>
                    </a:moveTo>
                    <a:lnTo>
                      <a:pt x="10000" y="0"/>
                    </a:lnTo>
                    <a:lnTo>
                      <a:pt x="5635" y="10325"/>
                    </a:lnTo>
                    <a:lnTo>
                      <a:pt x="4183" y="10652"/>
                    </a:lnTo>
                    <a:lnTo>
                      <a:pt x="0" y="0"/>
                    </a:lnTo>
                    <a:close/>
                  </a:path>
                </a:pathLst>
              </a:custGeom>
              <a:gradFill flip="none" rotWithShape="1">
                <a:gsLst>
                  <a:gs pos="65000">
                    <a:srgbClr val="FFFFFF">
                      <a:lumMod val="0"/>
                      <a:lumOff val="100000"/>
                      <a:alpha val="30000"/>
                    </a:srgbClr>
                  </a:gs>
                  <a:gs pos="36000">
                    <a:srgbClr val="FFFFFF"/>
                  </a:gs>
                  <a:gs pos="0">
                    <a:schemeClr val="bg1">
                      <a:lumMod val="0"/>
                      <a:lumOff val="100000"/>
                    </a:schemeClr>
                  </a:gs>
                  <a:gs pos="100000">
                    <a:schemeClr val="bg1">
                      <a:alpha val="0"/>
                      <a:lumMod val="94000"/>
                    </a:schemeClr>
                  </a:gs>
                </a:gsLst>
                <a:lin ang="16200000" scaled="1"/>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C23CB882-55AD-4DB2-9CBB-35F3472CB370}"/>
                  </a:ext>
                </a:extLst>
              </p:cNvPr>
              <p:cNvSpPr txBox="1"/>
              <p:nvPr/>
            </p:nvSpPr>
            <p:spPr>
              <a:xfrm>
                <a:off x="1223846" y="1601191"/>
                <a:ext cx="1272142" cy="492443"/>
              </a:xfrm>
              <a:prstGeom prst="rect">
                <a:avLst/>
              </a:prstGeom>
              <a:noFill/>
            </p:spPr>
            <p:txBody>
              <a:bodyPr wrap="none" rtlCol="0">
                <a:spAutoFit/>
              </a:bodyPr>
              <a:lstStyle/>
              <a:p>
                <a:r>
                  <a:rPr lang="en-US" sz="1800" b="1" dirty="0"/>
                  <a:t> Users </a:t>
                </a:r>
              </a:p>
            </p:txBody>
          </p:sp>
          <p:pic>
            <p:nvPicPr>
              <p:cNvPr id="46" name="Picture 45">
                <a:extLst>
                  <a:ext uri="{FF2B5EF4-FFF2-40B4-BE49-F238E27FC236}">
                    <a16:creationId xmlns:a16="http://schemas.microsoft.com/office/drawing/2014/main" id="{431AF3A3-5CDC-4EB2-90A4-B7E247B3D01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1571404" y="2465122"/>
                <a:ext cx="591363" cy="707197"/>
              </a:xfrm>
              <a:prstGeom prst="rect">
                <a:avLst/>
              </a:prstGeom>
              <a:effectLst/>
            </p:spPr>
          </p:pic>
        </p:grpSp>
        <p:grpSp>
          <p:nvGrpSpPr>
            <p:cNvPr id="30" name="Group 29">
              <a:extLst>
                <a:ext uri="{FF2B5EF4-FFF2-40B4-BE49-F238E27FC236}">
                  <a16:creationId xmlns:a16="http://schemas.microsoft.com/office/drawing/2014/main" id="{EABEC2CB-3AA3-447D-AA47-76D236DF13F5}"/>
                </a:ext>
              </a:extLst>
            </p:cNvPr>
            <p:cNvGrpSpPr/>
            <p:nvPr/>
          </p:nvGrpSpPr>
          <p:grpSpPr>
            <a:xfrm>
              <a:off x="1653568" y="3321084"/>
              <a:ext cx="1180707" cy="1260942"/>
              <a:chOff x="3086068" y="2469989"/>
              <a:chExt cx="1621305" cy="1260942"/>
            </a:xfrm>
          </p:grpSpPr>
          <p:cxnSp>
            <p:nvCxnSpPr>
              <p:cNvPr id="17" name="Connector: Curved 16">
                <a:extLst>
                  <a:ext uri="{FF2B5EF4-FFF2-40B4-BE49-F238E27FC236}">
                    <a16:creationId xmlns:a16="http://schemas.microsoft.com/office/drawing/2014/main" id="{474123E5-82BC-41C8-A5A7-9798559EC002}"/>
                  </a:ext>
                </a:extLst>
              </p:cNvPr>
              <p:cNvCxnSpPr>
                <a:cxnSpLocks/>
              </p:cNvCxnSpPr>
              <p:nvPr/>
            </p:nvCxnSpPr>
            <p:spPr>
              <a:xfrm rot="5400000">
                <a:off x="2455598" y="3100459"/>
                <a:ext cx="1260942" cy="2"/>
              </a:xfrm>
              <a:prstGeom prst="curvedConnector3">
                <a:avLst>
                  <a:gd name="adj1" fmla="val 50000"/>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6ABDEF56-81DC-41BB-9DD5-C5864EF68975}"/>
                  </a:ext>
                </a:extLst>
              </p:cNvPr>
              <p:cNvSpPr txBox="1"/>
              <p:nvPr/>
            </p:nvSpPr>
            <p:spPr>
              <a:xfrm>
                <a:off x="3170075" y="2572243"/>
                <a:ext cx="1537298" cy="615553"/>
              </a:xfrm>
              <a:prstGeom prst="rect">
                <a:avLst/>
              </a:prstGeom>
              <a:noFill/>
            </p:spPr>
            <p:txBody>
              <a:bodyPr wrap="square" rtlCol="0">
                <a:spAutoFit/>
              </a:bodyPr>
              <a:lstStyle/>
              <a:p>
                <a:pPr algn="ctr"/>
                <a:r>
                  <a:rPr lang="en-US" sz="1200" b="1" dirty="0"/>
                  <a:t>View products</a:t>
                </a:r>
              </a:p>
            </p:txBody>
          </p:sp>
        </p:grpSp>
      </p:grpSp>
      <p:pic>
        <p:nvPicPr>
          <p:cNvPr id="18" name="Picture 17">
            <a:extLst>
              <a:ext uri="{FF2B5EF4-FFF2-40B4-BE49-F238E27FC236}">
                <a16:creationId xmlns:a16="http://schemas.microsoft.com/office/drawing/2014/main" id="{A9BE9979-1E06-4615-B8F3-14CF723558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879" y="3343719"/>
            <a:ext cx="619807" cy="619807"/>
          </a:xfrm>
          <a:prstGeom prst="rect">
            <a:avLst/>
          </a:prstGeom>
        </p:spPr>
      </p:pic>
      <p:sp>
        <p:nvSpPr>
          <p:cNvPr id="61" name="Flowchart: Manual Operation 60">
            <a:extLst>
              <a:ext uri="{FF2B5EF4-FFF2-40B4-BE49-F238E27FC236}">
                <a16:creationId xmlns:a16="http://schemas.microsoft.com/office/drawing/2014/main" id="{835A5618-DFD4-41B8-ABFE-6EA1839B9C9D}"/>
              </a:ext>
            </a:extLst>
          </p:cNvPr>
          <p:cNvSpPr/>
          <p:nvPr/>
        </p:nvSpPr>
        <p:spPr>
          <a:xfrm flipV="1">
            <a:off x="4047713" y="2379409"/>
            <a:ext cx="1774823" cy="137160"/>
          </a:xfrm>
          <a:prstGeom prst="flowChartManualOperation">
            <a:avLst/>
          </a:prstGeom>
          <a:solidFill>
            <a:schemeClr val="bg1"/>
          </a:solidFill>
          <a:ln>
            <a:noFill/>
          </a:ln>
          <a:effectLst/>
          <a:scene3d>
            <a:camera prst="perspectiveRelaxedModerately"/>
            <a:lightRig rig="morning" dir="t"/>
          </a:scene3d>
          <a:sp3d extrusionH="76200" contourW="12700" prstMaterial="matte">
            <a:bevelT w="0" h="37465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164" name="Group 163">
            <a:extLst>
              <a:ext uri="{FF2B5EF4-FFF2-40B4-BE49-F238E27FC236}">
                <a16:creationId xmlns:a16="http://schemas.microsoft.com/office/drawing/2014/main" id="{87BE0ED2-FA92-41CE-A045-D39103721C9D}"/>
              </a:ext>
            </a:extLst>
          </p:cNvPr>
          <p:cNvGrpSpPr/>
          <p:nvPr/>
        </p:nvGrpSpPr>
        <p:grpSpPr>
          <a:xfrm>
            <a:off x="3954936" y="1082537"/>
            <a:ext cx="2215661" cy="2093013"/>
            <a:chOff x="5273248" y="1443382"/>
            <a:chExt cx="2954214" cy="2790684"/>
          </a:xfrm>
        </p:grpSpPr>
        <p:sp>
          <p:nvSpPr>
            <p:cNvPr id="58" name="Flowchart: Manual Operation 24">
              <a:extLst>
                <a:ext uri="{FF2B5EF4-FFF2-40B4-BE49-F238E27FC236}">
                  <a16:creationId xmlns:a16="http://schemas.microsoft.com/office/drawing/2014/main" id="{2CAB8C44-111D-4436-8B25-FB1CA1EECB88}"/>
                </a:ext>
              </a:extLst>
            </p:cNvPr>
            <p:cNvSpPr/>
            <p:nvPr/>
          </p:nvSpPr>
          <p:spPr>
            <a:xfrm flipV="1">
              <a:off x="5355362" y="1443382"/>
              <a:ext cx="2464900" cy="183550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69"/>
                <a:gd name="connsiteX1" fmla="*/ 10000 w 10000"/>
                <a:gd name="connsiteY1" fmla="*/ 0 h 10069"/>
                <a:gd name="connsiteX2" fmla="*/ 5907 w 10000"/>
                <a:gd name="connsiteY2" fmla="*/ 10069 h 10069"/>
                <a:gd name="connsiteX3" fmla="*/ 2000 w 10000"/>
                <a:gd name="connsiteY3" fmla="*/ 10000 h 10069"/>
                <a:gd name="connsiteX4" fmla="*/ 0 w 10000"/>
                <a:gd name="connsiteY4" fmla="*/ 0 h 10069"/>
                <a:gd name="connsiteX0" fmla="*/ 0 w 10000"/>
                <a:gd name="connsiteY0" fmla="*/ 0 h 10069"/>
                <a:gd name="connsiteX1" fmla="*/ 10000 w 10000"/>
                <a:gd name="connsiteY1" fmla="*/ 0 h 10069"/>
                <a:gd name="connsiteX2" fmla="*/ 5907 w 10000"/>
                <a:gd name="connsiteY2" fmla="*/ 10069 h 10069"/>
                <a:gd name="connsiteX3" fmla="*/ 3911 w 10000"/>
                <a:gd name="connsiteY3" fmla="*/ 9862 h 10069"/>
                <a:gd name="connsiteX4" fmla="*/ 0 w 10000"/>
                <a:gd name="connsiteY4" fmla="*/ 0 h 10069"/>
                <a:gd name="connsiteX0" fmla="*/ 0 w 10000"/>
                <a:gd name="connsiteY0" fmla="*/ 0 h 10138"/>
                <a:gd name="connsiteX1" fmla="*/ 10000 w 10000"/>
                <a:gd name="connsiteY1" fmla="*/ 0 h 10138"/>
                <a:gd name="connsiteX2" fmla="*/ 5907 w 10000"/>
                <a:gd name="connsiteY2" fmla="*/ 10069 h 10138"/>
                <a:gd name="connsiteX3" fmla="*/ 3911 w 10000"/>
                <a:gd name="connsiteY3" fmla="*/ 10138 h 10138"/>
                <a:gd name="connsiteX4" fmla="*/ 0 w 10000"/>
                <a:gd name="connsiteY4" fmla="*/ 0 h 10138"/>
                <a:gd name="connsiteX0" fmla="*/ 0 w 10000"/>
                <a:gd name="connsiteY0" fmla="*/ 0 h 10325"/>
                <a:gd name="connsiteX1" fmla="*/ 10000 w 10000"/>
                <a:gd name="connsiteY1" fmla="*/ 0 h 10325"/>
                <a:gd name="connsiteX2" fmla="*/ 5635 w 10000"/>
                <a:gd name="connsiteY2" fmla="*/ 10325 h 10325"/>
                <a:gd name="connsiteX3" fmla="*/ 3911 w 10000"/>
                <a:gd name="connsiteY3" fmla="*/ 10138 h 10325"/>
                <a:gd name="connsiteX4" fmla="*/ 0 w 10000"/>
                <a:gd name="connsiteY4" fmla="*/ 0 h 10325"/>
                <a:gd name="connsiteX0" fmla="*/ 0 w 10000"/>
                <a:gd name="connsiteY0" fmla="*/ 0 h 10325"/>
                <a:gd name="connsiteX1" fmla="*/ 10000 w 10000"/>
                <a:gd name="connsiteY1" fmla="*/ 0 h 10325"/>
                <a:gd name="connsiteX2" fmla="*/ 5635 w 10000"/>
                <a:gd name="connsiteY2" fmla="*/ 10325 h 10325"/>
                <a:gd name="connsiteX3" fmla="*/ 4251 w 10000"/>
                <a:gd name="connsiteY3" fmla="*/ 10053 h 10325"/>
                <a:gd name="connsiteX4" fmla="*/ 0 w 10000"/>
                <a:gd name="connsiteY4" fmla="*/ 0 h 10325"/>
                <a:gd name="connsiteX0" fmla="*/ 0 w 10000"/>
                <a:gd name="connsiteY0" fmla="*/ 0 h 10652"/>
                <a:gd name="connsiteX1" fmla="*/ 10000 w 10000"/>
                <a:gd name="connsiteY1" fmla="*/ 0 h 10652"/>
                <a:gd name="connsiteX2" fmla="*/ 5635 w 10000"/>
                <a:gd name="connsiteY2" fmla="*/ 10325 h 10652"/>
                <a:gd name="connsiteX3" fmla="*/ 4183 w 10000"/>
                <a:gd name="connsiteY3" fmla="*/ 10652 h 10652"/>
                <a:gd name="connsiteX4" fmla="*/ 0 w 10000"/>
                <a:gd name="connsiteY4" fmla="*/ 0 h 1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652">
                  <a:moveTo>
                    <a:pt x="0" y="0"/>
                  </a:moveTo>
                  <a:lnTo>
                    <a:pt x="10000" y="0"/>
                  </a:lnTo>
                  <a:lnTo>
                    <a:pt x="5635" y="10325"/>
                  </a:lnTo>
                  <a:lnTo>
                    <a:pt x="4183" y="10652"/>
                  </a:lnTo>
                  <a:lnTo>
                    <a:pt x="0" y="0"/>
                  </a:lnTo>
                  <a:close/>
                </a:path>
              </a:pathLst>
            </a:custGeom>
            <a:gradFill flip="none" rotWithShape="1">
              <a:gsLst>
                <a:gs pos="65000">
                  <a:srgbClr val="FFFFFF">
                    <a:lumMod val="0"/>
                    <a:lumOff val="100000"/>
                    <a:alpha val="30000"/>
                  </a:srgbClr>
                </a:gs>
                <a:gs pos="36000">
                  <a:srgbClr val="FFFFFF"/>
                </a:gs>
                <a:gs pos="0">
                  <a:schemeClr val="bg1">
                    <a:lumMod val="0"/>
                    <a:lumOff val="100000"/>
                  </a:schemeClr>
                </a:gs>
                <a:gs pos="100000">
                  <a:schemeClr val="bg1">
                    <a:alpha val="0"/>
                    <a:lumMod val="94000"/>
                  </a:schemeClr>
                </a:gs>
              </a:gsLst>
              <a:lin ang="16200000" scaled="1"/>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9" name="TextBox 58">
              <a:extLst>
                <a:ext uri="{FF2B5EF4-FFF2-40B4-BE49-F238E27FC236}">
                  <a16:creationId xmlns:a16="http://schemas.microsoft.com/office/drawing/2014/main" id="{55277983-F735-42BC-8D3D-A23B3DF255F0}"/>
                </a:ext>
              </a:extLst>
            </p:cNvPr>
            <p:cNvSpPr txBox="1"/>
            <p:nvPr/>
          </p:nvSpPr>
          <p:spPr>
            <a:xfrm>
              <a:off x="6054212" y="2095317"/>
              <a:ext cx="1374734" cy="492443"/>
            </a:xfrm>
            <a:prstGeom prst="rect">
              <a:avLst/>
            </a:prstGeom>
            <a:noFill/>
          </p:spPr>
          <p:txBody>
            <a:bodyPr wrap="none" rtlCol="0">
              <a:spAutoFit/>
            </a:bodyPr>
            <a:lstStyle/>
            <a:p>
              <a:r>
                <a:rPr lang="en-US" sz="1800" b="1" dirty="0"/>
                <a:t> Admin </a:t>
              </a:r>
            </a:p>
          </p:txBody>
        </p:sp>
        <p:pic>
          <p:nvPicPr>
            <p:cNvPr id="60" name="Picture 59">
              <a:extLst>
                <a:ext uri="{FF2B5EF4-FFF2-40B4-BE49-F238E27FC236}">
                  <a16:creationId xmlns:a16="http://schemas.microsoft.com/office/drawing/2014/main" id="{932A5B80-007F-4042-8C0A-F2A9699464E5}"/>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100000"/>
                      </a14:imgEffect>
                      <a14:imgEffect>
                        <a14:brightnessContrast bright="-46000"/>
                      </a14:imgEffect>
                    </a14:imgLayer>
                  </a14:imgProps>
                </a:ext>
              </a:extLst>
            </a:blip>
            <a:stretch>
              <a:fillRect/>
            </a:stretch>
          </p:blipFill>
          <p:spPr>
            <a:xfrm>
              <a:off x="6385234" y="2641020"/>
              <a:ext cx="499664" cy="556327"/>
            </a:xfrm>
            <a:prstGeom prst="rect">
              <a:avLst/>
            </a:prstGeom>
            <a:effectLst/>
          </p:spPr>
        </p:pic>
        <p:sp>
          <p:nvSpPr>
            <p:cNvPr id="62" name="Freeform: Shape 61">
              <a:extLst>
                <a:ext uri="{FF2B5EF4-FFF2-40B4-BE49-F238E27FC236}">
                  <a16:creationId xmlns:a16="http://schemas.microsoft.com/office/drawing/2014/main" id="{E0DD4E12-AA51-435E-BEF5-E1BDD43FE02E}"/>
                </a:ext>
              </a:extLst>
            </p:cNvPr>
            <p:cNvSpPr/>
            <p:nvPr/>
          </p:nvSpPr>
          <p:spPr>
            <a:xfrm>
              <a:off x="5273248" y="3516613"/>
              <a:ext cx="2954214" cy="717453"/>
            </a:xfrm>
            <a:custGeom>
              <a:avLst/>
              <a:gdLst>
                <a:gd name="connsiteX0" fmla="*/ 0 w 2827473"/>
                <a:gd name="connsiteY0" fmla="*/ 0 h 436098"/>
                <a:gd name="connsiteX1" fmla="*/ 2575691 w 2827473"/>
                <a:gd name="connsiteY1" fmla="*/ 0 h 436098"/>
                <a:gd name="connsiteX2" fmla="*/ 2827473 w 2827473"/>
                <a:gd name="connsiteY2" fmla="*/ 436098 h 436098"/>
                <a:gd name="connsiteX3" fmla="*/ 251781 w 2827473"/>
                <a:gd name="connsiteY3" fmla="*/ 436098 h 436098"/>
                <a:gd name="connsiteX0" fmla="*/ 0 w 3038910"/>
                <a:gd name="connsiteY0" fmla="*/ 0 h 436098"/>
                <a:gd name="connsiteX1" fmla="*/ 2575691 w 3038910"/>
                <a:gd name="connsiteY1" fmla="*/ 0 h 436098"/>
                <a:gd name="connsiteX2" fmla="*/ 3038910 w 3038910"/>
                <a:gd name="connsiteY2" fmla="*/ 410939 h 436098"/>
                <a:gd name="connsiteX3" fmla="*/ 251781 w 3038910"/>
                <a:gd name="connsiteY3" fmla="*/ 436098 h 436098"/>
                <a:gd name="connsiteX4" fmla="*/ 0 w 3038910"/>
                <a:gd name="connsiteY4" fmla="*/ 0 h 436098"/>
                <a:gd name="connsiteX0" fmla="*/ 0 w 3038910"/>
                <a:gd name="connsiteY0" fmla="*/ 0 h 427711"/>
                <a:gd name="connsiteX1" fmla="*/ 2575691 w 3038910"/>
                <a:gd name="connsiteY1" fmla="*/ 0 h 427711"/>
                <a:gd name="connsiteX2" fmla="*/ 3038910 w 3038910"/>
                <a:gd name="connsiteY2" fmla="*/ 410939 h 427711"/>
                <a:gd name="connsiteX3" fmla="*/ 357499 w 3038910"/>
                <a:gd name="connsiteY3" fmla="*/ 427711 h 427711"/>
                <a:gd name="connsiteX4" fmla="*/ 0 w 3038910"/>
                <a:gd name="connsiteY4" fmla="*/ 0 h 42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910" h="427711">
                  <a:moveTo>
                    <a:pt x="0" y="0"/>
                  </a:moveTo>
                  <a:lnTo>
                    <a:pt x="2575691" y="0"/>
                  </a:lnTo>
                  <a:lnTo>
                    <a:pt x="3038910" y="410939"/>
                  </a:lnTo>
                  <a:lnTo>
                    <a:pt x="357499" y="427711"/>
                  </a:lnTo>
                  <a:lnTo>
                    <a:pt x="0" y="0"/>
                  </a:lnTo>
                  <a:close/>
                </a:path>
              </a:pathLst>
            </a:custGeom>
            <a:gradFill flip="none" rotWithShape="1">
              <a:gsLst>
                <a:gs pos="0">
                  <a:schemeClr val="bg1">
                    <a:alpha val="91000"/>
                    <a:lumMod val="79000"/>
                  </a:schemeClr>
                </a:gs>
                <a:gs pos="100000">
                  <a:schemeClr val="tx1">
                    <a:alpha val="21000"/>
                    <a:lumMod val="36000"/>
                    <a:lumOff val="64000"/>
                  </a:schemeClr>
                </a:gs>
              </a:gsLst>
              <a:lin ang="5400000" scaled="1"/>
              <a:tileRect/>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pic>
        <p:nvPicPr>
          <p:cNvPr id="73" name="Picture 72">
            <a:extLst>
              <a:ext uri="{FF2B5EF4-FFF2-40B4-BE49-F238E27FC236}">
                <a16:creationId xmlns:a16="http://schemas.microsoft.com/office/drawing/2014/main" id="{52A53B20-C1A1-4C30-8FD0-323771DCAC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802" y="4279134"/>
            <a:ext cx="592668" cy="592668"/>
          </a:xfrm>
          <a:prstGeom prst="rect">
            <a:avLst/>
          </a:prstGeom>
        </p:spPr>
      </p:pic>
      <p:sp>
        <p:nvSpPr>
          <p:cNvPr id="75" name="TextBox 74">
            <a:extLst>
              <a:ext uri="{FF2B5EF4-FFF2-40B4-BE49-F238E27FC236}">
                <a16:creationId xmlns:a16="http://schemas.microsoft.com/office/drawing/2014/main" id="{49124A77-8699-443B-B7A0-CF9642997384}"/>
              </a:ext>
            </a:extLst>
          </p:cNvPr>
          <p:cNvSpPr txBox="1"/>
          <p:nvPr/>
        </p:nvSpPr>
        <p:spPr>
          <a:xfrm>
            <a:off x="1540598" y="4212442"/>
            <a:ext cx="995226" cy="276999"/>
          </a:xfrm>
          <a:prstGeom prst="rect">
            <a:avLst/>
          </a:prstGeom>
          <a:noFill/>
        </p:spPr>
        <p:txBody>
          <a:bodyPr wrap="square" rtlCol="0">
            <a:spAutoFit/>
          </a:bodyPr>
          <a:lstStyle/>
          <a:p>
            <a:pPr algn="ctr"/>
            <a:r>
              <a:rPr lang="en-US" sz="1200" b="1" dirty="0">
                <a:solidFill>
                  <a:srgbClr val="808080"/>
                </a:solidFill>
              </a:rPr>
              <a:t>Checkout</a:t>
            </a:r>
          </a:p>
        </p:txBody>
      </p:sp>
      <p:cxnSp>
        <p:nvCxnSpPr>
          <p:cNvPr id="76" name="Connector: Curved 75">
            <a:extLst>
              <a:ext uri="{FF2B5EF4-FFF2-40B4-BE49-F238E27FC236}">
                <a16:creationId xmlns:a16="http://schemas.microsoft.com/office/drawing/2014/main" id="{71D453E2-629F-4F76-9723-F61FD5CD7CE2}"/>
              </a:ext>
            </a:extLst>
          </p:cNvPr>
          <p:cNvCxnSpPr>
            <a:cxnSpLocks/>
          </p:cNvCxnSpPr>
          <p:nvPr/>
        </p:nvCxnSpPr>
        <p:spPr>
          <a:xfrm rot="16200000" flipV="1">
            <a:off x="3975727" y="3580478"/>
            <a:ext cx="1849900" cy="5224"/>
          </a:xfrm>
          <a:prstGeom prst="curvedConnector3">
            <a:avLst>
              <a:gd name="adj1" fmla="val 50000"/>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80" name="Straight Connector 79">
            <a:extLst>
              <a:ext uri="{FF2B5EF4-FFF2-40B4-BE49-F238E27FC236}">
                <a16:creationId xmlns:a16="http://schemas.microsoft.com/office/drawing/2014/main" id="{3CF18787-1B2D-4671-9DD0-EECB05D7FEFB}"/>
              </a:ext>
            </a:extLst>
          </p:cNvPr>
          <p:cNvCxnSpPr>
            <a:cxnSpLocks/>
          </p:cNvCxnSpPr>
          <p:nvPr/>
        </p:nvCxnSpPr>
        <p:spPr>
          <a:xfrm flipV="1">
            <a:off x="1484898" y="4505818"/>
            <a:ext cx="3402944" cy="4443"/>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02" name="Flowchart: Manual Operation 101">
            <a:extLst>
              <a:ext uri="{FF2B5EF4-FFF2-40B4-BE49-F238E27FC236}">
                <a16:creationId xmlns:a16="http://schemas.microsoft.com/office/drawing/2014/main" id="{1628B7B6-0DF2-4550-A4E8-067F3A009C76}"/>
              </a:ext>
            </a:extLst>
          </p:cNvPr>
          <p:cNvSpPr/>
          <p:nvPr/>
        </p:nvSpPr>
        <p:spPr>
          <a:xfrm flipV="1">
            <a:off x="7190389" y="2187379"/>
            <a:ext cx="1774823" cy="137160"/>
          </a:xfrm>
          <a:prstGeom prst="flowChartManualOperation">
            <a:avLst/>
          </a:prstGeom>
          <a:solidFill>
            <a:schemeClr val="bg1"/>
          </a:solidFill>
          <a:ln>
            <a:noFill/>
          </a:ln>
          <a:effectLst/>
          <a:scene3d>
            <a:camera prst="perspectiveRelaxedModerately"/>
            <a:lightRig rig="morning" dir="t"/>
          </a:scene3d>
          <a:sp3d extrusionH="76200" contourW="12700" prstMaterial="matte">
            <a:bevelT w="0" h="37465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166" name="Group 165">
            <a:extLst>
              <a:ext uri="{FF2B5EF4-FFF2-40B4-BE49-F238E27FC236}">
                <a16:creationId xmlns:a16="http://schemas.microsoft.com/office/drawing/2014/main" id="{D899FD4F-71DC-47E6-8746-81FCCCDFA353}"/>
              </a:ext>
            </a:extLst>
          </p:cNvPr>
          <p:cNvGrpSpPr/>
          <p:nvPr/>
        </p:nvGrpSpPr>
        <p:grpSpPr>
          <a:xfrm>
            <a:off x="7119843" y="857823"/>
            <a:ext cx="2215661" cy="2147523"/>
            <a:chOff x="9493124" y="1143764"/>
            <a:chExt cx="2954214" cy="2863364"/>
          </a:xfrm>
        </p:grpSpPr>
        <p:sp>
          <p:nvSpPr>
            <p:cNvPr id="100" name="Flowchart: Manual Operation 24">
              <a:extLst>
                <a:ext uri="{FF2B5EF4-FFF2-40B4-BE49-F238E27FC236}">
                  <a16:creationId xmlns:a16="http://schemas.microsoft.com/office/drawing/2014/main" id="{0A856B7D-6F54-47F5-B877-1401C0A0FD72}"/>
                </a:ext>
              </a:extLst>
            </p:cNvPr>
            <p:cNvSpPr/>
            <p:nvPr/>
          </p:nvSpPr>
          <p:spPr>
            <a:xfrm flipV="1">
              <a:off x="9621930" y="1143764"/>
              <a:ext cx="2464900" cy="183550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69"/>
                <a:gd name="connsiteX1" fmla="*/ 10000 w 10000"/>
                <a:gd name="connsiteY1" fmla="*/ 0 h 10069"/>
                <a:gd name="connsiteX2" fmla="*/ 5907 w 10000"/>
                <a:gd name="connsiteY2" fmla="*/ 10069 h 10069"/>
                <a:gd name="connsiteX3" fmla="*/ 2000 w 10000"/>
                <a:gd name="connsiteY3" fmla="*/ 10000 h 10069"/>
                <a:gd name="connsiteX4" fmla="*/ 0 w 10000"/>
                <a:gd name="connsiteY4" fmla="*/ 0 h 10069"/>
                <a:gd name="connsiteX0" fmla="*/ 0 w 10000"/>
                <a:gd name="connsiteY0" fmla="*/ 0 h 10069"/>
                <a:gd name="connsiteX1" fmla="*/ 10000 w 10000"/>
                <a:gd name="connsiteY1" fmla="*/ 0 h 10069"/>
                <a:gd name="connsiteX2" fmla="*/ 5907 w 10000"/>
                <a:gd name="connsiteY2" fmla="*/ 10069 h 10069"/>
                <a:gd name="connsiteX3" fmla="*/ 3911 w 10000"/>
                <a:gd name="connsiteY3" fmla="*/ 9862 h 10069"/>
                <a:gd name="connsiteX4" fmla="*/ 0 w 10000"/>
                <a:gd name="connsiteY4" fmla="*/ 0 h 10069"/>
                <a:gd name="connsiteX0" fmla="*/ 0 w 10000"/>
                <a:gd name="connsiteY0" fmla="*/ 0 h 10138"/>
                <a:gd name="connsiteX1" fmla="*/ 10000 w 10000"/>
                <a:gd name="connsiteY1" fmla="*/ 0 h 10138"/>
                <a:gd name="connsiteX2" fmla="*/ 5907 w 10000"/>
                <a:gd name="connsiteY2" fmla="*/ 10069 h 10138"/>
                <a:gd name="connsiteX3" fmla="*/ 3911 w 10000"/>
                <a:gd name="connsiteY3" fmla="*/ 10138 h 10138"/>
                <a:gd name="connsiteX4" fmla="*/ 0 w 10000"/>
                <a:gd name="connsiteY4" fmla="*/ 0 h 10138"/>
                <a:gd name="connsiteX0" fmla="*/ 0 w 10000"/>
                <a:gd name="connsiteY0" fmla="*/ 0 h 10325"/>
                <a:gd name="connsiteX1" fmla="*/ 10000 w 10000"/>
                <a:gd name="connsiteY1" fmla="*/ 0 h 10325"/>
                <a:gd name="connsiteX2" fmla="*/ 5635 w 10000"/>
                <a:gd name="connsiteY2" fmla="*/ 10325 h 10325"/>
                <a:gd name="connsiteX3" fmla="*/ 3911 w 10000"/>
                <a:gd name="connsiteY3" fmla="*/ 10138 h 10325"/>
                <a:gd name="connsiteX4" fmla="*/ 0 w 10000"/>
                <a:gd name="connsiteY4" fmla="*/ 0 h 10325"/>
                <a:gd name="connsiteX0" fmla="*/ 0 w 10000"/>
                <a:gd name="connsiteY0" fmla="*/ 0 h 10325"/>
                <a:gd name="connsiteX1" fmla="*/ 10000 w 10000"/>
                <a:gd name="connsiteY1" fmla="*/ 0 h 10325"/>
                <a:gd name="connsiteX2" fmla="*/ 5635 w 10000"/>
                <a:gd name="connsiteY2" fmla="*/ 10325 h 10325"/>
                <a:gd name="connsiteX3" fmla="*/ 4251 w 10000"/>
                <a:gd name="connsiteY3" fmla="*/ 10053 h 10325"/>
                <a:gd name="connsiteX4" fmla="*/ 0 w 10000"/>
                <a:gd name="connsiteY4" fmla="*/ 0 h 10325"/>
                <a:gd name="connsiteX0" fmla="*/ 0 w 10000"/>
                <a:gd name="connsiteY0" fmla="*/ 0 h 10652"/>
                <a:gd name="connsiteX1" fmla="*/ 10000 w 10000"/>
                <a:gd name="connsiteY1" fmla="*/ 0 h 10652"/>
                <a:gd name="connsiteX2" fmla="*/ 5635 w 10000"/>
                <a:gd name="connsiteY2" fmla="*/ 10325 h 10652"/>
                <a:gd name="connsiteX3" fmla="*/ 4183 w 10000"/>
                <a:gd name="connsiteY3" fmla="*/ 10652 h 10652"/>
                <a:gd name="connsiteX4" fmla="*/ 0 w 10000"/>
                <a:gd name="connsiteY4" fmla="*/ 0 h 1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652">
                  <a:moveTo>
                    <a:pt x="0" y="0"/>
                  </a:moveTo>
                  <a:lnTo>
                    <a:pt x="10000" y="0"/>
                  </a:lnTo>
                  <a:lnTo>
                    <a:pt x="5635" y="10325"/>
                  </a:lnTo>
                  <a:lnTo>
                    <a:pt x="4183" y="10652"/>
                  </a:lnTo>
                  <a:lnTo>
                    <a:pt x="0" y="0"/>
                  </a:lnTo>
                  <a:close/>
                </a:path>
              </a:pathLst>
            </a:custGeom>
            <a:gradFill flip="none" rotWithShape="1">
              <a:gsLst>
                <a:gs pos="65000">
                  <a:srgbClr val="FFFFFF">
                    <a:lumMod val="0"/>
                    <a:lumOff val="100000"/>
                    <a:alpha val="30000"/>
                  </a:srgbClr>
                </a:gs>
                <a:gs pos="36000">
                  <a:srgbClr val="FFFFFF"/>
                </a:gs>
                <a:gs pos="0">
                  <a:schemeClr val="bg1">
                    <a:lumMod val="0"/>
                    <a:lumOff val="100000"/>
                  </a:schemeClr>
                </a:gs>
                <a:gs pos="100000">
                  <a:schemeClr val="bg1">
                    <a:alpha val="0"/>
                    <a:lumMod val="94000"/>
                  </a:schemeClr>
                </a:gs>
              </a:gsLst>
              <a:lin ang="16200000" scaled="1"/>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1" name="TextBox 100">
              <a:extLst>
                <a:ext uri="{FF2B5EF4-FFF2-40B4-BE49-F238E27FC236}">
                  <a16:creationId xmlns:a16="http://schemas.microsoft.com/office/drawing/2014/main" id="{C356DF36-D1C2-4113-9BC1-FAA5727C4CCF}"/>
                </a:ext>
              </a:extLst>
            </p:cNvPr>
            <p:cNvSpPr txBox="1"/>
            <p:nvPr/>
          </p:nvSpPr>
          <p:spPr>
            <a:xfrm>
              <a:off x="10161017" y="1916929"/>
              <a:ext cx="1921893" cy="492443"/>
            </a:xfrm>
            <a:prstGeom prst="rect">
              <a:avLst/>
            </a:prstGeom>
            <a:noFill/>
          </p:spPr>
          <p:txBody>
            <a:bodyPr wrap="none" rtlCol="0">
              <a:spAutoFit/>
            </a:bodyPr>
            <a:lstStyle/>
            <a:p>
              <a:r>
                <a:rPr lang="en-US" sz="1800" b="1" dirty="0"/>
                <a:t>Sub-admin </a:t>
              </a:r>
            </a:p>
          </p:txBody>
        </p:sp>
        <p:sp>
          <p:nvSpPr>
            <p:cNvPr id="103" name="Freeform: Shape 102">
              <a:extLst>
                <a:ext uri="{FF2B5EF4-FFF2-40B4-BE49-F238E27FC236}">
                  <a16:creationId xmlns:a16="http://schemas.microsoft.com/office/drawing/2014/main" id="{B3E990F2-91A2-47E1-A925-FA885D4B18D8}"/>
                </a:ext>
              </a:extLst>
            </p:cNvPr>
            <p:cNvSpPr/>
            <p:nvPr/>
          </p:nvSpPr>
          <p:spPr>
            <a:xfrm>
              <a:off x="9493124" y="3289675"/>
              <a:ext cx="2954214" cy="717453"/>
            </a:xfrm>
            <a:custGeom>
              <a:avLst/>
              <a:gdLst>
                <a:gd name="connsiteX0" fmla="*/ 0 w 2827473"/>
                <a:gd name="connsiteY0" fmla="*/ 0 h 436098"/>
                <a:gd name="connsiteX1" fmla="*/ 2575691 w 2827473"/>
                <a:gd name="connsiteY1" fmla="*/ 0 h 436098"/>
                <a:gd name="connsiteX2" fmla="*/ 2827473 w 2827473"/>
                <a:gd name="connsiteY2" fmla="*/ 436098 h 436098"/>
                <a:gd name="connsiteX3" fmla="*/ 251781 w 2827473"/>
                <a:gd name="connsiteY3" fmla="*/ 436098 h 436098"/>
                <a:gd name="connsiteX0" fmla="*/ 0 w 3038910"/>
                <a:gd name="connsiteY0" fmla="*/ 0 h 436098"/>
                <a:gd name="connsiteX1" fmla="*/ 2575691 w 3038910"/>
                <a:gd name="connsiteY1" fmla="*/ 0 h 436098"/>
                <a:gd name="connsiteX2" fmla="*/ 3038910 w 3038910"/>
                <a:gd name="connsiteY2" fmla="*/ 410939 h 436098"/>
                <a:gd name="connsiteX3" fmla="*/ 251781 w 3038910"/>
                <a:gd name="connsiteY3" fmla="*/ 436098 h 436098"/>
                <a:gd name="connsiteX4" fmla="*/ 0 w 3038910"/>
                <a:gd name="connsiteY4" fmla="*/ 0 h 436098"/>
                <a:gd name="connsiteX0" fmla="*/ 0 w 3038910"/>
                <a:gd name="connsiteY0" fmla="*/ 0 h 427711"/>
                <a:gd name="connsiteX1" fmla="*/ 2575691 w 3038910"/>
                <a:gd name="connsiteY1" fmla="*/ 0 h 427711"/>
                <a:gd name="connsiteX2" fmla="*/ 3038910 w 3038910"/>
                <a:gd name="connsiteY2" fmla="*/ 410939 h 427711"/>
                <a:gd name="connsiteX3" fmla="*/ 357499 w 3038910"/>
                <a:gd name="connsiteY3" fmla="*/ 427711 h 427711"/>
                <a:gd name="connsiteX4" fmla="*/ 0 w 3038910"/>
                <a:gd name="connsiteY4" fmla="*/ 0 h 42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910" h="427711">
                  <a:moveTo>
                    <a:pt x="0" y="0"/>
                  </a:moveTo>
                  <a:lnTo>
                    <a:pt x="2575691" y="0"/>
                  </a:lnTo>
                  <a:lnTo>
                    <a:pt x="3038910" y="410939"/>
                  </a:lnTo>
                  <a:lnTo>
                    <a:pt x="357499" y="427711"/>
                  </a:lnTo>
                  <a:lnTo>
                    <a:pt x="0" y="0"/>
                  </a:lnTo>
                  <a:close/>
                </a:path>
              </a:pathLst>
            </a:custGeom>
            <a:gradFill flip="none" rotWithShape="1">
              <a:gsLst>
                <a:gs pos="0">
                  <a:schemeClr val="bg1">
                    <a:alpha val="91000"/>
                    <a:lumMod val="79000"/>
                  </a:schemeClr>
                </a:gs>
                <a:gs pos="100000">
                  <a:schemeClr val="tx1">
                    <a:alpha val="21000"/>
                    <a:lumMod val="36000"/>
                    <a:lumOff val="64000"/>
                  </a:schemeClr>
                </a:gs>
              </a:gsLst>
              <a:lin ang="5400000" scaled="1"/>
              <a:tileRect/>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pic>
          <p:nvPicPr>
            <p:cNvPr id="104" name="Picture 103">
              <a:extLst>
                <a:ext uri="{FF2B5EF4-FFF2-40B4-BE49-F238E27FC236}">
                  <a16:creationId xmlns:a16="http://schemas.microsoft.com/office/drawing/2014/main" id="{06FA3963-854D-4140-AEB3-34729689764C}"/>
                </a:ext>
              </a:extLst>
            </p:cNvPr>
            <p:cNvPicPr>
              <a:picLocks noChangeAspect="1"/>
            </p:cNvPicPr>
            <p:nvPr/>
          </p:nvPicPr>
          <p:blipFill rotWithShape="1">
            <a:blip r:embed="rId9">
              <a:extLst>
                <a:ext uri="{BEBA8EAE-BF5A-486C-A8C5-ECC9F3942E4B}">
                  <a14:imgProps xmlns:a14="http://schemas.microsoft.com/office/drawing/2010/main">
                    <a14:imgLayer r:embed="rId10">
                      <a14:imgEffect>
                        <a14:sharpenSoften amount="100000"/>
                      </a14:imgEffect>
                      <a14:imgEffect>
                        <a14:brightnessContrast bright="-49000" contrast="-100000"/>
                      </a14:imgEffect>
                    </a14:imgLayer>
                  </a14:imgProps>
                </a:ext>
                <a:ext uri="{28A0092B-C50C-407E-A947-70E740481C1C}">
                  <a14:useLocalDpi xmlns:a14="http://schemas.microsoft.com/office/drawing/2010/main" val="0"/>
                </a:ext>
              </a:extLst>
            </a:blip>
            <a:srcRect l="17328" r="16264" b="14746"/>
            <a:stretch/>
          </p:blipFill>
          <p:spPr>
            <a:xfrm>
              <a:off x="10553800" y="2443356"/>
              <a:ext cx="505475" cy="648922"/>
            </a:xfrm>
            <a:prstGeom prst="rect">
              <a:avLst/>
            </a:prstGeom>
            <a:effectLst/>
          </p:spPr>
        </p:pic>
      </p:grpSp>
      <p:cxnSp>
        <p:nvCxnSpPr>
          <p:cNvPr id="105" name="Straight Connector 104">
            <a:extLst>
              <a:ext uri="{FF2B5EF4-FFF2-40B4-BE49-F238E27FC236}">
                <a16:creationId xmlns:a16="http://schemas.microsoft.com/office/drawing/2014/main" id="{C2FCC5C8-D949-4E57-9910-081C7A2FEBB5}"/>
              </a:ext>
            </a:extLst>
          </p:cNvPr>
          <p:cNvCxnSpPr>
            <a:cxnSpLocks/>
          </p:cNvCxnSpPr>
          <p:nvPr/>
        </p:nvCxnSpPr>
        <p:spPr>
          <a:xfrm>
            <a:off x="5537424" y="2706657"/>
            <a:ext cx="0" cy="67290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09" name="Connector: Curved 108">
            <a:extLst>
              <a:ext uri="{FF2B5EF4-FFF2-40B4-BE49-F238E27FC236}">
                <a16:creationId xmlns:a16="http://schemas.microsoft.com/office/drawing/2014/main" id="{799BF7D2-F56C-4987-8BCB-9BA04E6C510C}"/>
              </a:ext>
            </a:extLst>
          </p:cNvPr>
          <p:cNvCxnSpPr>
            <a:cxnSpLocks/>
          </p:cNvCxnSpPr>
          <p:nvPr/>
        </p:nvCxnSpPr>
        <p:spPr>
          <a:xfrm rot="5400000" flipH="1" flipV="1">
            <a:off x="7267395" y="2952374"/>
            <a:ext cx="846725" cy="9525"/>
          </a:xfrm>
          <a:prstGeom prst="curvedConnector3">
            <a:avLst>
              <a:gd name="adj1" fmla="val 50000"/>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13" name="Straight Connector 112">
            <a:extLst>
              <a:ext uri="{FF2B5EF4-FFF2-40B4-BE49-F238E27FC236}">
                <a16:creationId xmlns:a16="http://schemas.microsoft.com/office/drawing/2014/main" id="{3E460ECE-4A80-412C-A758-372C4D4B71BA}"/>
              </a:ext>
            </a:extLst>
          </p:cNvPr>
          <p:cNvCxnSpPr>
            <a:cxnSpLocks/>
          </p:cNvCxnSpPr>
          <p:nvPr/>
        </p:nvCxnSpPr>
        <p:spPr>
          <a:xfrm flipV="1">
            <a:off x="5536460" y="3379560"/>
            <a:ext cx="2149535" cy="463"/>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18" name="TextBox 117">
            <a:extLst>
              <a:ext uri="{FF2B5EF4-FFF2-40B4-BE49-F238E27FC236}">
                <a16:creationId xmlns:a16="http://schemas.microsoft.com/office/drawing/2014/main" id="{ECB43C6D-41DA-4290-AE7D-F6F27536EC1A}"/>
              </a:ext>
            </a:extLst>
          </p:cNvPr>
          <p:cNvSpPr txBox="1"/>
          <p:nvPr/>
        </p:nvSpPr>
        <p:spPr>
          <a:xfrm>
            <a:off x="5503637" y="3076673"/>
            <a:ext cx="2279181" cy="276999"/>
          </a:xfrm>
          <a:prstGeom prst="rect">
            <a:avLst/>
          </a:prstGeom>
          <a:noFill/>
        </p:spPr>
        <p:txBody>
          <a:bodyPr wrap="square" rtlCol="0">
            <a:spAutoFit/>
          </a:bodyPr>
          <a:lstStyle/>
          <a:p>
            <a:pPr algn="ctr"/>
            <a:r>
              <a:rPr lang="en-US" sz="1200" b="1" dirty="0">
                <a:solidFill>
                  <a:srgbClr val="808080"/>
                </a:solidFill>
              </a:rPr>
              <a:t>Assign Authority to access </a:t>
            </a:r>
          </a:p>
        </p:txBody>
      </p:sp>
      <p:pic>
        <p:nvPicPr>
          <p:cNvPr id="126" name="Picture 125">
            <a:extLst>
              <a:ext uri="{FF2B5EF4-FFF2-40B4-BE49-F238E27FC236}">
                <a16:creationId xmlns:a16="http://schemas.microsoft.com/office/drawing/2014/main" id="{D1304C4A-EFFC-447E-8A2A-6698267278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02504" y="4254474"/>
            <a:ext cx="499430" cy="499430"/>
          </a:xfrm>
          <a:prstGeom prst="rect">
            <a:avLst/>
          </a:prstGeom>
        </p:spPr>
      </p:pic>
      <p:cxnSp>
        <p:nvCxnSpPr>
          <p:cNvPr id="129" name="Connector: Curved 128">
            <a:extLst>
              <a:ext uri="{FF2B5EF4-FFF2-40B4-BE49-F238E27FC236}">
                <a16:creationId xmlns:a16="http://schemas.microsoft.com/office/drawing/2014/main" id="{B09C8FE1-7991-4778-91E7-9F91DCAD3742}"/>
              </a:ext>
            </a:extLst>
          </p:cNvPr>
          <p:cNvCxnSpPr>
            <a:cxnSpLocks/>
          </p:cNvCxnSpPr>
          <p:nvPr/>
        </p:nvCxnSpPr>
        <p:spPr>
          <a:xfrm rot="5400000">
            <a:off x="990416" y="4116767"/>
            <a:ext cx="585819" cy="1"/>
          </a:xfrm>
          <a:prstGeom prst="curvedConnector3">
            <a:avLst>
              <a:gd name="adj1" fmla="val 50000"/>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51" name="TextBox 150">
            <a:extLst>
              <a:ext uri="{FF2B5EF4-FFF2-40B4-BE49-F238E27FC236}">
                <a16:creationId xmlns:a16="http://schemas.microsoft.com/office/drawing/2014/main" id="{59787718-4C6B-42DB-86DA-EB55309B8F9C}"/>
              </a:ext>
            </a:extLst>
          </p:cNvPr>
          <p:cNvSpPr txBox="1"/>
          <p:nvPr/>
        </p:nvSpPr>
        <p:spPr>
          <a:xfrm>
            <a:off x="5062767" y="4147177"/>
            <a:ext cx="1796390" cy="276999"/>
          </a:xfrm>
          <a:prstGeom prst="rect">
            <a:avLst/>
          </a:prstGeom>
          <a:noFill/>
        </p:spPr>
        <p:txBody>
          <a:bodyPr wrap="square" rtlCol="0">
            <a:spAutoFit/>
          </a:bodyPr>
          <a:lstStyle/>
          <a:p>
            <a:pPr algn="ctr"/>
            <a:r>
              <a:rPr lang="en-US" sz="1200" b="1" dirty="0">
                <a:solidFill>
                  <a:srgbClr val="808080"/>
                </a:solidFill>
              </a:rPr>
              <a:t>Get Invoice</a:t>
            </a:r>
          </a:p>
        </p:txBody>
      </p:sp>
      <p:cxnSp>
        <p:nvCxnSpPr>
          <p:cNvPr id="154" name="Straight Arrow Connector 153">
            <a:extLst>
              <a:ext uri="{FF2B5EF4-FFF2-40B4-BE49-F238E27FC236}">
                <a16:creationId xmlns:a16="http://schemas.microsoft.com/office/drawing/2014/main" id="{8ABF2951-9824-4491-86E8-3D7B76A646A3}"/>
              </a:ext>
            </a:extLst>
          </p:cNvPr>
          <p:cNvCxnSpPr>
            <a:cxnSpLocks/>
          </p:cNvCxnSpPr>
          <p:nvPr/>
        </p:nvCxnSpPr>
        <p:spPr>
          <a:xfrm>
            <a:off x="4891869" y="4508086"/>
            <a:ext cx="2486603" cy="11503"/>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A07BCD0D-772D-450C-8403-8DDFA24FEF89}"/>
              </a:ext>
            </a:extLst>
          </p:cNvPr>
          <p:cNvSpPr txBox="1"/>
          <p:nvPr/>
        </p:nvSpPr>
        <p:spPr>
          <a:xfrm>
            <a:off x="1670703" y="3182661"/>
            <a:ext cx="1101385" cy="461665"/>
          </a:xfrm>
          <a:prstGeom prst="rect">
            <a:avLst/>
          </a:prstGeom>
          <a:noFill/>
        </p:spPr>
        <p:txBody>
          <a:bodyPr wrap="square" rtlCol="0">
            <a:spAutoFit/>
          </a:bodyPr>
          <a:lstStyle/>
          <a:p>
            <a:pPr algn="ctr"/>
            <a:r>
              <a:rPr lang="en-US" sz="1200" b="1" dirty="0">
                <a:solidFill>
                  <a:srgbClr val="808080"/>
                </a:solidFill>
              </a:rPr>
              <a:t>Add product in cart</a:t>
            </a:r>
          </a:p>
        </p:txBody>
      </p:sp>
      <p:sp>
        <p:nvSpPr>
          <p:cNvPr id="5" name="Slide Number Placeholder 4">
            <a:extLst>
              <a:ext uri="{FF2B5EF4-FFF2-40B4-BE49-F238E27FC236}">
                <a16:creationId xmlns:a16="http://schemas.microsoft.com/office/drawing/2014/main" id="{B7ABDD58-1FE1-455D-B833-0B8B02B21E7F}"/>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CC475A-FC22-4BB2-81DE-26878B72C705}" type="slidenum">
              <a:rPr lang="en-US" smtClean="0"/>
              <a:pPr/>
              <a:t>7</a:t>
            </a:fld>
            <a:endParaRPr lang="en-US" dirty="0"/>
          </a:p>
        </p:txBody>
      </p:sp>
      <p:grpSp>
        <p:nvGrpSpPr>
          <p:cNvPr id="107" name="Group 106">
            <a:extLst>
              <a:ext uri="{FF2B5EF4-FFF2-40B4-BE49-F238E27FC236}">
                <a16:creationId xmlns:a16="http://schemas.microsoft.com/office/drawing/2014/main" id="{8D4E0A83-46E7-41E6-83CD-C0338E285313}"/>
              </a:ext>
            </a:extLst>
          </p:cNvPr>
          <p:cNvGrpSpPr/>
          <p:nvPr/>
        </p:nvGrpSpPr>
        <p:grpSpPr>
          <a:xfrm>
            <a:off x="4009001" y="16343"/>
            <a:ext cx="2001939" cy="1528318"/>
            <a:chOff x="4965001" y="2705279"/>
            <a:chExt cx="2421042" cy="1857382"/>
          </a:xfrm>
        </p:grpSpPr>
        <p:sp>
          <p:nvSpPr>
            <p:cNvPr id="115" name="Right Triangle 4">
              <a:extLst>
                <a:ext uri="{FF2B5EF4-FFF2-40B4-BE49-F238E27FC236}">
                  <a16:creationId xmlns:a16="http://schemas.microsoft.com/office/drawing/2014/main" id="{911910EF-11FA-403D-BF2D-5CC2C18E083B}"/>
                </a:ext>
              </a:extLst>
            </p:cNvPr>
            <p:cNvSpPr/>
            <p:nvPr/>
          </p:nvSpPr>
          <p:spPr>
            <a:xfrm>
              <a:off x="6171343" y="2719793"/>
              <a:ext cx="1214700"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12319"/>
                <a:gd name="connsiteY0" fmla="*/ 1842868 h 1842868"/>
                <a:gd name="connsiteX1" fmla="*/ 0 w 1212319"/>
                <a:gd name="connsiteY1" fmla="*/ 0 h 1842868"/>
                <a:gd name="connsiteX2" fmla="*/ 1212319 w 1212319"/>
                <a:gd name="connsiteY2" fmla="*/ 1837871 h 1842868"/>
                <a:gd name="connsiteX3" fmla="*/ 0 w 1212319"/>
                <a:gd name="connsiteY3" fmla="*/ 1842868 h 1842868"/>
                <a:gd name="connsiteX0" fmla="*/ 0 w 1214700"/>
                <a:gd name="connsiteY0" fmla="*/ 1842868 h 1842868"/>
                <a:gd name="connsiteX1" fmla="*/ 0 w 1214700"/>
                <a:gd name="connsiteY1" fmla="*/ 0 h 1842868"/>
                <a:gd name="connsiteX2" fmla="*/ 1214700 w 1214700"/>
                <a:gd name="connsiteY2" fmla="*/ 1833109 h 1842868"/>
                <a:gd name="connsiteX3" fmla="*/ 0 w 1214700"/>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14700" h="1842868">
                  <a:moveTo>
                    <a:pt x="0" y="1842868"/>
                  </a:moveTo>
                  <a:lnTo>
                    <a:pt x="0" y="0"/>
                  </a:lnTo>
                  <a:lnTo>
                    <a:pt x="1214700" y="1833109"/>
                  </a:lnTo>
                  <a:cubicBezTo>
                    <a:pt x="804603" y="1792166"/>
                    <a:pt x="505632" y="1778041"/>
                    <a:pt x="0" y="1842868"/>
                  </a:cubicBezTo>
                  <a:close/>
                </a:path>
              </a:pathLst>
            </a:custGeom>
            <a:solidFill>
              <a:srgbClr val="BD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6" name="Right Triangle 4">
              <a:extLst>
                <a:ext uri="{FF2B5EF4-FFF2-40B4-BE49-F238E27FC236}">
                  <a16:creationId xmlns:a16="http://schemas.microsoft.com/office/drawing/2014/main" id="{08AF423D-2776-4C65-9FF1-8558EF4567D9}"/>
                </a:ext>
              </a:extLst>
            </p:cNvPr>
            <p:cNvSpPr/>
            <p:nvPr/>
          </p:nvSpPr>
          <p:spPr>
            <a:xfrm>
              <a:off x="6174821" y="2705279"/>
              <a:ext cx="1209821"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rgbClr val="F38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7" name="Right Triangle 4">
              <a:extLst>
                <a:ext uri="{FF2B5EF4-FFF2-40B4-BE49-F238E27FC236}">
                  <a16:creationId xmlns:a16="http://schemas.microsoft.com/office/drawing/2014/main" id="{6B9A766B-483B-4262-8C47-C97B2DFDC6D7}"/>
                </a:ext>
              </a:extLst>
            </p:cNvPr>
            <p:cNvSpPr/>
            <p:nvPr/>
          </p:nvSpPr>
          <p:spPr>
            <a:xfrm>
              <a:off x="6164235" y="2921559"/>
              <a:ext cx="694990" cy="1368363"/>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ight Triangle 4">
              <a:extLst>
                <a:ext uri="{FF2B5EF4-FFF2-40B4-BE49-F238E27FC236}">
                  <a16:creationId xmlns:a16="http://schemas.microsoft.com/office/drawing/2014/main" id="{B8471EC3-3AFE-48B6-B2CA-E2CBB2802F5D}"/>
                </a:ext>
              </a:extLst>
            </p:cNvPr>
            <p:cNvSpPr/>
            <p:nvPr/>
          </p:nvSpPr>
          <p:spPr>
            <a:xfrm flipH="1">
              <a:off x="4969089" y="2734307"/>
              <a:ext cx="1520379" cy="1810896"/>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Lst>
              <a:ahLst/>
              <a:cxnLst>
                <a:cxn ang="0">
                  <a:pos x="connsiteX0" y="connsiteY0"/>
                </a:cxn>
                <a:cxn ang="0">
                  <a:pos x="connsiteX1" y="connsiteY1"/>
                </a:cxn>
                <a:cxn ang="0">
                  <a:pos x="connsiteX2" y="connsiteY2"/>
                </a:cxn>
                <a:cxn ang="0">
                  <a:pos x="connsiteX3" y="connsiteY3"/>
                </a:cxn>
              </a:cxnLst>
              <a:rect l="l" t="t" r="r" b="b"/>
              <a:pathLst>
                <a:path w="1520379" h="1810896">
                  <a:moveTo>
                    <a:pt x="0" y="1397194"/>
                  </a:moveTo>
                  <a:lnTo>
                    <a:pt x="307361" y="0"/>
                  </a:lnTo>
                  <a:lnTo>
                    <a:pt x="1520379" y="1810896"/>
                  </a:lnTo>
                  <a:cubicBezTo>
                    <a:pt x="980379" y="1538760"/>
                    <a:pt x="505632" y="1332367"/>
                    <a:pt x="0" y="1397194"/>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Right Triangle 4">
              <a:extLst>
                <a:ext uri="{FF2B5EF4-FFF2-40B4-BE49-F238E27FC236}">
                  <a16:creationId xmlns:a16="http://schemas.microsoft.com/office/drawing/2014/main" id="{A810A026-C709-4B9E-BD5C-5BD94B23244E}"/>
                </a:ext>
              </a:extLst>
            </p:cNvPr>
            <p:cNvSpPr/>
            <p:nvPr/>
          </p:nvSpPr>
          <p:spPr>
            <a:xfrm flipH="1">
              <a:off x="4965001" y="2705279"/>
              <a:ext cx="1517182"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Lst>
              <a:ahLst/>
              <a:cxnLst>
                <a:cxn ang="0">
                  <a:pos x="connsiteX0" y="connsiteY0"/>
                </a:cxn>
                <a:cxn ang="0">
                  <a:pos x="connsiteX1" y="connsiteY1"/>
                </a:cxn>
                <a:cxn ang="0">
                  <a:pos x="connsiteX2" y="connsiteY2"/>
                </a:cxn>
                <a:cxn ang="0">
                  <a:pos x="connsiteX3" y="connsiteY3"/>
                </a:cxn>
              </a:cxnLst>
              <a:rect l="l" t="t" r="r" b="b"/>
              <a:pathLst>
                <a:path w="1517182" h="1842868">
                  <a:moveTo>
                    <a:pt x="0" y="1397194"/>
                  </a:moveTo>
                  <a:lnTo>
                    <a:pt x="307361" y="0"/>
                  </a:lnTo>
                  <a:lnTo>
                    <a:pt x="1517182" y="1842868"/>
                  </a:lnTo>
                  <a:cubicBezTo>
                    <a:pt x="1037929" y="1548352"/>
                    <a:pt x="505632" y="1332367"/>
                    <a:pt x="0" y="1397194"/>
                  </a:cubicBezTo>
                  <a:close/>
                </a:path>
              </a:pathLst>
            </a:custGeom>
            <a:solidFill>
              <a:srgbClr val="F38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Freeform: Shape 120">
              <a:extLst>
                <a:ext uri="{FF2B5EF4-FFF2-40B4-BE49-F238E27FC236}">
                  <a16:creationId xmlns:a16="http://schemas.microsoft.com/office/drawing/2014/main" id="{6121106F-CD0E-4B60-9F7C-54D81D79BBE3}"/>
                </a:ext>
              </a:extLst>
            </p:cNvPr>
            <p:cNvSpPr/>
            <p:nvPr/>
          </p:nvSpPr>
          <p:spPr>
            <a:xfrm flipH="1">
              <a:off x="4972054" y="2705279"/>
              <a:ext cx="1362670" cy="1842868"/>
            </a:xfrm>
            <a:custGeom>
              <a:avLst/>
              <a:gdLst>
                <a:gd name="connsiteX0" fmla="*/ 152849 w 1362670"/>
                <a:gd name="connsiteY0" fmla="*/ 0 h 1842868"/>
                <a:gd name="connsiteX1" fmla="*/ 0 w 1362670"/>
                <a:gd name="connsiteY1" fmla="*/ 694820 h 1842868"/>
                <a:gd name="connsiteX2" fmla="*/ 111696 w 1362670"/>
                <a:gd name="connsiteY2" fmla="*/ 727208 h 1842868"/>
                <a:gd name="connsiteX3" fmla="*/ 625935 w 1362670"/>
                <a:gd name="connsiteY3" fmla="*/ 1004156 h 1842868"/>
                <a:gd name="connsiteX4" fmla="*/ 1154477 w 1362670"/>
                <a:gd name="connsiteY4" fmla="*/ 1673938 h 1842868"/>
                <a:gd name="connsiteX5" fmla="*/ 1177730 w 1362670"/>
                <a:gd name="connsiteY5" fmla="*/ 1735000 h 1842868"/>
                <a:gd name="connsiteX6" fmla="*/ 1180620 w 1362670"/>
                <a:gd name="connsiteY6" fmla="*/ 1736501 h 1842868"/>
                <a:gd name="connsiteX7" fmla="*/ 1362670 w 1362670"/>
                <a:gd name="connsiteY7" fmla="*/ 1842868 h 18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2670" h="1842868">
                  <a:moveTo>
                    <a:pt x="152849" y="0"/>
                  </a:moveTo>
                  <a:lnTo>
                    <a:pt x="0" y="694820"/>
                  </a:lnTo>
                  <a:lnTo>
                    <a:pt x="111696" y="727208"/>
                  </a:lnTo>
                  <a:cubicBezTo>
                    <a:pt x="289343" y="786972"/>
                    <a:pt x="464173" y="879192"/>
                    <a:pt x="625935" y="1004156"/>
                  </a:cubicBezTo>
                  <a:cubicBezTo>
                    <a:pt x="868577" y="1191603"/>
                    <a:pt x="1047357" y="1426106"/>
                    <a:pt x="1154477" y="1673938"/>
                  </a:cubicBezTo>
                  <a:lnTo>
                    <a:pt x="1177730" y="1735000"/>
                  </a:lnTo>
                  <a:lnTo>
                    <a:pt x="1180620" y="1736501"/>
                  </a:lnTo>
                  <a:cubicBezTo>
                    <a:pt x="1242028" y="1770466"/>
                    <a:pt x="1302764" y="1806054"/>
                    <a:pt x="1362670" y="1842868"/>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32" name="Group 131">
            <a:extLst>
              <a:ext uri="{FF2B5EF4-FFF2-40B4-BE49-F238E27FC236}">
                <a16:creationId xmlns:a16="http://schemas.microsoft.com/office/drawing/2014/main" id="{F147857F-F2A7-4F0E-9EE4-4F78069A8280}"/>
              </a:ext>
            </a:extLst>
          </p:cNvPr>
          <p:cNvGrpSpPr/>
          <p:nvPr/>
        </p:nvGrpSpPr>
        <p:grpSpPr>
          <a:xfrm>
            <a:off x="501281" y="-2204"/>
            <a:ext cx="1815782" cy="1273431"/>
            <a:chOff x="806685" y="1479125"/>
            <a:chExt cx="2421042" cy="1857382"/>
          </a:xfrm>
        </p:grpSpPr>
        <p:sp>
          <p:nvSpPr>
            <p:cNvPr id="135" name="Right Triangle 4">
              <a:extLst>
                <a:ext uri="{FF2B5EF4-FFF2-40B4-BE49-F238E27FC236}">
                  <a16:creationId xmlns:a16="http://schemas.microsoft.com/office/drawing/2014/main" id="{9FA86E91-242F-4453-A8AB-61A8C2882C35}"/>
                </a:ext>
              </a:extLst>
            </p:cNvPr>
            <p:cNvSpPr/>
            <p:nvPr/>
          </p:nvSpPr>
          <p:spPr>
            <a:xfrm>
              <a:off x="2013027" y="1493639"/>
              <a:ext cx="1214700"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12319"/>
                <a:gd name="connsiteY0" fmla="*/ 1842868 h 1842868"/>
                <a:gd name="connsiteX1" fmla="*/ 0 w 1212319"/>
                <a:gd name="connsiteY1" fmla="*/ 0 h 1842868"/>
                <a:gd name="connsiteX2" fmla="*/ 1212319 w 1212319"/>
                <a:gd name="connsiteY2" fmla="*/ 1837871 h 1842868"/>
                <a:gd name="connsiteX3" fmla="*/ 0 w 1212319"/>
                <a:gd name="connsiteY3" fmla="*/ 1842868 h 1842868"/>
                <a:gd name="connsiteX0" fmla="*/ 0 w 1214700"/>
                <a:gd name="connsiteY0" fmla="*/ 1842868 h 1842868"/>
                <a:gd name="connsiteX1" fmla="*/ 0 w 1214700"/>
                <a:gd name="connsiteY1" fmla="*/ 0 h 1842868"/>
                <a:gd name="connsiteX2" fmla="*/ 1214700 w 1214700"/>
                <a:gd name="connsiteY2" fmla="*/ 1833109 h 1842868"/>
                <a:gd name="connsiteX3" fmla="*/ 0 w 1214700"/>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14700" h="1842868">
                  <a:moveTo>
                    <a:pt x="0" y="1842868"/>
                  </a:moveTo>
                  <a:lnTo>
                    <a:pt x="0" y="0"/>
                  </a:lnTo>
                  <a:lnTo>
                    <a:pt x="1214700" y="1833109"/>
                  </a:lnTo>
                  <a:cubicBezTo>
                    <a:pt x="804603" y="1792166"/>
                    <a:pt x="505632" y="1778041"/>
                    <a:pt x="0" y="1842868"/>
                  </a:cubicBezTo>
                  <a:close/>
                </a:path>
              </a:pathLst>
            </a:custGeom>
            <a:solidFill>
              <a:srgbClr val="BD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7" name="Right Triangle 4">
              <a:extLst>
                <a:ext uri="{FF2B5EF4-FFF2-40B4-BE49-F238E27FC236}">
                  <a16:creationId xmlns:a16="http://schemas.microsoft.com/office/drawing/2014/main" id="{FC02CC22-11E6-4B32-A937-5F3BD09F6005}"/>
                </a:ext>
              </a:extLst>
            </p:cNvPr>
            <p:cNvSpPr/>
            <p:nvPr/>
          </p:nvSpPr>
          <p:spPr>
            <a:xfrm>
              <a:off x="2016505" y="1479125"/>
              <a:ext cx="1209821"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rgbClr val="97B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8" name="Right Triangle 4">
              <a:extLst>
                <a:ext uri="{FF2B5EF4-FFF2-40B4-BE49-F238E27FC236}">
                  <a16:creationId xmlns:a16="http://schemas.microsoft.com/office/drawing/2014/main" id="{4961B1DE-6823-483C-8BF1-21CD8E2F696C}"/>
                </a:ext>
              </a:extLst>
            </p:cNvPr>
            <p:cNvSpPr/>
            <p:nvPr/>
          </p:nvSpPr>
          <p:spPr>
            <a:xfrm>
              <a:off x="2005919" y="1695405"/>
              <a:ext cx="694990" cy="1368363"/>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9" name="Right Triangle 4">
              <a:extLst>
                <a:ext uri="{FF2B5EF4-FFF2-40B4-BE49-F238E27FC236}">
                  <a16:creationId xmlns:a16="http://schemas.microsoft.com/office/drawing/2014/main" id="{281095F4-6D2C-4B7B-B4AB-05782359053B}"/>
                </a:ext>
              </a:extLst>
            </p:cNvPr>
            <p:cNvSpPr/>
            <p:nvPr/>
          </p:nvSpPr>
          <p:spPr>
            <a:xfrm flipH="1">
              <a:off x="810773" y="1508153"/>
              <a:ext cx="1520379" cy="1810896"/>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Lst>
              <a:ahLst/>
              <a:cxnLst>
                <a:cxn ang="0">
                  <a:pos x="connsiteX0" y="connsiteY0"/>
                </a:cxn>
                <a:cxn ang="0">
                  <a:pos x="connsiteX1" y="connsiteY1"/>
                </a:cxn>
                <a:cxn ang="0">
                  <a:pos x="connsiteX2" y="connsiteY2"/>
                </a:cxn>
                <a:cxn ang="0">
                  <a:pos x="connsiteX3" y="connsiteY3"/>
                </a:cxn>
              </a:cxnLst>
              <a:rect l="l" t="t" r="r" b="b"/>
              <a:pathLst>
                <a:path w="1520379" h="1810896">
                  <a:moveTo>
                    <a:pt x="0" y="1397194"/>
                  </a:moveTo>
                  <a:lnTo>
                    <a:pt x="307361" y="0"/>
                  </a:lnTo>
                  <a:lnTo>
                    <a:pt x="1520379" y="1810896"/>
                  </a:lnTo>
                  <a:cubicBezTo>
                    <a:pt x="980379" y="1538760"/>
                    <a:pt x="505632" y="1332367"/>
                    <a:pt x="0" y="1397194"/>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1" name="Right Triangle 4">
              <a:extLst>
                <a:ext uri="{FF2B5EF4-FFF2-40B4-BE49-F238E27FC236}">
                  <a16:creationId xmlns:a16="http://schemas.microsoft.com/office/drawing/2014/main" id="{ABAE0F8B-E5F6-4525-A788-452EE7A5805E}"/>
                </a:ext>
              </a:extLst>
            </p:cNvPr>
            <p:cNvSpPr/>
            <p:nvPr/>
          </p:nvSpPr>
          <p:spPr>
            <a:xfrm flipH="1">
              <a:off x="806685" y="1479125"/>
              <a:ext cx="1517182"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Lst>
              <a:ahLst/>
              <a:cxnLst>
                <a:cxn ang="0">
                  <a:pos x="connsiteX0" y="connsiteY0"/>
                </a:cxn>
                <a:cxn ang="0">
                  <a:pos x="connsiteX1" y="connsiteY1"/>
                </a:cxn>
                <a:cxn ang="0">
                  <a:pos x="connsiteX2" y="connsiteY2"/>
                </a:cxn>
                <a:cxn ang="0">
                  <a:pos x="connsiteX3" y="connsiteY3"/>
                </a:cxn>
              </a:cxnLst>
              <a:rect l="l" t="t" r="r" b="b"/>
              <a:pathLst>
                <a:path w="1517182" h="1842868">
                  <a:moveTo>
                    <a:pt x="0" y="1397194"/>
                  </a:moveTo>
                  <a:lnTo>
                    <a:pt x="307361" y="0"/>
                  </a:lnTo>
                  <a:lnTo>
                    <a:pt x="1517182" y="1842868"/>
                  </a:lnTo>
                  <a:cubicBezTo>
                    <a:pt x="1037929" y="1548352"/>
                    <a:pt x="505632" y="1332367"/>
                    <a:pt x="0" y="1397194"/>
                  </a:cubicBezTo>
                  <a:close/>
                </a:path>
              </a:pathLst>
            </a:custGeom>
            <a:solidFill>
              <a:srgbClr val="CAD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2" name="Freeform: Shape 141">
              <a:extLst>
                <a:ext uri="{FF2B5EF4-FFF2-40B4-BE49-F238E27FC236}">
                  <a16:creationId xmlns:a16="http://schemas.microsoft.com/office/drawing/2014/main" id="{95D1C202-D64D-4229-94D2-EE15074A88A0}"/>
                </a:ext>
              </a:extLst>
            </p:cNvPr>
            <p:cNvSpPr/>
            <p:nvPr/>
          </p:nvSpPr>
          <p:spPr>
            <a:xfrm flipH="1">
              <a:off x="813738" y="1479125"/>
              <a:ext cx="1362670" cy="1842868"/>
            </a:xfrm>
            <a:custGeom>
              <a:avLst/>
              <a:gdLst>
                <a:gd name="connsiteX0" fmla="*/ 152849 w 1362670"/>
                <a:gd name="connsiteY0" fmla="*/ 0 h 1842868"/>
                <a:gd name="connsiteX1" fmla="*/ 0 w 1362670"/>
                <a:gd name="connsiteY1" fmla="*/ 694820 h 1842868"/>
                <a:gd name="connsiteX2" fmla="*/ 111696 w 1362670"/>
                <a:gd name="connsiteY2" fmla="*/ 727208 h 1842868"/>
                <a:gd name="connsiteX3" fmla="*/ 625935 w 1362670"/>
                <a:gd name="connsiteY3" fmla="*/ 1004156 h 1842868"/>
                <a:gd name="connsiteX4" fmla="*/ 1154477 w 1362670"/>
                <a:gd name="connsiteY4" fmla="*/ 1673938 h 1842868"/>
                <a:gd name="connsiteX5" fmla="*/ 1177730 w 1362670"/>
                <a:gd name="connsiteY5" fmla="*/ 1735000 h 1842868"/>
                <a:gd name="connsiteX6" fmla="*/ 1180620 w 1362670"/>
                <a:gd name="connsiteY6" fmla="*/ 1736501 h 1842868"/>
                <a:gd name="connsiteX7" fmla="*/ 1362670 w 1362670"/>
                <a:gd name="connsiteY7" fmla="*/ 1842868 h 18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2670" h="1842868">
                  <a:moveTo>
                    <a:pt x="152849" y="0"/>
                  </a:moveTo>
                  <a:lnTo>
                    <a:pt x="0" y="694820"/>
                  </a:lnTo>
                  <a:lnTo>
                    <a:pt x="111696" y="727208"/>
                  </a:lnTo>
                  <a:cubicBezTo>
                    <a:pt x="289343" y="786972"/>
                    <a:pt x="464173" y="879192"/>
                    <a:pt x="625935" y="1004156"/>
                  </a:cubicBezTo>
                  <a:cubicBezTo>
                    <a:pt x="868577" y="1191603"/>
                    <a:pt x="1047357" y="1426106"/>
                    <a:pt x="1154477" y="1673938"/>
                  </a:cubicBezTo>
                  <a:lnTo>
                    <a:pt x="1177730" y="1735000"/>
                  </a:lnTo>
                  <a:lnTo>
                    <a:pt x="1180620" y="1736501"/>
                  </a:lnTo>
                  <a:cubicBezTo>
                    <a:pt x="1242028" y="1770466"/>
                    <a:pt x="1302764" y="1806054"/>
                    <a:pt x="1362670" y="1842868"/>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44" name="Group 143">
            <a:extLst>
              <a:ext uri="{FF2B5EF4-FFF2-40B4-BE49-F238E27FC236}">
                <a16:creationId xmlns:a16="http://schemas.microsoft.com/office/drawing/2014/main" id="{534C2B22-7875-4CD7-AD09-D92BBF7FB72D}"/>
              </a:ext>
            </a:extLst>
          </p:cNvPr>
          <p:cNvGrpSpPr/>
          <p:nvPr/>
        </p:nvGrpSpPr>
        <p:grpSpPr>
          <a:xfrm>
            <a:off x="7397346" y="-13533"/>
            <a:ext cx="1702486" cy="1286845"/>
            <a:chOff x="8749618" y="1418711"/>
            <a:chExt cx="2421042" cy="1857382"/>
          </a:xfrm>
        </p:grpSpPr>
        <p:sp>
          <p:nvSpPr>
            <p:cNvPr id="150" name="Right Triangle 4">
              <a:extLst>
                <a:ext uri="{FF2B5EF4-FFF2-40B4-BE49-F238E27FC236}">
                  <a16:creationId xmlns:a16="http://schemas.microsoft.com/office/drawing/2014/main" id="{8E6E6C46-86D2-4EBD-B196-4391F1F34FF0}"/>
                </a:ext>
              </a:extLst>
            </p:cNvPr>
            <p:cNvSpPr/>
            <p:nvPr/>
          </p:nvSpPr>
          <p:spPr>
            <a:xfrm>
              <a:off x="9955960" y="1433225"/>
              <a:ext cx="1214700"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12319"/>
                <a:gd name="connsiteY0" fmla="*/ 1842868 h 1842868"/>
                <a:gd name="connsiteX1" fmla="*/ 0 w 1212319"/>
                <a:gd name="connsiteY1" fmla="*/ 0 h 1842868"/>
                <a:gd name="connsiteX2" fmla="*/ 1212319 w 1212319"/>
                <a:gd name="connsiteY2" fmla="*/ 1837871 h 1842868"/>
                <a:gd name="connsiteX3" fmla="*/ 0 w 1212319"/>
                <a:gd name="connsiteY3" fmla="*/ 1842868 h 1842868"/>
                <a:gd name="connsiteX0" fmla="*/ 0 w 1214700"/>
                <a:gd name="connsiteY0" fmla="*/ 1842868 h 1842868"/>
                <a:gd name="connsiteX1" fmla="*/ 0 w 1214700"/>
                <a:gd name="connsiteY1" fmla="*/ 0 h 1842868"/>
                <a:gd name="connsiteX2" fmla="*/ 1214700 w 1214700"/>
                <a:gd name="connsiteY2" fmla="*/ 1833109 h 1842868"/>
                <a:gd name="connsiteX3" fmla="*/ 0 w 1214700"/>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14700" h="1842868">
                  <a:moveTo>
                    <a:pt x="0" y="1842868"/>
                  </a:moveTo>
                  <a:lnTo>
                    <a:pt x="0" y="0"/>
                  </a:lnTo>
                  <a:lnTo>
                    <a:pt x="1214700" y="1833109"/>
                  </a:lnTo>
                  <a:cubicBezTo>
                    <a:pt x="804603" y="1792166"/>
                    <a:pt x="505632" y="1778041"/>
                    <a:pt x="0" y="1842868"/>
                  </a:cubicBezTo>
                  <a:close/>
                </a:path>
              </a:pathLst>
            </a:custGeom>
            <a:solidFill>
              <a:srgbClr val="BD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2" name="Right Triangle 4">
              <a:extLst>
                <a:ext uri="{FF2B5EF4-FFF2-40B4-BE49-F238E27FC236}">
                  <a16:creationId xmlns:a16="http://schemas.microsoft.com/office/drawing/2014/main" id="{96F320B8-06F0-4609-A4C2-B1F75884905C}"/>
                </a:ext>
              </a:extLst>
            </p:cNvPr>
            <p:cNvSpPr/>
            <p:nvPr/>
          </p:nvSpPr>
          <p:spPr>
            <a:xfrm>
              <a:off x="9959438" y="1418711"/>
              <a:ext cx="1209821"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3" name="Right Triangle 4">
              <a:extLst>
                <a:ext uri="{FF2B5EF4-FFF2-40B4-BE49-F238E27FC236}">
                  <a16:creationId xmlns:a16="http://schemas.microsoft.com/office/drawing/2014/main" id="{253F8C48-6EF1-4381-9A70-46DEAC0C35DE}"/>
                </a:ext>
              </a:extLst>
            </p:cNvPr>
            <p:cNvSpPr/>
            <p:nvPr/>
          </p:nvSpPr>
          <p:spPr>
            <a:xfrm>
              <a:off x="9948852" y="1634991"/>
              <a:ext cx="694990" cy="1368363"/>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5" name="Right Triangle 4">
              <a:extLst>
                <a:ext uri="{FF2B5EF4-FFF2-40B4-BE49-F238E27FC236}">
                  <a16:creationId xmlns:a16="http://schemas.microsoft.com/office/drawing/2014/main" id="{316A45DF-236F-43BD-A877-70E8488CAC18}"/>
                </a:ext>
              </a:extLst>
            </p:cNvPr>
            <p:cNvSpPr/>
            <p:nvPr/>
          </p:nvSpPr>
          <p:spPr>
            <a:xfrm flipH="1">
              <a:off x="8753706" y="1447739"/>
              <a:ext cx="1520379" cy="1810896"/>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Lst>
              <a:ahLst/>
              <a:cxnLst>
                <a:cxn ang="0">
                  <a:pos x="connsiteX0" y="connsiteY0"/>
                </a:cxn>
                <a:cxn ang="0">
                  <a:pos x="connsiteX1" y="connsiteY1"/>
                </a:cxn>
                <a:cxn ang="0">
                  <a:pos x="connsiteX2" y="connsiteY2"/>
                </a:cxn>
                <a:cxn ang="0">
                  <a:pos x="connsiteX3" y="connsiteY3"/>
                </a:cxn>
              </a:cxnLst>
              <a:rect l="l" t="t" r="r" b="b"/>
              <a:pathLst>
                <a:path w="1520379" h="1810896">
                  <a:moveTo>
                    <a:pt x="0" y="1397194"/>
                  </a:moveTo>
                  <a:lnTo>
                    <a:pt x="307361" y="0"/>
                  </a:lnTo>
                  <a:lnTo>
                    <a:pt x="1520379" y="1810896"/>
                  </a:lnTo>
                  <a:cubicBezTo>
                    <a:pt x="980379" y="1538760"/>
                    <a:pt x="505632" y="1332367"/>
                    <a:pt x="0" y="1397194"/>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6" name="Right Triangle 4">
              <a:extLst>
                <a:ext uri="{FF2B5EF4-FFF2-40B4-BE49-F238E27FC236}">
                  <a16:creationId xmlns:a16="http://schemas.microsoft.com/office/drawing/2014/main" id="{1EFDEA44-8D92-4325-8DD3-BE942C879668}"/>
                </a:ext>
              </a:extLst>
            </p:cNvPr>
            <p:cNvSpPr/>
            <p:nvPr/>
          </p:nvSpPr>
          <p:spPr>
            <a:xfrm flipH="1">
              <a:off x="8749618" y="1418711"/>
              <a:ext cx="1517182"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Lst>
              <a:ahLst/>
              <a:cxnLst>
                <a:cxn ang="0">
                  <a:pos x="connsiteX0" y="connsiteY0"/>
                </a:cxn>
                <a:cxn ang="0">
                  <a:pos x="connsiteX1" y="connsiteY1"/>
                </a:cxn>
                <a:cxn ang="0">
                  <a:pos x="connsiteX2" y="connsiteY2"/>
                </a:cxn>
                <a:cxn ang="0">
                  <a:pos x="connsiteX3" y="connsiteY3"/>
                </a:cxn>
              </a:cxnLst>
              <a:rect l="l" t="t" r="r" b="b"/>
              <a:pathLst>
                <a:path w="1517182" h="1842868">
                  <a:moveTo>
                    <a:pt x="0" y="1397194"/>
                  </a:moveTo>
                  <a:lnTo>
                    <a:pt x="307361" y="0"/>
                  </a:lnTo>
                  <a:lnTo>
                    <a:pt x="1517182" y="1842868"/>
                  </a:lnTo>
                  <a:cubicBezTo>
                    <a:pt x="1037929" y="1548352"/>
                    <a:pt x="505632" y="1332367"/>
                    <a:pt x="0" y="1397194"/>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7" name="Freeform: Shape 156">
              <a:extLst>
                <a:ext uri="{FF2B5EF4-FFF2-40B4-BE49-F238E27FC236}">
                  <a16:creationId xmlns:a16="http://schemas.microsoft.com/office/drawing/2014/main" id="{671254DE-2432-4B16-9095-35FABC77B629}"/>
                </a:ext>
              </a:extLst>
            </p:cNvPr>
            <p:cNvSpPr/>
            <p:nvPr/>
          </p:nvSpPr>
          <p:spPr>
            <a:xfrm flipH="1">
              <a:off x="8756671" y="1418711"/>
              <a:ext cx="1362670" cy="1842868"/>
            </a:xfrm>
            <a:custGeom>
              <a:avLst/>
              <a:gdLst>
                <a:gd name="connsiteX0" fmla="*/ 152849 w 1362670"/>
                <a:gd name="connsiteY0" fmla="*/ 0 h 1842868"/>
                <a:gd name="connsiteX1" fmla="*/ 0 w 1362670"/>
                <a:gd name="connsiteY1" fmla="*/ 694820 h 1842868"/>
                <a:gd name="connsiteX2" fmla="*/ 111696 w 1362670"/>
                <a:gd name="connsiteY2" fmla="*/ 727208 h 1842868"/>
                <a:gd name="connsiteX3" fmla="*/ 625935 w 1362670"/>
                <a:gd name="connsiteY3" fmla="*/ 1004156 h 1842868"/>
                <a:gd name="connsiteX4" fmla="*/ 1154477 w 1362670"/>
                <a:gd name="connsiteY4" fmla="*/ 1673938 h 1842868"/>
                <a:gd name="connsiteX5" fmla="*/ 1177730 w 1362670"/>
                <a:gd name="connsiteY5" fmla="*/ 1735000 h 1842868"/>
                <a:gd name="connsiteX6" fmla="*/ 1180620 w 1362670"/>
                <a:gd name="connsiteY6" fmla="*/ 1736501 h 1842868"/>
                <a:gd name="connsiteX7" fmla="*/ 1362670 w 1362670"/>
                <a:gd name="connsiteY7" fmla="*/ 1842868 h 18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2670" h="1842868">
                  <a:moveTo>
                    <a:pt x="152849" y="0"/>
                  </a:moveTo>
                  <a:lnTo>
                    <a:pt x="0" y="694820"/>
                  </a:lnTo>
                  <a:lnTo>
                    <a:pt x="111696" y="727208"/>
                  </a:lnTo>
                  <a:cubicBezTo>
                    <a:pt x="289343" y="786972"/>
                    <a:pt x="464173" y="879192"/>
                    <a:pt x="625935" y="1004156"/>
                  </a:cubicBezTo>
                  <a:cubicBezTo>
                    <a:pt x="868577" y="1191603"/>
                    <a:pt x="1047357" y="1426106"/>
                    <a:pt x="1154477" y="1673938"/>
                  </a:cubicBezTo>
                  <a:lnTo>
                    <a:pt x="1177730" y="1735000"/>
                  </a:lnTo>
                  <a:lnTo>
                    <a:pt x="1180620" y="1736501"/>
                  </a:lnTo>
                  <a:cubicBezTo>
                    <a:pt x="1242028" y="1770466"/>
                    <a:pt x="1302764" y="1806054"/>
                    <a:pt x="1362670" y="1842868"/>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159" name="Connector: Curved 158">
            <a:extLst>
              <a:ext uri="{FF2B5EF4-FFF2-40B4-BE49-F238E27FC236}">
                <a16:creationId xmlns:a16="http://schemas.microsoft.com/office/drawing/2014/main" id="{8AC95F9A-E570-442F-9AB4-1BBF377384BC}"/>
              </a:ext>
            </a:extLst>
          </p:cNvPr>
          <p:cNvCxnSpPr>
            <a:cxnSpLocks/>
          </p:cNvCxnSpPr>
          <p:nvPr/>
        </p:nvCxnSpPr>
        <p:spPr>
          <a:xfrm flipH="1">
            <a:off x="2316012" y="2770180"/>
            <a:ext cx="1731701"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60" name="TextBox 159">
            <a:extLst>
              <a:ext uri="{FF2B5EF4-FFF2-40B4-BE49-F238E27FC236}">
                <a16:creationId xmlns:a16="http://schemas.microsoft.com/office/drawing/2014/main" id="{9483FD4D-D272-4CBA-9AEE-3782E30E9E46}"/>
              </a:ext>
            </a:extLst>
          </p:cNvPr>
          <p:cNvSpPr txBox="1"/>
          <p:nvPr/>
        </p:nvSpPr>
        <p:spPr>
          <a:xfrm>
            <a:off x="2565735" y="2342992"/>
            <a:ext cx="1311605" cy="253916"/>
          </a:xfrm>
          <a:prstGeom prst="rect">
            <a:avLst/>
          </a:prstGeom>
          <a:noFill/>
        </p:spPr>
        <p:txBody>
          <a:bodyPr wrap="square">
            <a:spAutoFit/>
          </a:bodyPr>
          <a:lstStyle/>
          <a:p>
            <a:pPr algn="ctr"/>
            <a:r>
              <a:rPr lang="en-US" sz="1050" b="1" dirty="0"/>
              <a:t>Manage services</a:t>
            </a:r>
          </a:p>
        </p:txBody>
      </p:sp>
      <p:cxnSp>
        <p:nvCxnSpPr>
          <p:cNvPr id="165" name="Connector: Curved 164">
            <a:extLst>
              <a:ext uri="{FF2B5EF4-FFF2-40B4-BE49-F238E27FC236}">
                <a16:creationId xmlns:a16="http://schemas.microsoft.com/office/drawing/2014/main" id="{09737C4B-3DCB-43E3-B004-3CD3E07DB938}"/>
              </a:ext>
            </a:extLst>
          </p:cNvPr>
          <p:cNvCxnSpPr>
            <a:cxnSpLocks/>
          </p:cNvCxnSpPr>
          <p:nvPr/>
        </p:nvCxnSpPr>
        <p:spPr>
          <a:xfrm rot="16200000" flipV="1">
            <a:off x="7421834" y="3471437"/>
            <a:ext cx="2065849" cy="18952"/>
          </a:xfrm>
          <a:prstGeom prst="curvedConnector3">
            <a:avLst>
              <a:gd name="adj1" fmla="val 50000"/>
            </a:avLst>
          </a:prstGeom>
          <a:ln w="38100">
            <a:solidFill>
              <a:schemeClr val="accent3">
                <a:shade val="95000"/>
                <a:satMod val="105000"/>
              </a:schemeClr>
            </a:solidFill>
            <a:miter lim="800000"/>
            <a:tailEnd type="triangle"/>
          </a:ln>
        </p:spPr>
        <p:style>
          <a:lnRef idx="1">
            <a:schemeClr val="accent3"/>
          </a:lnRef>
          <a:fillRef idx="0">
            <a:schemeClr val="accent3"/>
          </a:fillRef>
          <a:effectRef idx="0">
            <a:schemeClr val="accent3"/>
          </a:effectRef>
          <a:fontRef idx="minor">
            <a:schemeClr val="tx1"/>
          </a:fontRef>
        </p:style>
      </p:cxnSp>
      <p:cxnSp>
        <p:nvCxnSpPr>
          <p:cNvPr id="185" name="Connector: Curved 184">
            <a:extLst>
              <a:ext uri="{FF2B5EF4-FFF2-40B4-BE49-F238E27FC236}">
                <a16:creationId xmlns:a16="http://schemas.microsoft.com/office/drawing/2014/main" id="{F33F2332-7B11-4CBE-B20D-4A707FD34E42}"/>
              </a:ext>
            </a:extLst>
          </p:cNvPr>
          <p:cNvCxnSpPr>
            <a:cxnSpLocks/>
          </p:cNvCxnSpPr>
          <p:nvPr/>
        </p:nvCxnSpPr>
        <p:spPr>
          <a:xfrm flipV="1">
            <a:off x="7915351" y="4504189"/>
            <a:ext cx="569661" cy="9648"/>
          </a:xfrm>
          <a:prstGeom prst="curvedConnector3">
            <a:avLst>
              <a:gd name="adj1" fmla="val 50000"/>
            </a:avLst>
          </a:prstGeom>
          <a:ln w="38100">
            <a:tailEnd type="none"/>
          </a:ln>
        </p:spPr>
        <p:style>
          <a:lnRef idx="1">
            <a:schemeClr val="accent3"/>
          </a:lnRef>
          <a:fillRef idx="0">
            <a:schemeClr val="accent3"/>
          </a:fillRef>
          <a:effectRef idx="0">
            <a:schemeClr val="accent3"/>
          </a:effectRef>
          <a:fontRef idx="minor">
            <a:schemeClr val="tx1"/>
          </a:fontRef>
        </p:style>
      </p:cxnSp>
      <p:sp>
        <p:nvSpPr>
          <p:cNvPr id="194" name="TextBox 193">
            <a:extLst>
              <a:ext uri="{FF2B5EF4-FFF2-40B4-BE49-F238E27FC236}">
                <a16:creationId xmlns:a16="http://schemas.microsoft.com/office/drawing/2014/main" id="{30DCC45E-688D-497B-AA77-0E4E5E7D55C3}"/>
              </a:ext>
            </a:extLst>
          </p:cNvPr>
          <p:cNvSpPr txBox="1"/>
          <p:nvPr/>
        </p:nvSpPr>
        <p:spPr>
          <a:xfrm>
            <a:off x="5575277" y="3396818"/>
            <a:ext cx="2195907" cy="276999"/>
          </a:xfrm>
          <a:prstGeom prst="rect">
            <a:avLst/>
          </a:prstGeom>
          <a:noFill/>
        </p:spPr>
        <p:txBody>
          <a:bodyPr wrap="square">
            <a:spAutoFit/>
          </a:bodyPr>
          <a:lstStyle/>
          <a:p>
            <a:pPr algn="ctr"/>
            <a:r>
              <a:rPr lang="en-US" sz="1200" b="1" dirty="0">
                <a:solidFill>
                  <a:srgbClr val="808080"/>
                </a:solidFill>
              </a:rPr>
              <a:t>Manage</a:t>
            </a:r>
          </a:p>
        </p:txBody>
      </p:sp>
      <p:sp>
        <p:nvSpPr>
          <p:cNvPr id="195" name="TextBox 194">
            <a:extLst>
              <a:ext uri="{FF2B5EF4-FFF2-40B4-BE49-F238E27FC236}">
                <a16:creationId xmlns:a16="http://schemas.microsoft.com/office/drawing/2014/main" id="{8D7DDC14-F67D-4104-B4E6-E71EC1EA942E}"/>
              </a:ext>
            </a:extLst>
          </p:cNvPr>
          <p:cNvSpPr txBox="1"/>
          <p:nvPr/>
        </p:nvSpPr>
        <p:spPr>
          <a:xfrm rot="16200000">
            <a:off x="7812274" y="3253959"/>
            <a:ext cx="898796" cy="276999"/>
          </a:xfrm>
          <a:prstGeom prst="rect">
            <a:avLst/>
          </a:prstGeom>
          <a:noFill/>
        </p:spPr>
        <p:txBody>
          <a:bodyPr wrap="square">
            <a:spAutoFit/>
          </a:bodyPr>
          <a:lstStyle/>
          <a:p>
            <a:pPr algn="ctr"/>
            <a:r>
              <a:rPr lang="en-US" sz="1200" b="1" dirty="0">
                <a:solidFill>
                  <a:srgbClr val="808080"/>
                </a:solidFill>
              </a:rPr>
              <a:t>Manage</a:t>
            </a:r>
          </a:p>
        </p:txBody>
      </p:sp>
      <p:sp>
        <p:nvSpPr>
          <p:cNvPr id="197" name="TextBox 196">
            <a:extLst>
              <a:ext uri="{FF2B5EF4-FFF2-40B4-BE49-F238E27FC236}">
                <a16:creationId xmlns:a16="http://schemas.microsoft.com/office/drawing/2014/main" id="{409A7E75-A5F3-43C2-A20F-9229B4375CFF}"/>
              </a:ext>
            </a:extLst>
          </p:cNvPr>
          <p:cNvSpPr txBox="1"/>
          <p:nvPr/>
        </p:nvSpPr>
        <p:spPr>
          <a:xfrm rot="16200000">
            <a:off x="4293311" y="3516453"/>
            <a:ext cx="901731" cy="307777"/>
          </a:xfrm>
          <a:prstGeom prst="rect">
            <a:avLst/>
          </a:prstGeom>
          <a:noFill/>
        </p:spPr>
        <p:txBody>
          <a:bodyPr wrap="square">
            <a:spAutoFit/>
          </a:bodyPr>
          <a:lstStyle/>
          <a:p>
            <a:r>
              <a:rPr lang="en-US" sz="1400" b="1" dirty="0">
                <a:solidFill>
                  <a:srgbClr val="808080"/>
                </a:solidFill>
              </a:rPr>
              <a:t>Manage</a:t>
            </a:r>
            <a:endParaRPr lang="en-IN" dirty="0"/>
          </a:p>
        </p:txBody>
      </p:sp>
      <p:sp>
        <p:nvSpPr>
          <p:cNvPr id="3" name="TextBox 2">
            <a:extLst>
              <a:ext uri="{FF2B5EF4-FFF2-40B4-BE49-F238E27FC236}">
                <a16:creationId xmlns:a16="http://schemas.microsoft.com/office/drawing/2014/main" id="{5D6AEDCF-575C-4680-8322-BADB1651CD4E}"/>
              </a:ext>
            </a:extLst>
          </p:cNvPr>
          <p:cNvSpPr txBox="1"/>
          <p:nvPr/>
        </p:nvSpPr>
        <p:spPr>
          <a:xfrm>
            <a:off x="3392390" y="4661105"/>
            <a:ext cx="2542442" cy="400110"/>
          </a:xfrm>
          <a:prstGeom prst="rect">
            <a:avLst/>
          </a:prstGeom>
          <a:noFill/>
        </p:spPr>
        <p:txBody>
          <a:bodyPr wrap="square" rtlCol="0">
            <a:spAutoFit/>
          </a:bodyPr>
          <a:lstStyle/>
          <a:p>
            <a:r>
              <a:rPr lang="en-US" sz="2000" dirty="0"/>
              <a:t>         Work Flow</a:t>
            </a:r>
            <a:endParaRPr lang="en-IN" sz="2000" dirty="0"/>
          </a:p>
        </p:txBody>
      </p:sp>
      <p:sp>
        <p:nvSpPr>
          <p:cNvPr id="68" name="Action Button: Go Home 67">
            <a:hlinkClick r:id="rId12" action="ppaction://hlinksldjump" highlightClick="1"/>
            <a:extLst>
              <a:ext uri="{FF2B5EF4-FFF2-40B4-BE49-F238E27FC236}">
                <a16:creationId xmlns:a16="http://schemas.microsoft.com/office/drawing/2014/main" id="{D38148C8-318D-4235-AF35-8EBFFF10C8E8}"/>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11139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wipe(up)">
                                      <p:cBhvr>
                                        <p:cTn id="7" dur="5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wipe(left)">
                                      <p:cBhvr>
                                        <p:cTn id="18" dur="500"/>
                                        <p:tgtEl>
                                          <p:spTgt spid="80"/>
                                        </p:tgtEl>
                                      </p:cBhvr>
                                    </p:animEffect>
                                  </p:childTnLst>
                                </p:cTn>
                              </p:par>
                              <p:par>
                                <p:cTn id="19" presetID="22" presetClass="entr" presetSubtype="1" fill="hold" nodeType="withEffect">
                                  <p:stCondLst>
                                    <p:cond delay="0"/>
                                  </p:stCondLst>
                                  <p:childTnLst>
                                    <p:set>
                                      <p:cBhvr>
                                        <p:cTn id="20" dur="1" fill="hold">
                                          <p:stCondLst>
                                            <p:cond delay="0"/>
                                          </p:stCondLst>
                                        </p:cTn>
                                        <p:tgtEl>
                                          <p:spTgt spid="129"/>
                                        </p:tgtEl>
                                        <p:attrNameLst>
                                          <p:attrName>style.visibility</p:attrName>
                                        </p:attrNameLst>
                                      </p:cBhvr>
                                      <p:to>
                                        <p:strVal val="visible"/>
                                      </p:to>
                                    </p:set>
                                    <p:animEffect transition="in" filter="wipe(up)">
                                      <p:cBhvr>
                                        <p:cTn id="21" dur="500"/>
                                        <p:tgtEl>
                                          <p:spTgt spid="129"/>
                                        </p:tgtEl>
                                      </p:cBhvr>
                                    </p:animEffect>
                                  </p:childTnLst>
                                </p:cTn>
                              </p:par>
                              <p:par>
                                <p:cTn id="22" presetID="22" presetClass="entr" presetSubtype="8"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wipe(left)">
                                      <p:cBhvr>
                                        <p:cTn id="24" dur="500"/>
                                        <p:tgtEl>
                                          <p:spTgt spid="7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left)">
                                      <p:cBhvr>
                                        <p:cTn id="27" dur="500"/>
                                        <p:tgtEl>
                                          <p:spTgt spid="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7"/>
                                        </p:tgtEl>
                                        <p:attrNameLst>
                                          <p:attrName>style.visibility</p:attrName>
                                        </p:attrNameLst>
                                      </p:cBhvr>
                                      <p:to>
                                        <p:strVal val="visible"/>
                                      </p:to>
                                    </p:set>
                                    <p:animEffect transition="in" filter="wipe(down)">
                                      <p:cBhvr>
                                        <p:cTn id="32" dur="500"/>
                                        <p:tgtEl>
                                          <p:spTgt spid="197"/>
                                        </p:tgtEl>
                                      </p:cBhvr>
                                    </p:animEffect>
                                  </p:childTnLst>
                                </p:cTn>
                              </p:par>
                              <p:par>
                                <p:cTn id="33" presetID="22" presetClass="entr" presetSubtype="4"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500"/>
                                        <p:tgtEl>
                                          <p:spTgt spid="7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4"/>
                                        </p:tgtEl>
                                        <p:attrNameLst>
                                          <p:attrName>style.visibility</p:attrName>
                                        </p:attrNameLst>
                                      </p:cBhvr>
                                      <p:to>
                                        <p:strVal val="visible"/>
                                      </p:to>
                                    </p:set>
                                    <p:animEffect transition="in" filter="wipe(up)">
                                      <p:cBhvr>
                                        <p:cTn id="40" dur="500"/>
                                        <p:tgtEl>
                                          <p:spTgt spid="16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54"/>
                                        </p:tgtEl>
                                        <p:attrNameLst>
                                          <p:attrName>style.visibility</p:attrName>
                                        </p:attrNameLst>
                                      </p:cBhvr>
                                      <p:to>
                                        <p:strVal val="visible"/>
                                      </p:to>
                                    </p:set>
                                    <p:animEffect transition="in" filter="wipe(left)">
                                      <p:cBhvr>
                                        <p:cTn id="45" dur="500"/>
                                        <p:tgtEl>
                                          <p:spTgt spid="1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51"/>
                                        </p:tgtEl>
                                        <p:attrNameLst>
                                          <p:attrName>style.visibility</p:attrName>
                                        </p:attrNameLst>
                                      </p:cBhvr>
                                      <p:to>
                                        <p:strVal val="visible"/>
                                      </p:to>
                                    </p:set>
                                    <p:animEffect transition="in" filter="wipe(down)">
                                      <p:cBhvr>
                                        <p:cTn id="50" dur="500"/>
                                        <p:tgtEl>
                                          <p:spTgt spid="151"/>
                                        </p:tgtEl>
                                      </p:cBhvr>
                                    </p:animEffect>
                                  </p:childTnLst>
                                </p:cTn>
                              </p:par>
                              <p:par>
                                <p:cTn id="51" presetID="22" presetClass="entr" presetSubtype="8" fill="hold" nodeType="withEffect">
                                  <p:stCondLst>
                                    <p:cond delay="0"/>
                                  </p:stCondLst>
                                  <p:childTnLst>
                                    <p:set>
                                      <p:cBhvr>
                                        <p:cTn id="52" dur="1" fill="hold">
                                          <p:stCondLst>
                                            <p:cond delay="0"/>
                                          </p:stCondLst>
                                        </p:cTn>
                                        <p:tgtEl>
                                          <p:spTgt spid="126"/>
                                        </p:tgtEl>
                                        <p:attrNameLst>
                                          <p:attrName>style.visibility</p:attrName>
                                        </p:attrNameLst>
                                      </p:cBhvr>
                                      <p:to>
                                        <p:strVal val="visible"/>
                                      </p:to>
                                    </p:set>
                                    <p:animEffect transition="in" filter="wipe(left)">
                                      <p:cBhvr>
                                        <p:cTn id="53" dur="500"/>
                                        <p:tgtEl>
                                          <p:spTgt spid="12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85"/>
                                        </p:tgtEl>
                                        <p:attrNameLst>
                                          <p:attrName>style.visibility</p:attrName>
                                        </p:attrNameLst>
                                      </p:cBhvr>
                                      <p:to>
                                        <p:strVal val="visible"/>
                                      </p:to>
                                    </p:set>
                                    <p:animEffect transition="in" filter="wipe(up)">
                                      <p:cBhvr>
                                        <p:cTn id="58" dur="500"/>
                                        <p:tgtEl>
                                          <p:spTgt spid="1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95"/>
                                        </p:tgtEl>
                                        <p:attrNameLst>
                                          <p:attrName>style.visibility</p:attrName>
                                        </p:attrNameLst>
                                      </p:cBhvr>
                                      <p:to>
                                        <p:strVal val="visible"/>
                                      </p:to>
                                    </p:set>
                                    <p:animEffect transition="in" filter="wipe(down)">
                                      <p:cBhvr>
                                        <p:cTn id="63" dur="500"/>
                                        <p:tgtEl>
                                          <p:spTgt spid="195"/>
                                        </p:tgtEl>
                                      </p:cBhvr>
                                    </p:animEffect>
                                  </p:childTnLst>
                                </p:cTn>
                              </p:par>
                              <p:par>
                                <p:cTn id="64" presetID="22" presetClass="entr" presetSubtype="4" fill="hold" nodeType="withEffect">
                                  <p:stCondLst>
                                    <p:cond delay="0"/>
                                  </p:stCondLst>
                                  <p:childTnLst>
                                    <p:set>
                                      <p:cBhvr>
                                        <p:cTn id="65" dur="1" fill="hold">
                                          <p:stCondLst>
                                            <p:cond delay="0"/>
                                          </p:stCondLst>
                                        </p:cTn>
                                        <p:tgtEl>
                                          <p:spTgt spid="165"/>
                                        </p:tgtEl>
                                        <p:attrNameLst>
                                          <p:attrName>style.visibility</p:attrName>
                                        </p:attrNameLst>
                                      </p:cBhvr>
                                      <p:to>
                                        <p:strVal val="visible"/>
                                      </p:to>
                                    </p:set>
                                    <p:animEffect transition="in" filter="wipe(down)">
                                      <p:cBhvr>
                                        <p:cTn id="66" dur="500"/>
                                        <p:tgtEl>
                                          <p:spTgt spid="16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66"/>
                                        </p:tgtEl>
                                        <p:attrNameLst>
                                          <p:attrName>style.visibility</p:attrName>
                                        </p:attrNameLst>
                                      </p:cBhvr>
                                      <p:to>
                                        <p:strVal val="visible"/>
                                      </p:to>
                                    </p:set>
                                    <p:animEffect transition="in" filter="wipe(up)">
                                      <p:cBhvr>
                                        <p:cTn id="71" dur="500"/>
                                        <p:tgtEl>
                                          <p:spTgt spid="16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05"/>
                                        </p:tgtEl>
                                        <p:attrNameLst>
                                          <p:attrName>style.visibility</p:attrName>
                                        </p:attrNameLst>
                                      </p:cBhvr>
                                      <p:to>
                                        <p:strVal val="visible"/>
                                      </p:to>
                                    </p:set>
                                    <p:animEffect transition="in" filter="wipe(up)">
                                      <p:cBhvr>
                                        <p:cTn id="76" dur="500"/>
                                        <p:tgtEl>
                                          <p:spTgt spid="105"/>
                                        </p:tgtEl>
                                      </p:cBhvr>
                                    </p:animEffect>
                                  </p:childTnLst>
                                </p:cTn>
                              </p:par>
                              <p:par>
                                <p:cTn id="77" presetID="22" presetClass="entr" presetSubtype="4"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animEffect transition="in" filter="wipe(down)">
                                      <p:cBhvr>
                                        <p:cTn id="79" dur="500"/>
                                        <p:tgtEl>
                                          <p:spTgt spid="109"/>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18"/>
                                        </p:tgtEl>
                                        <p:attrNameLst>
                                          <p:attrName>style.visibility</p:attrName>
                                        </p:attrNameLst>
                                      </p:cBhvr>
                                      <p:to>
                                        <p:strVal val="visible"/>
                                      </p:to>
                                    </p:set>
                                    <p:animEffect transition="in" filter="wipe(left)">
                                      <p:cBhvr>
                                        <p:cTn id="82" dur="500"/>
                                        <p:tgtEl>
                                          <p:spTgt spid="118"/>
                                        </p:tgtEl>
                                      </p:cBhvr>
                                    </p:animEffect>
                                  </p:childTnLst>
                                </p:cTn>
                              </p:par>
                              <p:par>
                                <p:cTn id="83" presetID="22" presetClass="entr" presetSubtype="8" fill="hold" nodeType="with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wipe(left)">
                                      <p:cBhvr>
                                        <p:cTn id="85" dur="500"/>
                                        <p:tgtEl>
                                          <p:spTgt spid="11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94"/>
                                        </p:tgtEl>
                                        <p:attrNameLst>
                                          <p:attrName>style.visibility</p:attrName>
                                        </p:attrNameLst>
                                      </p:cBhvr>
                                      <p:to>
                                        <p:strVal val="visible"/>
                                      </p:to>
                                    </p:set>
                                    <p:animEffect transition="in" filter="wipe(down)">
                                      <p:cBhvr>
                                        <p:cTn id="90" dur="500"/>
                                        <p:tgtEl>
                                          <p:spTgt spid="194"/>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60"/>
                                        </p:tgtEl>
                                        <p:attrNameLst>
                                          <p:attrName>style.visibility</p:attrName>
                                        </p:attrNameLst>
                                      </p:cBhvr>
                                      <p:to>
                                        <p:strVal val="visible"/>
                                      </p:to>
                                    </p:set>
                                    <p:animEffect transition="in" filter="fade">
                                      <p:cBhvr>
                                        <p:cTn id="95" dur="1000"/>
                                        <p:tgtEl>
                                          <p:spTgt spid="160"/>
                                        </p:tgtEl>
                                      </p:cBhvr>
                                    </p:animEffect>
                                    <p:anim calcmode="lin" valueType="num">
                                      <p:cBhvr>
                                        <p:cTn id="96" dur="1000" fill="hold"/>
                                        <p:tgtEl>
                                          <p:spTgt spid="160"/>
                                        </p:tgtEl>
                                        <p:attrNameLst>
                                          <p:attrName>ppt_x</p:attrName>
                                        </p:attrNameLst>
                                      </p:cBhvr>
                                      <p:tavLst>
                                        <p:tav tm="0">
                                          <p:val>
                                            <p:strVal val="#ppt_x"/>
                                          </p:val>
                                        </p:tav>
                                        <p:tav tm="100000">
                                          <p:val>
                                            <p:strVal val="#ppt_x"/>
                                          </p:val>
                                        </p:tav>
                                      </p:tavLst>
                                    </p:anim>
                                    <p:anim calcmode="lin" valueType="num">
                                      <p:cBhvr>
                                        <p:cTn id="97" dur="1000" fill="hold"/>
                                        <p:tgtEl>
                                          <p:spTgt spid="160"/>
                                        </p:tgtEl>
                                        <p:attrNameLst>
                                          <p:attrName>ppt_y</p:attrName>
                                        </p:attrNameLst>
                                      </p:cBhvr>
                                      <p:tavLst>
                                        <p:tav tm="0">
                                          <p:val>
                                            <p:strVal val="#ppt_y+.1"/>
                                          </p:val>
                                        </p:tav>
                                        <p:tav tm="100000">
                                          <p:val>
                                            <p:strVal val="#ppt_y"/>
                                          </p:val>
                                        </p:tav>
                                      </p:tavLst>
                                    </p:anim>
                                  </p:childTnLst>
                                </p:cTn>
                              </p:par>
                              <p:par>
                                <p:cTn id="98" presetID="22" presetClass="entr" presetSubtype="4" fill="hold" nodeType="withEffect">
                                  <p:stCondLst>
                                    <p:cond delay="0"/>
                                  </p:stCondLst>
                                  <p:childTnLst>
                                    <p:set>
                                      <p:cBhvr>
                                        <p:cTn id="99" dur="1" fill="hold">
                                          <p:stCondLst>
                                            <p:cond delay="0"/>
                                          </p:stCondLst>
                                        </p:cTn>
                                        <p:tgtEl>
                                          <p:spTgt spid="159"/>
                                        </p:tgtEl>
                                        <p:attrNameLst>
                                          <p:attrName>style.visibility</p:attrName>
                                        </p:attrNameLst>
                                      </p:cBhvr>
                                      <p:to>
                                        <p:strVal val="visible"/>
                                      </p:to>
                                    </p:set>
                                    <p:animEffect transition="in" filter="wipe(down)">
                                      <p:cBhvr>
                                        <p:cTn id="100"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18" grpId="0"/>
      <p:bldP spid="151" grpId="0"/>
      <p:bldP spid="52" grpId="0"/>
      <p:bldP spid="160" grpId="0"/>
      <p:bldP spid="194" grpId="0"/>
      <p:bldP spid="195" grpId="0"/>
      <p:bldP spid="1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ECFB03-31D8-4049-8C29-21251A0175FB}"/>
              </a:ext>
            </a:extLst>
          </p:cNvPr>
          <p:cNvSpPr>
            <a:spLocks noGrp="1"/>
          </p:cNvSpPr>
          <p:nvPr>
            <p:ph type="ctrTitle"/>
          </p:nvPr>
        </p:nvSpPr>
        <p:spPr>
          <a:xfrm flipH="1">
            <a:off x="770700" y="333153"/>
            <a:ext cx="4463100" cy="751368"/>
          </a:xfrm>
        </p:spPr>
        <p:txBody>
          <a:bodyPr anchor="ctr"/>
          <a:lstStyle/>
          <a:p>
            <a:r>
              <a:rPr lang="en-US" sz="3200" b="1" dirty="0">
                <a:solidFill>
                  <a:srgbClr val="FFC000"/>
                </a:solidFill>
                <a:latin typeface="Times New Roman" panose="02020603050405020304" pitchFamily="18" charset="0"/>
                <a:cs typeface="Times New Roman" panose="02020603050405020304" pitchFamily="18" charset="0"/>
              </a:rPr>
              <a:t> </a:t>
            </a:r>
            <a:br>
              <a:rPr lang="en-IN" sz="3200" b="1" dirty="0">
                <a:solidFill>
                  <a:srgbClr val="FFC000"/>
                </a:solidFill>
                <a:latin typeface="Times New Roman" panose="02020603050405020304" pitchFamily="18" charset="0"/>
                <a:cs typeface="Times New Roman" panose="02020603050405020304" pitchFamily="18" charset="0"/>
              </a:rPr>
            </a:br>
            <a:r>
              <a:rPr lang="en-US" sz="3200" dirty="0">
                <a:solidFill>
                  <a:schemeClr val="accent4"/>
                </a:solidFill>
              </a:rPr>
              <a:t>Scope &amp; Planning</a:t>
            </a:r>
            <a:br>
              <a:rPr lang="en-US" sz="3200" dirty="0"/>
            </a:br>
            <a:endParaRPr lang="en-IN" dirty="0">
              <a:solidFill>
                <a:schemeClr val="accent4"/>
              </a:solidFill>
              <a:latin typeface="+mj-lt"/>
            </a:endParaRPr>
          </a:p>
        </p:txBody>
      </p:sp>
      <p:sp>
        <p:nvSpPr>
          <p:cNvPr id="5" name="Subtitle 4">
            <a:extLst>
              <a:ext uri="{FF2B5EF4-FFF2-40B4-BE49-F238E27FC236}">
                <a16:creationId xmlns:a16="http://schemas.microsoft.com/office/drawing/2014/main" id="{8B499C2F-D93B-4704-A122-CD1A0BDF9569}"/>
              </a:ext>
            </a:extLst>
          </p:cNvPr>
          <p:cNvSpPr>
            <a:spLocks noGrp="1"/>
          </p:cNvSpPr>
          <p:nvPr>
            <p:ph type="subTitle" idx="1"/>
          </p:nvPr>
        </p:nvSpPr>
        <p:spPr/>
        <p:txBody>
          <a:bodyPr anchor="t"/>
          <a:lstStyle/>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2" action="ppaction://hlinkfile">
                  <a:extLst>
                    <a:ext uri="{A12FA001-AC4F-418D-AE19-62706E023703}">
                      <ahyp:hlinkClr xmlns:ahyp="http://schemas.microsoft.com/office/drawing/2018/hyperlinkcolor" val="tx"/>
                    </a:ext>
                  </a:extLst>
                </a:hlinkClick>
              </a:rPr>
              <a:t>Requirement  Analysis</a:t>
            </a:r>
            <a:endParaRPr lang="en-US" sz="2000" dirty="0">
              <a:solidFill>
                <a:schemeClr val="bg1">
                  <a:lumMod val="10000"/>
                </a:schemeClr>
              </a:solidFill>
            </a:endParaRPr>
          </a:p>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3" action="ppaction://hlinkfile">
                  <a:extLst>
                    <a:ext uri="{A12FA001-AC4F-418D-AE19-62706E023703}">
                      <ahyp:hlinkClr xmlns:ahyp="http://schemas.microsoft.com/office/drawing/2018/hyperlinkcolor" val="tx"/>
                    </a:ext>
                  </a:extLst>
                </a:hlinkClick>
              </a:rPr>
              <a:t>Feasibility Study</a:t>
            </a:r>
            <a:endParaRPr lang="en-US" sz="2000" dirty="0">
              <a:solidFill>
                <a:schemeClr val="bg1">
                  <a:lumMod val="10000"/>
                </a:schemeClr>
              </a:solidFill>
            </a:endParaRPr>
          </a:p>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4" action="ppaction://hlinkfile">
                  <a:extLst>
                    <a:ext uri="{A12FA001-AC4F-418D-AE19-62706E023703}">
                      <ahyp:hlinkClr xmlns:ahyp="http://schemas.microsoft.com/office/drawing/2018/hyperlinkcolor" val="tx"/>
                    </a:ext>
                  </a:extLst>
                </a:hlinkClick>
              </a:rPr>
              <a:t>Timeline Chart</a:t>
            </a:r>
            <a:endParaRPr lang="en-US" sz="2000" dirty="0">
              <a:solidFill>
                <a:schemeClr val="bg1">
                  <a:lumMod val="10000"/>
                </a:schemeClr>
              </a:solidFill>
            </a:endParaRPr>
          </a:p>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5" action="ppaction://hlinkfile">
                  <a:extLst>
                    <a:ext uri="{A12FA001-AC4F-418D-AE19-62706E023703}">
                      <ahyp:hlinkClr xmlns:ahyp="http://schemas.microsoft.com/office/drawing/2018/hyperlinkcolor" val="tx"/>
                    </a:ext>
                  </a:extLst>
                </a:hlinkClick>
              </a:rPr>
              <a:t>Future Development</a:t>
            </a:r>
            <a:endParaRPr lang="en-US" sz="2000" dirty="0">
              <a:solidFill>
                <a:schemeClr val="bg1">
                  <a:lumMod val="10000"/>
                </a:schemeClr>
              </a:solidFill>
            </a:endParaRPr>
          </a:p>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6" action="ppaction://hlinkfile">
                  <a:extLst>
                    <a:ext uri="{A12FA001-AC4F-418D-AE19-62706E023703}">
                      <ahyp:hlinkClr xmlns:ahyp="http://schemas.microsoft.com/office/drawing/2018/hyperlinkcolor" val="tx"/>
                    </a:ext>
                  </a:extLst>
                </a:hlinkClick>
              </a:rPr>
              <a:t>Technology Details</a:t>
            </a:r>
            <a:endParaRPr lang="en-IN" sz="2000" dirty="0">
              <a:solidFill>
                <a:schemeClr val="bg1">
                  <a:lumMod val="10000"/>
                </a:schemeClr>
              </a:solidFill>
            </a:endParaRPr>
          </a:p>
        </p:txBody>
      </p:sp>
      <p:sp>
        <p:nvSpPr>
          <p:cNvPr id="6" name="Action Button: Go Home 5">
            <a:hlinkClick r:id="rId7" action="ppaction://hlinksldjump" highlightClick="1"/>
            <a:extLst>
              <a:ext uri="{FF2B5EF4-FFF2-40B4-BE49-F238E27FC236}">
                <a16:creationId xmlns:a16="http://schemas.microsoft.com/office/drawing/2014/main" id="{E11F72AC-C7E0-4C27-B365-E5ED0D83C6E5}"/>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980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ECFB03-31D8-4049-8C29-21251A0175FB}"/>
              </a:ext>
            </a:extLst>
          </p:cNvPr>
          <p:cNvSpPr>
            <a:spLocks noGrp="1"/>
          </p:cNvSpPr>
          <p:nvPr>
            <p:ph type="ctrTitle"/>
          </p:nvPr>
        </p:nvSpPr>
        <p:spPr>
          <a:xfrm flipH="1">
            <a:off x="770700" y="333153"/>
            <a:ext cx="4463100" cy="751368"/>
          </a:xfrm>
        </p:spPr>
        <p:txBody>
          <a:bodyPr anchor="t"/>
          <a:lstStyle/>
          <a:p>
            <a:r>
              <a:rPr lang="en-US" sz="3200" b="1" dirty="0">
                <a:solidFill>
                  <a:srgbClr val="FFC000"/>
                </a:solidFill>
                <a:latin typeface="Times New Roman" panose="02020603050405020304" pitchFamily="18" charset="0"/>
                <a:cs typeface="Times New Roman" panose="02020603050405020304" pitchFamily="18" charset="0"/>
              </a:rPr>
              <a:t> </a:t>
            </a:r>
            <a:r>
              <a:rPr lang="en-IN" sz="3200" b="1" dirty="0">
                <a:solidFill>
                  <a:schemeClr val="accent4"/>
                </a:solidFill>
                <a:latin typeface="Times New Roman" panose="02020603050405020304" pitchFamily="18" charset="0"/>
                <a:cs typeface="Times New Roman" panose="02020603050405020304" pitchFamily="18" charset="0"/>
              </a:rPr>
              <a:t>Designing</a:t>
            </a:r>
            <a:br>
              <a:rPr lang="en-US" sz="3200" dirty="0"/>
            </a:br>
            <a:endParaRPr lang="en-IN" dirty="0">
              <a:solidFill>
                <a:schemeClr val="accent4"/>
              </a:solidFill>
              <a:latin typeface="+mj-lt"/>
            </a:endParaRPr>
          </a:p>
        </p:txBody>
      </p:sp>
      <p:sp>
        <p:nvSpPr>
          <p:cNvPr id="5" name="Subtitle 4">
            <a:extLst>
              <a:ext uri="{FF2B5EF4-FFF2-40B4-BE49-F238E27FC236}">
                <a16:creationId xmlns:a16="http://schemas.microsoft.com/office/drawing/2014/main" id="{8B499C2F-D93B-4704-A122-CD1A0BDF9569}"/>
              </a:ext>
            </a:extLst>
          </p:cNvPr>
          <p:cNvSpPr>
            <a:spLocks noGrp="1"/>
          </p:cNvSpPr>
          <p:nvPr>
            <p:ph type="subTitle" idx="1"/>
          </p:nvPr>
        </p:nvSpPr>
        <p:spPr/>
        <p:txBody>
          <a:bodyPr anchor="t"/>
          <a:lstStyle/>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3" action="ppaction://hlinksldjump">
                  <a:extLst>
                    <a:ext uri="{A12FA001-AC4F-418D-AE19-62706E023703}">
                      <ahyp:hlinkClr xmlns:ahyp="http://schemas.microsoft.com/office/drawing/2018/hyperlinkcolor" val="tx"/>
                    </a:ext>
                  </a:extLst>
                </a:hlinkClick>
              </a:rPr>
              <a:t>Data Flow Diagram</a:t>
            </a:r>
            <a:endParaRPr lang="en-US" sz="2000" dirty="0">
              <a:solidFill>
                <a:schemeClr val="bg1">
                  <a:lumMod val="10000"/>
                </a:schemeClr>
              </a:solidFill>
            </a:endParaRPr>
          </a:p>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4" action="ppaction://hlinksldjump">
                  <a:extLst>
                    <a:ext uri="{A12FA001-AC4F-418D-AE19-62706E023703}">
                      <ahyp:hlinkClr xmlns:ahyp="http://schemas.microsoft.com/office/drawing/2018/hyperlinkcolor" val="tx"/>
                    </a:ext>
                  </a:extLst>
                </a:hlinkClick>
              </a:rPr>
              <a:t>Use Case Diagram</a:t>
            </a:r>
            <a:endParaRPr lang="en-US" sz="2000" dirty="0">
              <a:solidFill>
                <a:schemeClr val="bg1">
                  <a:lumMod val="10000"/>
                </a:schemeClr>
              </a:solidFill>
            </a:endParaRPr>
          </a:p>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5" action="ppaction://hlinkfile">
                  <a:extLst>
                    <a:ext uri="{A12FA001-AC4F-418D-AE19-62706E023703}">
                      <ahyp:hlinkClr xmlns:ahyp="http://schemas.microsoft.com/office/drawing/2018/hyperlinkcolor" val="tx"/>
                    </a:ext>
                  </a:extLst>
                </a:hlinkClick>
              </a:rPr>
              <a:t>ER Diagram</a:t>
            </a:r>
            <a:endParaRPr lang="en-US" sz="2000" dirty="0">
              <a:solidFill>
                <a:schemeClr val="bg1">
                  <a:lumMod val="10000"/>
                </a:schemeClr>
              </a:solidFill>
            </a:endParaRPr>
          </a:p>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6" action="ppaction://hlinksldjump">
                  <a:extLst>
                    <a:ext uri="{A12FA001-AC4F-418D-AE19-62706E023703}">
                      <ahyp:hlinkClr xmlns:ahyp="http://schemas.microsoft.com/office/drawing/2018/hyperlinkcolor" val="tx"/>
                    </a:ext>
                  </a:extLst>
                </a:hlinkClick>
              </a:rPr>
              <a:t>Database Design</a:t>
            </a:r>
            <a:endParaRPr lang="en-US" sz="2000" dirty="0">
              <a:solidFill>
                <a:schemeClr val="bg1">
                  <a:lumMod val="10000"/>
                </a:schemeClr>
              </a:solidFill>
            </a:endParaRPr>
          </a:p>
          <a:p>
            <a:pPr marL="311150" indent="-171450" algn="just">
              <a:lnSpc>
                <a:spcPct val="150000"/>
              </a:lnSpc>
              <a:buFont typeface="Wingdings" panose="05000000000000000000" pitchFamily="2" charset="2"/>
              <a:buChar char="§"/>
            </a:pPr>
            <a:r>
              <a:rPr lang="en-US" sz="2000" dirty="0">
                <a:solidFill>
                  <a:schemeClr val="bg1">
                    <a:lumMod val="10000"/>
                  </a:schemeClr>
                </a:solidFill>
                <a:hlinkClick r:id="rId7" action="ppaction://hlinksldjump">
                  <a:extLst>
                    <a:ext uri="{A12FA001-AC4F-418D-AE19-62706E023703}">
                      <ahyp:hlinkClr xmlns:ahyp="http://schemas.microsoft.com/office/drawing/2018/hyperlinkcolor" val="tx"/>
                    </a:ext>
                  </a:extLst>
                </a:hlinkClick>
              </a:rPr>
              <a:t>User Interface</a:t>
            </a:r>
            <a:endParaRPr lang="en-IN" sz="2000" dirty="0">
              <a:solidFill>
                <a:schemeClr val="bg1">
                  <a:lumMod val="10000"/>
                </a:schemeClr>
              </a:solidFill>
            </a:endParaRPr>
          </a:p>
        </p:txBody>
      </p:sp>
      <p:sp>
        <p:nvSpPr>
          <p:cNvPr id="6" name="Action Button: Go Home 5">
            <a:hlinkClick r:id="rId8" action="ppaction://hlinksldjump" highlightClick="1"/>
            <a:extLst>
              <a:ext uri="{FF2B5EF4-FFF2-40B4-BE49-F238E27FC236}">
                <a16:creationId xmlns:a16="http://schemas.microsoft.com/office/drawing/2014/main" id="{D1D55E88-70A6-45AB-9AF4-0D0B0E820A69}"/>
              </a:ext>
            </a:extLst>
          </p:cNvPr>
          <p:cNvSpPr/>
          <p:nvPr/>
        </p:nvSpPr>
        <p:spPr>
          <a:xfrm>
            <a:off x="127591" y="4803259"/>
            <a:ext cx="368596" cy="34024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5820555"/>
      </p:ext>
    </p:extLst>
  </p:cSld>
  <p:clrMapOvr>
    <a:masterClrMapping/>
  </p:clrMapOvr>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757</Words>
  <Application>Microsoft Office PowerPoint</Application>
  <PresentationFormat>On-screen Show (16:9)</PresentationFormat>
  <Paragraphs>178</Paragraphs>
  <Slides>23</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Arial</vt:lpstr>
      <vt:lpstr>Arial MT</vt:lpstr>
      <vt:lpstr>Arvo</vt:lpstr>
      <vt:lpstr>Barlow Condensed</vt:lpstr>
      <vt:lpstr>Barlow Condensed Medium</vt:lpstr>
      <vt:lpstr>Barlow Condensed SemiBold</vt:lpstr>
      <vt:lpstr>Century Gothic</vt:lpstr>
      <vt:lpstr>Fira Sans Extra Condensed Medium</vt:lpstr>
      <vt:lpstr>Helvetica</vt:lpstr>
      <vt:lpstr>Montserrat Light</vt:lpstr>
      <vt:lpstr>Roboto Condensed</vt:lpstr>
      <vt:lpstr>Symbol</vt:lpstr>
      <vt:lpstr>Times New Roman</vt:lpstr>
      <vt:lpstr>Wingdings</vt:lpstr>
      <vt:lpstr>My Creative CV XL by Slidesgo</vt:lpstr>
      <vt:lpstr> All in one store </vt:lpstr>
      <vt:lpstr>Personal Profile</vt:lpstr>
      <vt:lpstr>Personal Profile</vt:lpstr>
      <vt:lpstr>  Overview</vt:lpstr>
      <vt:lpstr>  Introduction</vt:lpstr>
      <vt:lpstr>PowerPoint Presentation</vt:lpstr>
      <vt:lpstr>PowerPoint Presentation</vt:lpstr>
      <vt:lpstr>  Scope &amp; Planning </vt:lpstr>
      <vt:lpstr> Designing </vt:lpstr>
      <vt:lpstr>Data Flow Diagram</vt:lpstr>
      <vt:lpstr>Use Case Diagram</vt:lpstr>
      <vt:lpstr>Database Design</vt:lpstr>
      <vt:lpstr>User Interface</vt:lpstr>
      <vt:lpstr>Testing</vt:lpstr>
      <vt:lpstr>Unit Testing</vt:lpstr>
      <vt:lpstr>Navigation Testing</vt:lpstr>
      <vt:lpstr>Functional Testing</vt:lpstr>
      <vt:lpstr>Environment Testing</vt:lpstr>
      <vt:lpstr>Conclusion</vt:lpstr>
      <vt:lpstr>Biblography</vt:lpstr>
      <vt:lpstr>Biblography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All in one store </dc:title>
  <cp:lastModifiedBy>HP</cp:lastModifiedBy>
  <cp:revision>101</cp:revision>
  <dcterms:modified xsi:type="dcterms:W3CDTF">2022-04-04T05:56:01Z</dcterms:modified>
</cp:coreProperties>
</file>