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oppins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  <p:embeddedFont>
      <p:font typeface="Montserrat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57" Type="http://schemas.openxmlformats.org/officeDocument/2006/relationships/font" Target="fonts/MontserratLight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59" Type="http://schemas.openxmlformats.org/officeDocument/2006/relationships/font" Target="fonts/MontserratLigh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43d9bef0f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43d9bef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43d9bef0f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43d9bef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43d9bef0f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43d9bef0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43d9bef0f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43d9bef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43d9bef0f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43d9bef0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e43d9bef0f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e43d9bef0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e43d9bef0f_0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e43d9bef0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43d9bef0f_0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43d9bef0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43d9bef0f_0_3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43d9bef0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03bcaf4b9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03bcaf4b9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41a8829c09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41a8829c0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4.jpg"/><Relationship Id="rId6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/>
          <p:nvPr>
            <p:ph idx="1" type="body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5715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WANT BIG IMPACT?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flipH="1" rot="-734">
              <a:off x="3885799" y="3790145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flipH="1" rot="5399266">
              <a:off x="2604899" y="2546951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396750"/>
                <a:gridCol w="1396750"/>
                <a:gridCol w="1396750"/>
                <a:gridCol w="1396750"/>
              </a:tblGrid>
              <a:tr h="5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idx="4294967295" type="ctrTitle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89,526,124</a:t>
            </a:r>
            <a:endParaRPr sz="9000"/>
          </a:p>
        </p:txBody>
      </p:sp>
      <p:sp>
        <p:nvSpPr>
          <p:cNvPr id="449" name="Google Shape;449;p26"/>
          <p:cNvSpPr txBox="1"/>
          <p:nvPr>
            <p:ph idx="4294967295" type="subTitle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idx="4294967295" type="ctrTitle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/>
          <p:nvPr>
            <p:ph idx="4294967295" type="subTitle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/>
          <p:nvPr>
            <p:ph idx="4294967295" type="ctrTitle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/>
          <p:nvPr>
            <p:ph idx="4294967295" type="subTitle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/>
          <p:nvPr>
            <p:ph idx="4294967295" type="ctrTitle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/>
          <p:nvPr>
            <p:ph idx="4294967295" type="subTitle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/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/>
          <p:nvPr>
            <p:ph idx="1" type="body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/>
          <p:nvPr>
            <p:ph idx="2" type="body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/>
          <p:nvPr>
            <p:ph idx="3" type="body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8" name="Google Shape;508;p2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29"/>
          <p:cNvSpPr txBox="1"/>
          <p:nvPr>
            <p:ph idx="1" type="body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/>
          <p:nvPr>
            <p:ph idx="2" type="body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/>
          <p:nvPr>
            <p:ph idx="3" type="body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17" name="Google Shape;517;p3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8" name="Google Shape;518;p30"/>
          <p:cNvCxnSpPr/>
          <p:nvPr/>
        </p:nvCxnSpPr>
        <p:spPr>
          <a:xfrm>
            <a:off x="952500" y="9985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0"/>
          <p:cNvCxnSpPr/>
          <p:nvPr/>
        </p:nvCxnSpPr>
        <p:spPr>
          <a:xfrm>
            <a:off x="952500" y="17079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0"/>
          <p:cNvCxnSpPr/>
          <p:nvPr/>
        </p:nvCxnSpPr>
        <p:spPr>
          <a:xfrm>
            <a:off x="952500" y="24174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0"/>
          <p:cNvCxnSpPr/>
          <p:nvPr/>
        </p:nvCxnSpPr>
        <p:spPr>
          <a:xfrm>
            <a:off x="952500" y="31269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0"/>
          <p:cNvCxnSpPr/>
          <p:nvPr/>
        </p:nvCxnSpPr>
        <p:spPr>
          <a:xfrm>
            <a:off x="952500" y="38583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30"/>
          <p:cNvSpPr txBox="1"/>
          <p:nvPr/>
        </p:nvSpPr>
        <p:spPr>
          <a:xfrm>
            <a:off x="952500" y="839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30"/>
          <p:cNvSpPr/>
          <p:nvPr/>
        </p:nvSpPr>
        <p:spPr>
          <a:xfrm>
            <a:off x="1572782" y="23047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1887026" y="19106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2201270" y="24174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3325786" y="26185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3640031" y="20201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3954275" y="11528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5078791" y="20639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5393035" y="9983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5707280" y="22463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6831796" y="26769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7146040" y="12174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7460284" y="15312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17" name="Google Shape;317;p13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319" name="Google Shape;319;p13"/>
          <p:cNvSpPr txBox="1"/>
          <p:nvPr>
            <p:ph idx="2" type="body"/>
          </p:nvPr>
        </p:nvSpPr>
        <p:spPr>
          <a:xfrm>
            <a:off x="1608575" y="4058325"/>
            <a:ext cx="6759000" cy="7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320" name="Google Shape;320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idx="4294967295" type="body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41" name="Google Shape;541;p3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2" name="Google Shape;542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rotWithShape="0" algn="bl" dir="5400000" dist="571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7" name="Google Shape;547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858925" y="723788"/>
            <a:ext cx="1900625" cy="34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3" name="Google Shape;553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2"/>
          <p:cNvSpPr txBox="1"/>
          <p:nvPr>
            <p:ph idx="4294967295" type="body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559" name="Google Shape;5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344" y="919061"/>
            <a:ext cx="2417914" cy="32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33"/>
          <p:cNvSpPr txBox="1"/>
          <p:nvPr>
            <p:ph idx="4294967295" type="body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DESKTOP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grpSp>
        <p:nvGrpSpPr>
          <p:cNvPr id="566" name="Google Shape;566;p33"/>
          <p:cNvGrpSpPr/>
          <p:nvPr/>
        </p:nvGrpSpPr>
        <p:grpSpPr>
          <a:xfrm>
            <a:off x="2595024" y="936333"/>
            <a:ext cx="5962030" cy="3493082"/>
            <a:chOff x="1177450" y="241631"/>
            <a:chExt cx="6173152" cy="3616776"/>
          </a:xfrm>
        </p:grpSpPr>
        <p:sp>
          <p:nvSpPr>
            <p:cNvPr id="567" name="Google Shape;567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1" name="Google Shape;571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260665" y="1128900"/>
            <a:ext cx="4633966" cy="294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34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</a:t>
            </a:r>
            <a:r>
              <a:rPr lang="en" sz="7200">
                <a:solidFill>
                  <a:schemeClr val="accent2"/>
                </a:solidFill>
              </a:rPr>
              <a:t>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78" name="Google Shape;578;p34"/>
          <p:cNvSpPr txBox="1"/>
          <p:nvPr>
            <p:ph idx="4294967295" type="subTitle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4" name="Google Shape;584;p3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85" name="Google Shape;585;p3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91" name="Google Shape;591;p36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92" name="Google Shape;592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3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2"/>
                </a:solidFill>
              </a:rPr>
              <a:t>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99" name="Google Shape;599;p37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05" name="Google Shape;605;p3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38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38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8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38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38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8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38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619" name="Google Shape;619;p38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0" name="Google Shape;620;p38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38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2" name="Google Shape;622;p38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38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4" name="Google Shape;624;p38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38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6" name="Google Shape;626;p38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7" name="Google Shape;627;p38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8" name="Google Shape;628;p38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38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0" name="Google Shape;630;p38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1" name="Google Shape;631;p38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2" name="Google Shape;632;p38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38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4" name="Google Shape;634;p38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38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6" name="Google Shape;636;p38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8" name="Google Shape;638;p38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0" name="Google Shape;640;p38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2" name="Google Shape;642;p38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48" name="Google Shape;648;p3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652" name="Google Shape;65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55" name="Google Shape;65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58" name="Google Shape;65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61" name="Google Shape;66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64" name="Google Shape;66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67" name="Google Shape;66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69" name="Google Shape;669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80" name="Google Shape;680;p4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81" name="Google Shape;681;p40"/>
          <p:cNvGraphicFramePr/>
          <p:nvPr/>
        </p:nvGraphicFramePr>
        <p:xfrm>
          <a:off x="776450" y="1472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285875"/>
                <a:gridCol w="441525"/>
                <a:gridCol w="441525"/>
                <a:gridCol w="441525"/>
                <a:gridCol w="441525"/>
                <a:gridCol w="441525"/>
                <a:gridCol w="441525"/>
                <a:gridCol w="441525"/>
                <a:gridCol w="441525"/>
                <a:gridCol w="441525"/>
                <a:gridCol w="441525"/>
                <a:gridCol w="441525"/>
                <a:gridCol w="441525"/>
                <a:gridCol w="441525"/>
                <a:gridCol w="44152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/>
          <p:nvPr>
            <p:ph idx="4294967295" type="subTitle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27" name="Google Shape;3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5715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87" name="Google Shape;687;p4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41"/>
          <p:cNvSpPr/>
          <p:nvPr/>
        </p:nvSpPr>
        <p:spPr>
          <a:xfrm>
            <a:off x="787775" y="1406050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41"/>
          <p:cNvSpPr/>
          <p:nvPr/>
        </p:nvSpPr>
        <p:spPr>
          <a:xfrm>
            <a:off x="4656923" y="1406050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41"/>
          <p:cNvSpPr/>
          <p:nvPr/>
        </p:nvSpPr>
        <p:spPr>
          <a:xfrm>
            <a:off x="787775" y="2959354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41"/>
          <p:cNvSpPr/>
          <p:nvPr/>
        </p:nvSpPr>
        <p:spPr>
          <a:xfrm>
            <a:off x="4656923" y="2959354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1"/>
          <p:cNvSpPr/>
          <p:nvPr/>
        </p:nvSpPr>
        <p:spPr>
          <a:xfrm>
            <a:off x="3436679" y="1737282"/>
            <a:ext cx="2135100" cy="2135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1"/>
          <p:cNvSpPr/>
          <p:nvPr/>
        </p:nvSpPr>
        <p:spPr>
          <a:xfrm rot="5400000">
            <a:off x="3590539" y="1737282"/>
            <a:ext cx="2135100" cy="2135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1"/>
          <p:cNvSpPr/>
          <p:nvPr/>
        </p:nvSpPr>
        <p:spPr>
          <a:xfrm rot="10800000">
            <a:off x="3590539" y="1892360"/>
            <a:ext cx="2135100" cy="2135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1"/>
          <p:cNvSpPr/>
          <p:nvPr/>
        </p:nvSpPr>
        <p:spPr>
          <a:xfrm rot="-5400000">
            <a:off x="3436679" y="1892360"/>
            <a:ext cx="2135100" cy="2135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3928217" y="2182638"/>
            <a:ext cx="289136" cy="3922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S</a:t>
            </a:r>
          </a:p>
        </p:txBody>
      </p:sp>
      <p:sp>
        <p:nvSpPr>
          <p:cNvPr id="697" name="Google Shape;697;p41"/>
          <p:cNvSpPr/>
          <p:nvPr/>
        </p:nvSpPr>
        <p:spPr>
          <a:xfrm>
            <a:off x="4825321" y="2189456"/>
            <a:ext cx="547177" cy="3829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W</a:t>
            </a:r>
          </a:p>
        </p:txBody>
      </p:sp>
      <p:sp>
        <p:nvSpPr>
          <p:cNvPr id="698" name="Google Shape;698;p41"/>
          <p:cNvSpPr/>
          <p:nvPr/>
        </p:nvSpPr>
        <p:spPr>
          <a:xfrm>
            <a:off x="3897666" y="3159912"/>
            <a:ext cx="392789" cy="3922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O</a:t>
            </a:r>
          </a:p>
        </p:txBody>
      </p:sp>
      <p:sp>
        <p:nvSpPr>
          <p:cNvPr id="699" name="Google Shape;699;p41"/>
          <p:cNvSpPr/>
          <p:nvPr/>
        </p:nvSpPr>
        <p:spPr>
          <a:xfrm>
            <a:off x="4926246" y="3166731"/>
            <a:ext cx="296228" cy="3829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05" name="Google Shape;705;p4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3" name="Google Shape;71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9" name="Google Shape;71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20" name="Google Shape;720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2" name="Google Shape;722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3" name="Google Shape;72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24" name="Google Shape;724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7" name="Google Shape;72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28" name="Google Shape;728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3" name="Google Shape;73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34" name="Google Shape;734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45" name="Google Shape;745;p4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6" name="Google Shape;746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747" name="Google Shape;747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754" name="Google Shape;754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55" name="Google Shape;755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57" name="Google Shape;757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59" name="Google Shape;759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61" name="Google Shape;761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63" name="Google Shape;763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65" name="Google Shape;765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71" name="Google Shape;771;p4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2" name="Google Shape;772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3" name="Google Shape;773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Imani Jackson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4" name="Google Shape;77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5" name="Google Shape;775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Marcos Galán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6" name="Google Shape;776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7" name="Google Shape;777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Ixchel Valdía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8" name="Google Shape;778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9" name="Google Shape;779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Nils Årud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85" name="Google Shape;785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87" name="Google Shape;787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3" name="Google Shape;833;p4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4" name="Google Shape;834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35" name="Google Shape;835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57" name="Google Shape;857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58" name="Google Shape;858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859" name="Google Shape;859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company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75" name="Google Shape;875;p4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76" name="Google Shape;876;p46"/>
          <p:cNvGraphicFramePr/>
          <p:nvPr/>
        </p:nvGraphicFramePr>
        <p:xfrm>
          <a:off x="8067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{857E30E5-1DB3-4595-BE70-43D435B19659}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7"/>
          <p:cNvSpPr txBox="1"/>
          <p:nvPr>
            <p:ph idx="1" type="body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882" name="Google Shape;882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83" name="Google Shape;883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90" name="Google Shape;890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93" name="Google Shape;893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4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98" name="Google Shape;898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902" name="Google Shape;902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4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908" name="Google Shape;908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29" name="Google Shape;929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32" name="Google Shape;932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36" name="Google Shape;936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40" name="Google Shape;940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4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8" name="Google Shape;948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49" name="Google Shape;949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52" name="Google Shape;952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55" name="Google Shape;955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58" name="Google Shape;958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61" name="Google Shape;961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66" name="Google Shape;966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69" name="Google Shape;969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4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74" name="Google Shape;974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77" name="Google Shape;977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83" name="Google Shape;983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86" name="Google Shape;986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92" name="Google Shape;992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98" name="Google Shape;998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2" name="Google Shape;1002;p4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006" name="Google Shape;1006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009" name="Google Shape;1009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012" name="Google Shape;1012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4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016" name="Google Shape;1016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019" name="Google Shape;1019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025" name="Google Shape;1025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4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30" name="Google Shape;1030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33" name="Google Shape;1033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4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37" name="Google Shape;1037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40" name="Google Shape;1040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4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46" name="Google Shape;1046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49" name="Google Shape;1049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54" name="Google Shape;1054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58" name="Google Shape;1058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61" name="Google Shape;1061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65" name="Google Shape;1065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71" name="Google Shape;1071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74" name="Google Shape;1074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4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81" name="Google Shape;1081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84" name="Google Shape;1084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4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90" name="Google Shape;1090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94" name="Google Shape;1094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4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101" name="Google Shape;1101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4" name="Google Shape;1104;p4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5" name="Google Shape;1105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106" name="Google Shape;1106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4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0" name="Google Shape;1110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111" name="Google Shape;1111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117" name="Google Shape;1117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121" name="Google Shape;1121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125" name="Google Shape;1125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31" name="Google Shape;1131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37" name="Google Shape;1137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40" name="Google Shape;1140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4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7" name="Google Shape;1147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48" name="Google Shape;1148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1154" name="Google Shape;1154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56" name="Google Shape;1156;p47"/>
          <p:cNvSpPr/>
          <p:nvPr/>
        </p:nvSpPr>
        <p:spPr>
          <a:xfrm>
            <a:off x="6414105" y="3825252"/>
            <a:ext cx="270212" cy="15264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7" name="Google Shape;1157;p4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1158" name="Google Shape;1158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47"/>
          <p:cNvSpPr/>
          <p:nvPr/>
        </p:nvSpPr>
        <p:spPr>
          <a:xfrm>
            <a:off x="7010498" y="3811356"/>
            <a:ext cx="270212" cy="15264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1" name="Google Shape;1161;p4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1162" name="Google Shape;1162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rgbClr val="FFF2CC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rgbClr val="FFF2CC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47"/>
          <p:cNvSpPr/>
          <p:nvPr/>
        </p:nvSpPr>
        <p:spPr>
          <a:xfrm>
            <a:off x="7837401" y="4105744"/>
            <a:ext cx="746706" cy="421816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71" name="Google Shape;1171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8" name="Google Shape;1178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83" name="Google Shape;1183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7" name="Google Shape;1187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93" name="Google Shape;1193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7" name="Google Shape;1197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02" name="Google Shape;1202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8" name="Google Shape;1208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15" name="Google Shape;1215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8" name="Google Shape;1218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22" name="Google Shape;1222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9" name="Google Shape;1229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35" name="Google Shape;1235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9" name="Google Shape;1239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0" name="Google Shape;1240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0" name="Google Shape;1250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7" name="Google Shape;1257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62" name="Google Shape;1262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8" name="Google Shape;1268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75" name="Google Shape;1275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0" name="Google Shape;1280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85" name="Google Shape;1285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0" name="Google Shape;1290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91" name="Google Shape;129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1" name="Google Shape;1301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02" name="Google Shape;1302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5" name="Google Shape;1305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06" name="Google Shape;130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6" name="Google Shape;1316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7" name="Google Shape;1317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1" name="Google Shape;1321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22" name="Google Shape;132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2" name="Google Shape;1332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33" name="Google Shape;1333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41" name="Google Shape;1341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46" name="Google Shape;1346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51" name="Google Shape;1351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7" name="Google Shape;1357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64" name="Google Shape;1364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8" name="Google Shape;1368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74" name="Google Shape;1374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81" name="Google Shape;1381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85" name="Google Shape;1385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0" name="Google Shape;1390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7" name="Google Shape;1397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05" name="Google Shape;1405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0" name="Google Shape;1410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14" name="Google Shape;1414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8" name="Google Shape;1418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23" name="Google Shape;1423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8" name="Google Shape;1428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34" name="Google Shape;1434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41" name="Google Shape;1441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8" name="Google Shape;1448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9" name="Google Shape;1449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62" name="Google Shape;1462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7" name="Google Shape;1467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71" name="Google Shape;1471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8" name="Google Shape;1478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7" name="Google Shape;1487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0" name="Google Shape;1500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13" name="Google Shape;1513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26" name="Google Shape;1526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2" name="Google Shape;1532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33" name="Google Shape;1533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49" name="Google Shape;1549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54" name="Google Shape;1554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55" name="Google Shape;1555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9" name="Google Shape;1559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63" name="Google Shape;1563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6" name="Google Shape;1566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7" name="Google Shape;1567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0" name="Google Shape;1570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71" name="Google Shape;1571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0" name="Google Shape;1580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4" name="Google Shape;1604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05" name="Google Shape;1605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06" name="Google Shape;1606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8" name="Google Shape;1608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9" name="Google Shape;160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1" name="Google Shape;1611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12" name="Google Shape;161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4" name="Google Shape;1614;p48"/>
          <p:cNvSpPr txBox="1"/>
          <p:nvPr>
            <p:ph type="title"/>
          </p:nvPr>
        </p:nvSpPr>
        <p:spPr>
          <a:xfrm>
            <a:off x="1081975" y="249075"/>
            <a:ext cx="698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15" name="Google Shape;1615;p4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1" name="Google Shape;1621;p4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2" name="Google Shape;1622;p49"/>
          <p:cNvSpPr txBox="1"/>
          <p:nvPr>
            <p:ph idx="1" type="body"/>
          </p:nvPr>
        </p:nvSpPr>
        <p:spPr>
          <a:xfrm>
            <a:off x="731900" y="8564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" name="Google Shape;1627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9" name="Google Shape;1629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0" name="Google Shape;1630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31" name="Google Shape;1631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3" name="Google Shape;1633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34" name="Google Shape;1634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6" name="Google Shape;1636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7" name="Google Shape;1637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8" name="Google Shape;1638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9" name="Google Shape;1639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0" name="Google Shape;1640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1" name="Google Shape;1641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340" name="Google Shape;340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>
            <p:ph idx="4294967295" type="ctrTitle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/>
          <p:nvPr>
            <p:ph idx="4294967295" type="subTitle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75" name="Google Shape;375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