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96FA-86D7-4EE1-9A1C-3A058F7F59A7}" type="datetimeFigureOut">
              <a:rPr lang="en-US" smtClean="0"/>
              <a:t>21-Jun-15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CCCB-050B-4AFE-84E5-9190525D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1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96FA-86D7-4EE1-9A1C-3A058F7F59A7}" type="datetimeFigureOut">
              <a:rPr lang="en-US" smtClean="0"/>
              <a:t>21-Jun-15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CCCB-050B-4AFE-84E5-9190525D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4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96FA-86D7-4EE1-9A1C-3A058F7F59A7}" type="datetimeFigureOut">
              <a:rPr lang="en-US" smtClean="0"/>
              <a:t>21-Jun-15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CCCB-050B-4AFE-84E5-9190525D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3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96FA-86D7-4EE1-9A1C-3A058F7F59A7}" type="datetimeFigureOut">
              <a:rPr lang="en-US" smtClean="0"/>
              <a:t>21-Jun-15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CCCB-050B-4AFE-84E5-9190525D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1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96FA-86D7-4EE1-9A1C-3A058F7F59A7}" type="datetimeFigureOut">
              <a:rPr lang="en-US" smtClean="0"/>
              <a:t>21-Jun-15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CCCB-050B-4AFE-84E5-9190525D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59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96FA-86D7-4EE1-9A1C-3A058F7F59A7}" type="datetimeFigureOut">
              <a:rPr lang="en-US" smtClean="0"/>
              <a:t>21-Jun-15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CCCB-050B-4AFE-84E5-9190525D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8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96FA-86D7-4EE1-9A1C-3A058F7F59A7}" type="datetimeFigureOut">
              <a:rPr lang="en-US" smtClean="0"/>
              <a:t>21-Jun-15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CCCB-050B-4AFE-84E5-9190525D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84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96FA-86D7-4EE1-9A1C-3A058F7F59A7}" type="datetimeFigureOut">
              <a:rPr lang="en-US" smtClean="0"/>
              <a:t>21-Jun-15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CCCB-050B-4AFE-84E5-9190525D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0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96FA-86D7-4EE1-9A1C-3A058F7F59A7}" type="datetimeFigureOut">
              <a:rPr lang="en-US" smtClean="0"/>
              <a:t>21-Jun-15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CCCB-050B-4AFE-84E5-9190525D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6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96FA-86D7-4EE1-9A1C-3A058F7F59A7}" type="datetimeFigureOut">
              <a:rPr lang="en-US" smtClean="0"/>
              <a:t>21-Jun-15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CCCB-050B-4AFE-84E5-9190525D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9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96FA-86D7-4EE1-9A1C-3A058F7F59A7}" type="datetimeFigureOut">
              <a:rPr lang="en-US" smtClean="0"/>
              <a:t>21-Jun-15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CCCB-050B-4AFE-84E5-9190525D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0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296FA-86D7-4EE1-9A1C-3A058F7F59A7}" type="datetimeFigureOut">
              <a:rPr lang="en-US" smtClean="0"/>
              <a:t>21-Jun-15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8CCCB-050B-4AFE-84E5-9190525D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1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 flipV="1">
            <a:off x="2267712" y="2121408"/>
            <a:ext cx="3255264" cy="1926336"/>
          </a:xfrm>
          <a:custGeom>
            <a:avLst/>
            <a:gdLst>
              <a:gd name="connsiteX0" fmla="*/ 3212592 w 3255264"/>
              <a:gd name="connsiteY0" fmla="*/ 0 h 1926336"/>
              <a:gd name="connsiteX1" fmla="*/ 3255264 w 3255264"/>
              <a:gd name="connsiteY1" fmla="*/ 1272 h 1926336"/>
              <a:gd name="connsiteX2" fmla="*/ 3255264 w 3255264"/>
              <a:gd name="connsiteY2" fmla="*/ 24779 h 1926336"/>
              <a:gd name="connsiteX3" fmla="*/ 3243072 w 3255264"/>
              <a:gd name="connsiteY3" fmla="*/ 24384 h 1926336"/>
              <a:gd name="connsiteX4" fmla="*/ 365760 w 3255264"/>
              <a:gd name="connsiteY4" fmla="*/ 1871472 h 1926336"/>
              <a:gd name="connsiteX5" fmla="*/ 370076 w 3255264"/>
              <a:gd name="connsiteY5" fmla="*/ 1926336 h 1926336"/>
              <a:gd name="connsiteX6" fmla="*/ 2608 w 3255264"/>
              <a:gd name="connsiteY6" fmla="*/ 1926336 h 1926336"/>
              <a:gd name="connsiteX7" fmla="*/ 0 w 3255264"/>
              <a:gd name="connsiteY7" fmla="*/ 1895856 h 1926336"/>
              <a:gd name="connsiteX8" fmla="*/ 3212592 w 3255264"/>
              <a:gd name="connsiteY8" fmla="*/ 0 h 1926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5264" h="1926336">
                <a:moveTo>
                  <a:pt x="3212592" y="0"/>
                </a:moveTo>
                <a:lnTo>
                  <a:pt x="3255264" y="1272"/>
                </a:lnTo>
                <a:lnTo>
                  <a:pt x="3255264" y="24779"/>
                </a:lnTo>
                <a:lnTo>
                  <a:pt x="3243072" y="24384"/>
                </a:lnTo>
                <a:cubicBezTo>
                  <a:pt x="1653976" y="24384"/>
                  <a:pt x="365760" y="851353"/>
                  <a:pt x="365760" y="1871472"/>
                </a:cubicBezTo>
                <a:lnTo>
                  <a:pt x="370076" y="1926336"/>
                </a:lnTo>
                <a:lnTo>
                  <a:pt x="2608" y="1926336"/>
                </a:lnTo>
                <a:lnTo>
                  <a:pt x="0" y="1895856"/>
                </a:lnTo>
                <a:cubicBezTo>
                  <a:pt x="0" y="848804"/>
                  <a:pt x="1438326" y="0"/>
                  <a:pt x="3212592" y="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02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chintan mistry</dc:creator>
  <cp:lastModifiedBy>chintan mistry</cp:lastModifiedBy>
  <cp:revision>3</cp:revision>
  <dcterms:created xsi:type="dcterms:W3CDTF">2015-06-21T15:10:09Z</dcterms:created>
  <dcterms:modified xsi:type="dcterms:W3CDTF">2015-06-21T15:31:19Z</dcterms:modified>
</cp:coreProperties>
</file>