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8" r:id="rId12"/>
    <p:sldId id="270" r:id="rId13"/>
    <p:sldId id="273" r:id="rId14"/>
    <p:sldId id="271" r:id="rId15"/>
    <p:sldId id="277" r:id="rId16"/>
    <p:sldId id="275" r:id="rId17"/>
    <p:sldId id="276" r:id="rId18"/>
    <p:sldId id="266" r:id="rId19"/>
    <p:sldId id="269" r:id="rId20"/>
    <p:sldId id="26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73954-CF43-84EF-2474-4B7B46071920}" v="84" dt="2022-12-31T06:55:46.044"/>
    <p1510:client id="{031D8336-12B7-4865-4C0B-39F484553B61}" v="2" dt="2022-12-31T02:32:34.229"/>
    <p1510:client id="{0D25752A-2366-436A-5B00-E9C89C1FB6BB}" v="32" dt="2022-12-30T07:20:30.885"/>
    <p1510:client id="{1E6AFC53-9943-72E6-1E97-DCFFF2742D0C}" v="153" dt="2022-12-31T02:49:31.684"/>
    <p1510:client id="{422D8286-1FE4-BC45-338C-BB72F2D556C7}" v="239" dt="2022-12-28T13:01:28.647"/>
    <p1510:client id="{5798B161-1126-A3F4-C459-A47BB21DF751}" v="125" dt="2022-12-30T10:07:29.995"/>
    <p1510:client id="{59427314-29B8-1B58-0EDF-97FBC88523D7}" v="94" dt="2022-12-31T08:38:55.081"/>
    <p1510:client id="{65498A9D-6F36-E9D4-A355-438ADB2D517E}" v="720" dt="2022-12-28T11:34:24.791"/>
    <p1510:client id="{B39ED71B-00F4-4929-9407-C6084F57DF91}" v="555" dt="2022-12-28T10:38:46.511"/>
    <p1510:client id="{EB5A0646-B937-C97F-E2F7-0C8E0197A900}" v="46" dt="2022-12-28T13:15:15.768"/>
    <p1510:client id="{EFF91132-0265-9CC7-553B-FD1C911463AE}" v="32" dt="2022-12-31T06:51:2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aka Pitigala" userId="S::pitigalapkdgd.20@uom.lk::6e67f944-c27d-4fa9-87dd-40677b9e57ac" providerId="AD" clId="Web-{422D8286-1FE4-BC45-338C-BB72F2D556C7}"/>
    <pc:docChg chg="addSld modSld sldOrd">
      <pc:chgData name="Geethaka Pitigala" userId="S::pitigalapkdgd.20@uom.lk::6e67f944-c27d-4fa9-87dd-40677b9e57ac" providerId="AD" clId="Web-{422D8286-1FE4-BC45-338C-BB72F2D556C7}" dt="2022-12-28T13:01:28.303" v="226" actId="20577"/>
      <pc:docMkLst>
        <pc:docMk/>
      </pc:docMkLst>
      <pc:sldChg chg="addSp delSp modSp mod ord setBg">
        <pc:chgData name="Geethaka Pitigala" userId="S::pitigalapkdgd.20@uom.lk::6e67f944-c27d-4fa9-87dd-40677b9e57ac" providerId="AD" clId="Web-{422D8286-1FE4-BC45-338C-BB72F2D556C7}" dt="2022-12-28T13:01:28.303" v="226" actId="20577"/>
        <pc:sldMkLst>
          <pc:docMk/>
          <pc:sldMk cId="1005704255" sldId="267"/>
        </pc:sldMkLst>
        <pc:spChg chg="del">
          <ac:chgData name="Geethaka Pitigala" userId="S::pitigalapkdgd.20@uom.lk::6e67f944-c27d-4fa9-87dd-40677b9e57ac" providerId="AD" clId="Web-{422D8286-1FE4-BC45-338C-BB72F2D556C7}" dt="2022-12-28T12:56:31.935" v="133"/>
          <ac:spMkLst>
            <pc:docMk/>
            <pc:sldMk cId="1005704255" sldId="267"/>
            <ac:spMk id="2" creationId="{CD0C55C6-3437-BEF2-F31A-BDF79ECA79D6}"/>
          </ac:spMkLst>
        </pc:spChg>
        <pc:spChg chg="del mod">
          <ac:chgData name="Geethaka Pitigala" userId="S::pitigalapkdgd.20@uom.lk::6e67f944-c27d-4fa9-87dd-40677b9e57ac" providerId="AD" clId="Web-{422D8286-1FE4-BC45-338C-BB72F2D556C7}" dt="2022-12-28T12:56:33.388" v="134"/>
          <ac:spMkLst>
            <pc:docMk/>
            <pc:sldMk cId="1005704255" sldId="267"/>
            <ac:spMk id="3" creationId="{1CEE7371-58FA-CD6B-9A40-5B1ABCF1178F}"/>
          </ac:spMkLst>
        </pc:spChg>
        <pc:spChg chg="add del mod">
          <ac:chgData name="Geethaka Pitigala" userId="S::pitigalapkdgd.20@uom.lk::6e67f944-c27d-4fa9-87dd-40677b9e57ac" providerId="AD" clId="Web-{422D8286-1FE4-BC45-338C-BB72F2D556C7}" dt="2022-12-28T12:56:35.842" v="135"/>
          <ac:spMkLst>
            <pc:docMk/>
            <pc:sldMk cId="1005704255" sldId="267"/>
            <ac:spMk id="5" creationId="{64C8A4AB-CF6B-391F-E38F-83349BD204F2}"/>
          </ac:spMkLst>
        </pc:spChg>
        <pc:spChg chg="add mod ord">
          <ac:chgData name="Geethaka Pitigala" userId="S::pitigalapkdgd.20@uom.lk::6e67f944-c27d-4fa9-87dd-40677b9e57ac" providerId="AD" clId="Web-{422D8286-1FE4-BC45-338C-BB72F2D556C7}" dt="2022-12-28T13:01:28.303" v="226" actId="20577"/>
          <ac:spMkLst>
            <pc:docMk/>
            <pc:sldMk cId="1005704255" sldId="267"/>
            <ac:spMk id="7" creationId="{DF1E3B3C-6DDE-1D4A-3F16-C1862665A5BD}"/>
          </ac:spMkLst>
        </pc:spChg>
        <pc:spChg chg="add mod">
          <ac:chgData name="Geethaka Pitigala" userId="S::pitigalapkdgd.20@uom.lk::6e67f944-c27d-4fa9-87dd-40677b9e57ac" providerId="AD" clId="Web-{422D8286-1FE4-BC45-338C-BB72F2D556C7}" dt="2022-12-28T12:58:26.266" v="206"/>
          <ac:spMkLst>
            <pc:docMk/>
            <pc:sldMk cId="1005704255" sldId="267"/>
            <ac:spMk id="9" creationId="{F3F3D0B8-9188-CF0B-8507-0916280B2EAB}"/>
          </ac:spMkLst>
        </pc:spChg>
        <pc:spChg chg="add">
          <ac:chgData name="Geethaka Pitigala" userId="S::pitigalapkdgd.20@uom.lk::6e67f944-c27d-4fa9-87dd-40677b9e57ac" providerId="AD" clId="Web-{422D8286-1FE4-BC45-338C-BB72F2D556C7}" dt="2022-12-28T12:58:26.266" v="206"/>
          <ac:spMkLst>
            <pc:docMk/>
            <pc:sldMk cId="1005704255" sldId="267"/>
            <ac:spMk id="14" creationId="{3741B58E-3B65-4A01-A276-975AB2CF8A08}"/>
          </ac:spMkLst>
        </pc:spChg>
        <pc:spChg chg="add">
          <ac:chgData name="Geethaka Pitigala" userId="S::pitigalapkdgd.20@uom.lk::6e67f944-c27d-4fa9-87dd-40677b9e57ac" providerId="AD" clId="Web-{422D8286-1FE4-BC45-338C-BB72F2D556C7}" dt="2022-12-28T12:58:26.266" v="206"/>
          <ac:spMkLst>
            <pc:docMk/>
            <pc:sldMk cId="1005704255" sldId="267"/>
            <ac:spMk id="16" creationId="{7AAC67C3-831B-4AB1-A259-DFB839CAFAFC}"/>
          </ac:spMkLst>
        </pc:spChg>
      </pc:sldChg>
      <pc:sldChg chg="addSp delSp modSp">
        <pc:chgData name="Geethaka Pitigala" userId="S::pitigalapkdgd.20@uom.lk::6e67f944-c27d-4fa9-87dd-40677b9e57ac" providerId="AD" clId="Web-{422D8286-1FE4-BC45-338C-BB72F2D556C7}" dt="2022-12-28T12:48:06.764" v="33" actId="1076"/>
        <pc:sldMkLst>
          <pc:docMk/>
          <pc:sldMk cId="1511751152" sldId="268"/>
        </pc:sldMkLst>
        <pc:spChg chg="mod">
          <ac:chgData name="Geethaka Pitigala" userId="S::pitigalapkdgd.20@uom.lk::6e67f944-c27d-4fa9-87dd-40677b9e57ac" providerId="AD" clId="Web-{422D8286-1FE4-BC45-338C-BB72F2D556C7}" dt="2022-12-28T12:43:49.022" v="15" actId="20577"/>
          <ac:spMkLst>
            <pc:docMk/>
            <pc:sldMk cId="1511751152" sldId="268"/>
            <ac:spMk id="2" creationId="{6D636202-CA4E-9035-64AE-95FB18EF18F7}"/>
          </ac:spMkLst>
        </pc:spChg>
        <pc:spChg chg="del">
          <ac:chgData name="Geethaka Pitigala" userId="S::pitigalapkdgd.20@uom.lk::6e67f944-c27d-4fa9-87dd-40677b9e57ac" providerId="AD" clId="Web-{422D8286-1FE4-BC45-338C-BB72F2D556C7}" dt="2022-12-28T12:42:50.676" v="13"/>
          <ac:spMkLst>
            <pc:docMk/>
            <pc:sldMk cId="1511751152" sldId="268"/>
            <ac:spMk id="3" creationId="{D87B829A-26C6-B4A2-6870-349A557383EA}"/>
          </ac:spMkLst>
        </pc:spChg>
        <pc:picChg chg="add mod">
          <ac:chgData name="Geethaka Pitigala" userId="S::pitigalapkdgd.20@uom.lk::6e67f944-c27d-4fa9-87dd-40677b9e57ac" providerId="AD" clId="Web-{422D8286-1FE4-BC45-338C-BB72F2D556C7}" dt="2022-12-28T12:48:06.764" v="33" actId="1076"/>
          <ac:picMkLst>
            <pc:docMk/>
            <pc:sldMk cId="1511751152" sldId="268"/>
            <ac:picMk id="4" creationId="{DF087689-31A4-CD9E-8185-DEDCA5EFD801}"/>
          </ac:picMkLst>
        </pc:picChg>
        <pc:picChg chg="add mod">
          <ac:chgData name="Geethaka Pitigala" userId="S::pitigalapkdgd.20@uom.lk::6e67f944-c27d-4fa9-87dd-40677b9e57ac" providerId="AD" clId="Web-{422D8286-1FE4-BC45-338C-BB72F2D556C7}" dt="2022-12-28T12:48:01.310" v="30" actId="1076"/>
          <ac:picMkLst>
            <pc:docMk/>
            <pc:sldMk cId="1511751152" sldId="268"/>
            <ac:picMk id="5" creationId="{DD6148CC-F584-A658-9125-A314D0290082}"/>
          </ac:picMkLst>
        </pc:picChg>
      </pc:sldChg>
      <pc:sldChg chg="addSp delSp modSp new">
        <pc:chgData name="Geethaka Pitigala" userId="S::pitigalapkdgd.20@uom.lk::6e67f944-c27d-4fa9-87dd-40677b9e57ac" providerId="AD" clId="Web-{422D8286-1FE4-BC45-338C-BB72F2D556C7}" dt="2022-12-28T13:00:50.458" v="220" actId="1076"/>
        <pc:sldMkLst>
          <pc:docMk/>
          <pc:sldMk cId="1768914948" sldId="269"/>
        </pc:sldMkLst>
        <pc:spChg chg="del">
          <ac:chgData name="Geethaka Pitigala" userId="S::pitigalapkdgd.20@uom.lk::6e67f944-c27d-4fa9-87dd-40677b9e57ac" providerId="AD" clId="Web-{422D8286-1FE4-BC45-338C-BB72F2D556C7}" dt="2022-12-28T12:48:30.014" v="35"/>
          <ac:spMkLst>
            <pc:docMk/>
            <pc:sldMk cId="1768914948" sldId="269"/>
            <ac:spMk id="2" creationId="{02BFB124-D2AF-B44C-6C58-8C056E708DF2}"/>
          </ac:spMkLst>
        </pc:spChg>
        <pc:spChg chg="del mod">
          <ac:chgData name="Geethaka Pitigala" userId="S::pitigalapkdgd.20@uom.lk::6e67f944-c27d-4fa9-87dd-40677b9e57ac" providerId="AD" clId="Web-{422D8286-1FE4-BC45-338C-BB72F2D556C7}" dt="2022-12-28T12:48:33.202" v="37"/>
          <ac:spMkLst>
            <pc:docMk/>
            <pc:sldMk cId="1768914948" sldId="269"/>
            <ac:spMk id="3" creationId="{216F443E-0DAF-C3A8-EFD2-2914771210D8}"/>
          </ac:spMkLst>
        </pc:spChg>
        <pc:spChg chg="add del">
          <ac:chgData name="Geethaka Pitigala" userId="S::pitigalapkdgd.20@uom.lk::6e67f944-c27d-4fa9-87dd-40677b9e57ac" providerId="AD" clId="Web-{422D8286-1FE4-BC45-338C-BB72F2D556C7}" dt="2022-12-28T12:48:44.187" v="39"/>
          <ac:spMkLst>
            <pc:docMk/>
            <pc:sldMk cId="1768914948" sldId="269"/>
            <ac:spMk id="4" creationId="{EFD7D92B-A5E0-D02C-66FF-10671D3265E0}"/>
          </ac:spMkLst>
        </pc:spChg>
        <pc:spChg chg="add del mod">
          <ac:chgData name="Geethaka Pitigala" userId="S::pitigalapkdgd.20@uom.lk::6e67f944-c27d-4fa9-87dd-40677b9e57ac" providerId="AD" clId="Web-{422D8286-1FE4-BC45-338C-BB72F2D556C7}" dt="2022-12-28T12:55:32.621" v="90"/>
          <ac:spMkLst>
            <pc:docMk/>
            <pc:sldMk cId="1768914948" sldId="269"/>
            <ac:spMk id="7" creationId="{E7060C2F-3CC1-06C5-F4D8-8F3DE1BE20EF}"/>
          </ac:spMkLst>
        </pc:spChg>
        <pc:picChg chg="add del mod">
          <ac:chgData name="Geethaka Pitigala" userId="S::pitigalapkdgd.20@uom.lk::6e67f944-c27d-4fa9-87dd-40677b9e57ac" providerId="AD" clId="Web-{422D8286-1FE4-BC45-338C-BB72F2D556C7}" dt="2022-12-28T12:59:09.158" v="212"/>
          <ac:picMkLst>
            <pc:docMk/>
            <pc:sldMk cId="1768914948" sldId="269"/>
            <ac:picMk id="5" creationId="{1F15F3E4-D2D6-29F5-83DD-943498B4562B}"/>
          </ac:picMkLst>
        </pc:picChg>
        <pc:picChg chg="add mod">
          <ac:chgData name="Geethaka Pitigala" userId="S::pitigalapkdgd.20@uom.lk::6e67f944-c27d-4fa9-87dd-40677b9e57ac" providerId="AD" clId="Web-{422D8286-1FE4-BC45-338C-BB72F2D556C7}" dt="2022-12-28T13:00:50.458" v="220" actId="1076"/>
          <ac:picMkLst>
            <pc:docMk/>
            <pc:sldMk cId="1768914948" sldId="269"/>
            <ac:picMk id="8" creationId="{EA5DDF3A-453C-D854-192B-E3672EAAFCCE}"/>
          </ac:picMkLst>
        </pc:picChg>
      </pc:sldChg>
      <pc:sldChg chg="addSp delSp modSp new mod setBg">
        <pc:chgData name="Geethaka Pitigala" userId="S::pitigalapkdgd.20@uom.lk::6e67f944-c27d-4fa9-87dd-40677b9e57ac" providerId="AD" clId="Web-{422D8286-1FE4-BC45-338C-BB72F2D556C7}" dt="2022-12-28T12:49:24.875" v="46"/>
        <pc:sldMkLst>
          <pc:docMk/>
          <pc:sldMk cId="1379137734" sldId="270"/>
        </pc:sldMkLst>
        <pc:spChg chg="del">
          <ac:chgData name="Geethaka Pitigala" userId="S::pitigalapkdgd.20@uom.lk::6e67f944-c27d-4fa9-87dd-40677b9e57ac" providerId="AD" clId="Web-{422D8286-1FE4-BC45-338C-BB72F2D556C7}" dt="2022-12-28T12:49:13.484" v="41"/>
          <ac:spMkLst>
            <pc:docMk/>
            <pc:sldMk cId="1379137734" sldId="270"/>
            <ac:spMk id="2" creationId="{7BA59802-CA62-E5D6-3522-AC8CD149C704}"/>
          </ac:spMkLst>
        </pc:spChg>
        <pc:spChg chg="del">
          <ac:chgData name="Geethaka Pitigala" userId="S::pitigalapkdgd.20@uom.lk::6e67f944-c27d-4fa9-87dd-40677b9e57ac" providerId="AD" clId="Web-{422D8286-1FE4-BC45-338C-BB72F2D556C7}" dt="2022-12-28T12:49:14.453" v="42"/>
          <ac:spMkLst>
            <pc:docMk/>
            <pc:sldMk cId="1379137734" sldId="270"/>
            <ac:spMk id="3" creationId="{C172F7C6-E6D6-066D-11EA-844AB9D739B8}"/>
          </ac:spMkLst>
        </pc:spChg>
        <pc:spChg chg="add">
          <ac:chgData name="Geethaka Pitigala" userId="S::pitigalapkdgd.20@uom.lk::6e67f944-c27d-4fa9-87dd-40677b9e57ac" providerId="AD" clId="Web-{422D8286-1FE4-BC45-338C-BB72F2D556C7}" dt="2022-12-28T12:49:24.875" v="46"/>
          <ac:spMkLst>
            <pc:docMk/>
            <pc:sldMk cId="1379137734" sldId="270"/>
            <ac:spMk id="9" creationId="{A8E9C91B-7EAD-4562-AB0E-DFB9663AECE3}"/>
          </ac:spMkLst>
        </pc:spChg>
        <pc:picChg chg="add mod">
          <ac:chgData name="Geethaka Pitigala" userId="S::pitigalapkdgd.20@uom.lk::6e67f944-c27d-4fa9-87dd-40677b9e57ac" providerId="AD" clId="Web-{422D8286-1FE4-BC45-338C-BB72F2D556C7}" dt="2022-12-28T12:49:24.875" v="46"/>
          <ac:picMkLst>
            <pc:docMk/>
            <pc:sldMk cId="1379137734" sldId="270"/>
            <ac:picMk id="4" creationId="{FB2D12CA-B220-AA1D-70D3-FDF72065F7A4}"/>
          </ac:picMkLst>
        </pc:picChg>
      </pc:sldChg>
      <pc:sldChg chg="new">
        <pc:chgData name="Geethaka Pitigala" userId="S::pitigalapkdgd.20@uom.lk::6e67f944-c27d-4fa9-87dd-40677b9e57ac" providerId="AD" clId="Web-{422D8286-1FE4-BC45-338C-BB72F2D556C7}" dt="2022-12-28T12:49:42.626" v="47"/>
        <pc:sldMkLst>
          <pc:docMk/>
          <pc:sldMk cId="1411565238" sldId="271"/>
        </pc:sldMkLst>
      </pc:sldChg>
      <pc:sldChg chg="new">
        <pc:chgData name="Geethaka Pitigala" userId="S::pitigalapkdgd.20@uom.lk::6e67f944-c27d-4fa9-87dd-40677b9e57ac" providerId="AD" clId="Web-{422D8286-1FE4-BC45-338C-BB72F2D556C7}" dt="2022-12-28T12:55:36.636" v="91"/>
        <pc:sldMkLst>
          <pc:docMk/>
          <pc:sldMk cId="149251651" sldId="272"/>
        </pc:sldMkLst>
      </pc:sldChg>
    </pc:docChg>
  </pc:docChgLst>
  <pc:docChgLst>
    <pc:chgData name="Geethaka Pitigala" userId="S::pitigalapkdgd.20@uom.lk::6e67f944-c27d-4fa9-87dd-40677b9e57ac" providerId="AD" clId="Web-{59427314-29B8-1B58-0EDF-97FBC88523D7}"/>
    <pc:docChg chg="modSld">
      <pc:chgData name="Geethaka Pitigala" userId="S::pitigalapkdgd.20@uom.lk::6e67f944-c27d-4fa9-87dd-40677b9e57ac" providerId="AD" clId="Web-{59427314-29B8-1B58-0EDF-97FBC88523D7}" dt="2022-12-31T08:38:54.081" v="48" actId="20577"/>
      <pc:docMkLst>
        <pc:docMk/>
      </pc:docMkLst>
      <pc:sldChg chg="addSp delSp modSp">
        <pc:chgData name="Geethaka Pitigala" userId="S::pitigalapkdgd.20@uom.lk::6e67f944-c27d-4fa9-87dd-40677b9e57ac" providerId="AD" clId="Web-{59427314-29B8-1B58-0EDF-97FBC88523D7}" dt="2022-12-31T08:33:57.619" v="16" actId="20577"/>
        <pc:sldMkLst>
          <pc:docMk/>
          <pc:sldMk cId="1511751152" sldId="268"/>
        </pc:sldMkLst>
        <pc:spChg chg="add del">
          <ac:chgData name="Geethaka Pitigala" userId="S::pitigalapkdgd.20@uom.lk::6e67f944-c27d-4fa9-87dd-40677b9e57ac" providerId="AD" clId="Web-{59427314-29B8-1B58-0EDF-97FBC88523D7}" dt="2022-12-31T08:32:51.054" v="4"/>
          <ac:spMkLst>
            <pc:docMk/>
            <pc:sldMk cId="1511751152" sldId="268"/>
            <ac:spMk id="3" creationId="{71678013-673B-9234-1481-FC23F57E2567}"/>
          </ac:spMkLst>
        </pc:spChg>
        <pc:spChg chg="add mod">
          <ac:chgData name="Geethaka Pitigala" userId="S::pitigalapkdgd.20@uom.lk::6e67f944-c27d-4fa9-87dd-40677b9e57ac" providerId="AD" clId="Web-{59427314-29B8-1B58-0EDF-97FBC88523D7}" dt="2022-12-31T08:33:57.619" v="16" actId="20577"/>
          <ac:spMkLst>
            <pc:docMk/>
            <pc:sldMk cId="1511751152" sldId="268"/>
            <ac:spMk id="7" creationId="{489E64E6-9A0B-CF58-1A33-EA6B63DC1161}"/>
          </ac:spMkLst>
        </pc:spChg>
        <pc:picChg chg="mod">
          <ac:chgData name="Geethaka Pitigala" userId="S::pitigalapkdgd.20@uom.lk::6e67f944-c27d-4fa9-87dd-40677b9e57ac" providerId="AD" clId="Web-{59427314-29B8-1B58-0EDF-97FBC88523D7}" dt="2022-12-31T08:30:06.018" v="0" actId="1076"/>
          <ac:picMkLst>
            <pc:docMk/>
            <pc:sldMk cId="1511751152" sldId="268"/>
            <ac:picMk id="4" creationId="{DF087689-31A4-CD9E-8185-DEDCA5EFD801}"/>
          </ac:picMkLst>
        </pc:picChg>
        <pc:picChg chg="mod">
          <ac:chgData name="Geethaka Pitigala" userId="S::pitigalapkdgd.20@uom.lk::6e67f944-c27d-4fa9-87dd-40677b9e57ac" providerId="AD" clId="Web-{59427314-29B8-1B58-0EDF-97FBC88523D7}" dt="2022-12-31T08:31:09.051" v="2" actId="1076"/>
          <ac:picMkLst>
            <pc:docMk/>
            <pc:sldMk cId="1511751152" sldId="268"/>
            <ac:picMk id="5" creationId="{DD6148CC-F584-A658-9125-A314D0290082}"/>
          </ac:picMkLst>
        </pc:picChg>
      </pc:sldChg>
      <pc:sldChg chg="addSp modSp">
        <pc:chgData name="Geethaka Pitigala" userId="S::pitigalapkdgd.20@uom.lk::6e67f944-c27d-4fa9-87dd-40677b9e57ac" providerId="AD" clId="Web-{59427314-29B8-1B58-0EDF-97FBC88523D7}" dt="2022-12-31T08:38:54.081" v="48" actId="20577"/>
        <pc:sldMkLst>
          <pc:docMk/>
          <pc:sldMk cId="586301373" sldId="273"/>
        </pc:sldMkLst>
        <pc:spChg chg="add mod">
          <ac:chgData name="Geethaka Pitigala" userId="S::pitigalapkdgd.20@uom.lk::6e67f944-c27d-4fa9-87dd-40677b9e57ac" providerId="AD" clId="Web-{59427314-29B8-1B58-0EDF-97FBC88523D7}" dt="2022-12-31T08:38:54.081" v="48" actId="20577"/>
          <ac:spMkLst>
            <pc:docMk/>
            <pc:sldMk cId="586301373" sldId="273"/>
            <ac:spMk id="4" creationId="{ECF885F8-A74C-E6FF-BD3E-D125D73D8CD0}"/>
          </ac:spMkLst>
        </pc:spChg>
      </pc:sldChg>
      <pc:sldChg chg="addSp modSp">
        <pc:chgData name="Geethaka Pitigala" userId="S::pitigalapkdgd.20@uom.lk::6e67f944-c27d-4fa9-87dd-40677b9e57ac" providerId="AD" clId="Web-{59427314-29B8-1B58-0EDF-97FBC88523D7}" dt="2022-12-31T08:36:00.997" v="26" actId="20577"/>
        <pc:sldMkLst>
          <pc:docMk/>
          <pc:sldMk cId="409842555" sldId="275"/>
        </pc:sldMkLst>
        <pc:spChg chg="add mod">
          <ac:chgData name="Geethaka Pitigala" userId="S::pitigalapkdgd.20@uom.lk::6e67f944-c27d-4fa9-87dd-40677b9e57ac" providerId="AD" clId="Web-{59427314-29B8-1B58-0EDF-97FBC88523D7}" dt="2022-12-31T08:36:00.997" v="26" actId="20577"/>
          <ac:spMkLst>
            <pc:docMk/>
            <pc:sldMk cId="409842555" sldId="275"/>
            <ac:spMk id="6" creationId="{98374991-5D11-06C0-6EAB-EB9F2D20B76B}"/>
          </ac:spMkLst>
        </pc:spChg>
      </pc:sldChg>
      <pc:sldChg chg="addSp modSp">
        <pc:chgData name="Geethaka Pitigala" userId="S::pitigalapkdgd.20@uom.lk::6e67f944-c27d-4fa9-87dd-40677b9e57ac" providerId="AD" clId="Web-{59427314-29B8-1B58-0EDF-97FBC88523D7}" dt="2022-12-31T08:37:00.015" v="40" actId="20577"/>
        <pc:sldMkLst>
          <pc:docMk/>
          <pc:sldMk cId="1003803276" sldId="276"/>
        </pc:sldMkLst>
        <pc:spChg chg="add mod">
          <ac:chgData name="Geethaka Pitigala" userId="S::pitigalapkdgd.20@uom.lk::6e67f944-c27d-4fa9-87dd-40677b9e57ac" providerId="AD" clId="Web-{59427314-29B8-1B58-0EDF-97FBC88523D7}" dt="2022-12-31T08:37:00.015" v="40" actId="20577"/>
          <ac:spMkLst>
            <pc:docMk/>
            <pc:sldMk cId="1003803276" sldId="276"/>
            <ac:spMk id="4" creationId="{198F38D4-68F0-44E0-F962-A77D6B892962}"/>
          </ac:spMkLst>
        </pc:spChg>
      </pc:sldChg>
    </pc:docChg>
  </pc:docChgLst>
  <pc:docChgLst>
    <pc:chgData name="Geethaka Pitigala" userId="S::pitigalapkdgd.20@uom.lk::6e67f944-c27d-4fa9-87dd-40677b9e57ac" providerId="AD" clId="Web-{031D8336-12B7-4865-4C0B-39F484553B61}"/>
    <pc:docChg chg="modSld">
      <pc:chgData name="Geethaka Pitigala" userId="S::pitigalapkdgd.20@uom.lk::6e67f944-c27d-4fa9-87dd-40677b9e57ac" providerId="AD" clId="Web-{031D8336-12B7-4865-4C0B-39F484553B61}" dt="2022-12-31T02:32:34.229" v="1" actId="20577"/>
      <pc:docMkLst>
        <pc:docMk/>
      </pc:docMkLst>
      <pc:sldChg chg="modSp">
        <pc:chgData name="Geethaka Pitigala" userId="S::pitigalapkdgd.20@uom.lk::6e67f944-c27d-4fa9-87dd-40677b9e57ac" providerId="AD" clId="Web-{031D8336-12B7-4865-4C0B-39F484553B61}" dt="2022-12-31T02:32:34.229" v="1" actId="20577"/>
        <pc:sldMkLst>
          <pc:docMk/>
          <pc:sldMk cId="1005704255" sldId="267"/>
        </pc:sldMkLst>
        <pc:spChg chg="mod">
          <ac:chgData name="Geethaka Pitigala" userId="S::pitigalapkdgd.20@uom.lk::6e67f944-c27d-4fa9-87dd-40677b9e57ac" providerId="AD" clId="Web-{031D8336-12B7-4865-4C0B-39F484553B61}" dt="2022-12-31T02:32:34.229" v="1" actId="20577"/>
          <ac:spMkLst>
            <pc:docMk/>
            <pc:sldMk cId="1005704255" sldId="267"/>
            <ac:spMk id="7" creationId="{DF1E3B3C-6DDE-1D4A-3F16-C1862665A5BD}"/>
          </ac:spMkLst>
        </pc:spChg>
      </pc:sldChg>
    </pc:docChg>
  </pc:docChgLst>
  <pc:docChgLst>
    <pc:chgData clId="Web-{5798B161-1126-A3F4-C459-A47BB21DF751}"/>
    <pc:docChg chg="modSld">
      <pc:chgData name="" userId="" providerId="" clId="Web-{5798B161-1126-A3F4-C459-A47BB21DF751}" dt="2022-12-30T10:00:21.557" v="0" actId="20577"/>
      <pc:docMkLst>
        <pc:docMk/>
      </pc:docMkLst>
      <pc:sldChg chg="modSp">
        <pc:chgData name="" userId="" providerId="" clId="Web-{5798B161-1126-A3F4-C459-A47BB21DF751}" dt="2022-12-30T10:00:21.557" v="0" actId="20577"/>
        <pc:sldMkLst>
          <pc:docMk/>
          <pc:sldMk cId="2256803472" sldId="258"/>
        </pc:sldMkLst>
        <pc:spChg chg="mod">
          <ac:chgData name="" userId="" providerId="" clId="Web-{5798B161-1126-A3F4-C459-A47BB21DF751}" dt="2022-12-30T10:00:21.557" v="0" actId="20577"/>
          <ac:spMkLst>
            <pc:docMk/>
            <pc:sldMk cId="2256803472" sldId="258"/>
            <ac:spMk id="8" creationId="{33E0A87E-67BA-7CAA-4958-C4F5E479589D}"/>
          </ac:spMkLst>
        </pc:spChg>
      </pc:sldChg>
    </pc:docChg>
  </pc:docChgLst>
  <pc:docChgLst>
    <pc:chgData name="Shahnaz Aysha" userId="S::ayshamrs.20@uom.lk::81d681e1-293c-4af6-bdbf-0ba423dd0f82" providerId="AD" clId="Web-{5798B161-1126-A3F4-C459-A47BB21DF751}"/>
    <pc:docChg chg="modSld">
      <pc:chgData name="Shahnaz Aysha" userId="S::ayshamrs.20@uom.lk::81d681e1-293c-4af6-bdbf-0ba423dd0f82" providerId="AD" clId="Web-{5798B161-1126-A3F4-C459-A47BB21DF751}" dt="2022-12-30T10:07:25.104" v="127" actId="20577"/>
      <pc:docMkLst>
        <pc:docMk/>
      </pc:docMkLst>
      <pc:sldChg chg="modSp">
        <pc:chgData name="Shahnaz Aysha" userId="S::ayshamrs.20@uom.lk::81d681e1-293c-4af6-bdbf-0ba423dd0f82" providerId="AD" clId="Web-{5798B161-1126-A3F4-C459-A47BB21DF751}" dt="2022-12-30T10:06:30.600" v="105" actId="20577"/>
        <pc:sldMkLst>
          <pc:docMk/>
          <pc:sldMk cId="2256803472" sldId="258"/>
        </pc:sldMkLst>
        <pc:spChg chg="mod">
          <ac:chgData name="Shahnaz Aysha" userId="S::ayshamrs.20@uom.lk::81d681e1-293c-4af6-bdbf-0ba423dd0f82" providerId="AD" clId="Web-{5798B161-1126-A3F4-C459-A47BB21DF751}" dt="2022-12-30T10:06:30.600" v="105" actId="20577"/>
          <ac:spMkLst>
            <pc:docMk/>
            <pc:sldMk cId="2256803472" sldId="258"/>
            <ac:spMk id="8" creationId="{33E0A87E-67BA-7CAA-4958-C4F5E479589D}"/>
          </ac:spMkLst>
        </pc:spChg>
      </pc:sldChg>
      <pc:sldChg chg="modSp">
        <pc:chgData name="Shahnaz Aysha" userId="S::ayshamrs.20@uom.lk::81d681e1-293c-4af6-bdbf-0ba423dd0f82" providerId="AD" clId="Web-{5798B161-1126-A3F4-C459-A47BB21DF751}" dt="2022-12-30T10:07:25.104" v="127" actId="20577"/>
        <pc:sldMkLst>
          <pc:docMk/>
          <pc:sldMk cId="1005704255" sldId="267"/>
        </pc:sldMkLst>
        <pc:spChg chg="mod">
          <ac:chgData name="Shahnaz Aysha" userId="S::ayshamrs.20@uom.lk::81d681e1-293c-4af6-bdbf-0ba423dd0f82" providerId="AD" clId="Web-{5798B161-1126-A3F4-C459-A47BB21DF751}" dt="2022-12-30T10:07:25.104" v="127" actId="20577"/>
          <ac:spMkLst>
            <pc:docMk/>
            <pc:sldMk cId="1005704255" sldId="267"/>
            <ac:spMk id="7" creationId="{DF1E3B3C-6DDE-1D4A-3F16-C1862665A5BD}"/>
          </ac:spMkLst>
        </pc:spChg>
      </pc:sldChg>
    </pc:docChg>
  </pc:docChgLst>
  <pc:docChgLst>
    <pc:chgData name="Geethaka Pitigala" userId="S::pitigalapkdgd.20@uom.lk::6e67f944-c27d-4fa9-87dd-40677b9e57ac" providerId="AD" clId="Web-{65498A9D-6F36-E9D4-A355-438ADB2D517E}"/>
    <pc:docChg chg="addSld modSld sldOrd">
      <pc:chgData name="Geethaka Pitigala" userId="S::pitigalapkdgd.20@uom.lk::6e67f944-c27d-4fa9-87dd-40677b9e57ac" providerId="AD" clId="Web-{65498A9D-6F36-E9D4-A355-438ADB2D517E}" dt="2022-12-28T11:34:24.791" v="713"/>
      <pc:docMkLst>
        <pc:docMk/>
      </pc:docMkLst>
      <pc:sldChg chg="addSp delSp modSp delAnim">
        <pc:chgData name="Geethaka Pitigala" userId="S::pitigalapkdgd.20@uom.lk::6e67f944-c27d-4fa9-87dd-40677b9e57ac" providerId="AD" clId="Web-{65498A9D-6F36-E9D4-A355-438ADB2D517E}" dt="2022-12-28T11:06:58.366" v="399" actId="1076"/>
        <pc:sldMkLst>
          <pc:docMk/>
          <pc:sldMk cId="109857222" sldId="256"/>
        </pc:sldMkLst>
        <pc:spChg chg="del">
          <ac:chgData name="Geethaka Pitigala" userId="S::pitigalapkdgd.20@uom.lk::6e67f944-c27d-4fa9-87dd-40677b9e57ac" providerId="AD" clId="Web-{65498A9D-6F36-E9D4-A355-438ADB2D517E}" dt="2022-12-28T11:06:43.006" v="39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eethaka Pitigala" userId="S::pitigalapkdgd.20@uom.lk::6e67f944-c27d-4fa9-87dd-40677b9e57ac" providerId="AD" clId="Web-{65498A9D-6F36-E9D4-A355-438ADB2D517E}" dt="2022-12-28T11:06:49.256" v="396"/>
          <ac:spMkLst>
            <pc:docMk/>
            <pc:sldMk cId="109857222" sldId="256"/>
            <ac:spMk id="8" creationId="{1AACF0E8-D852-A349-48B0-1DFE04379E40}"/>
          </ac:spMkLst>
        </pc:spChg>
        <pc:picChg chg="add mod">
          <ac:chgData name="Geethaka Pitigala" userId="S::pitigalapkdgd.20@uom.lk::6e67f944-c27d-4fa9-87dd-40677b9e57ac" providerId="AD" clId="Web-{65498A9D-6F36-E9D4-A355-438ADB2D517E}" dt="2022-12-28T11:06:58.366" v="399" actId="1076"/>
          <ac:picMkLst>
            <pc:docMk/>
            <pc:sldMk cId="109857222" sldId="256"/>
            <ac:picMk id="6" creationId="{4B255165-AA2A-4564-5D07-F1D810ECDA34}"/>
          </ac:picMkLst>
        </pc:picChg>
      </pc:sldChg>
      <pc:sldChg chg="modSp">
        <pc:chgData name="Geethaka Pitigala" userId="S::pitigalapkdgd.20@uom.lk::6e67f944-c27d-4fa9-87dd-40677b9e57ac" providerId="AD" clId="Web-{65498A9D-6F36-E9D4-A355-438ADB2D517E}" dt="2022-12-28T11:09:45.744" v="445"/>
        <pc:sldMkLst>
          <pc:docMk/>
          <pc:sldMk cId="3117748174" sldId="257"/>
        </pc:sldMkLst>
        <pc:spChg chg="mod">
          <ac:chgData name="Geethaka Pitigala" userId="S::pitigalapkdgd.20@uom.lk::6e67f944-c27d-4fa9-87dd-40677b9e57ac" providerId="AD" clId="Web-{65498A9D-6F36-E9D4-A355-438ADB2D517E}" dt="2022-12-28T11:09:45.744" v="445"/>
          <ac:spMkLst>
            <pc:docMk/>
            <pc:sldMk cId="3117748174" sldId="257"/>
            <ac:spMk id="9" creationId="{282D0615-56EE-3622-5A99-CD1FF710C982}"/>
          </ac:spMkLst>
        </pc:spChg>
      </pc:sldChg>
      <pc:sldChg chg="modSp">
        <pc:chgData name="Geethaka Pitigala" userId="S::pitigalapkdgd.20@uom.lk::6e67f944-c27d-4fa9-87dd-40677b9e57ac" providerId="AD" clId="Web-{65498A9D-6F36-E9D4-A355-438ADB2D517E}" dt="2022-12-28T10:58:39.168" v="166" actId="20577"/>
        <pc:sldMkLst>
          <pc:docMk/>
          <pc:sldMk cId="2256803472" sldId="258"/>
        </pc:sldMkLst>
        <pc:spChg chg="mod">
          <ac:chgData name="Geethaka Pitigala" userId="S::pitigalapkdgd.20@uom.lk::6e67f944-c27d-4fa9-87dd-40677b9e57ac" providerId="AD" clId="Web-{65498A9D-6F36-E9D4-A355-438ADB2D517E}" dt="2022-12-28T10:58:39.168" v="166" actId="20577"/>
          <ac:spMkLst>
            <pc:docMk/>
            <pc:sldMk cId="2256803472" sldId="258"/>
            <ac:spMk id="8" creationId="{33E0A87E-67BA-7CAA-4958-C4F5E479589D}"/>
          </ac:spMkLst>
        </pc:spChg>
        <pc:picChg chg="mod">
          <ac:chgData name="Geethaka Pitigala" userId="S::pitigalapkdgd.20@uom.lk::6e67f944-c27d-4fa9-87dd-40677b9e57ac" providerId="AD" clId="Web-{65498A9D-6F36-E9D4-A355-438ADB2D517E}" dt="2022-12-28T10:56:17.024" v="115" actId="1076"/>
          <ac:picMkLst>
            <pc:docMk/>
            <pc:sldMk cId="2256803472" sldId="258"/>
            <ac:picMk id="13" creationId="{486AD4C8-A0CA-D7D0-179D-8762EB53B701}"/>
          </ac:picMkLst>
        </pc:picChg>
      </pc:sldChg>
      <pc:sldChg chg="modSp">
        <pc:chgData name="Geethaka Pitigala" userId="S::pitigalapkdgd.20@uom.lk::6e67f944-c27d-4fa9-87dd-40677b9e57ac" providerId="AD" clId="Web-{65498A9D-6F36-E9D4-A355-438ADB2D517E}" dt="2022-12-28T11:06:01.959" v="389" actId="20577"/>
        <pc:sldMkLst>
          <pc:docMk/>
          <pc:sldMk cId="3612971370" sldId="259"/>
        </pc:sldMkLst>
        <pc:spChg chg="mod">
          <ac:chgData name="Geethaka Pitigala" userId="S::pitigalapkdgd.20@uom.lk::6e67f944-c27d-4fa9-87dd-40677b9e57ac" providerId="AD" clId="Web-{65498A9D-6F36-E9D4-A355-438ADB2D517E}" dt="2022-12-28T11:06:01.959" v="389" actId="20577"/>
          <ac:spMkLst>
            <pc:docMk/>
            <pc:sldMk cId="3612971370" sldId="259"/>
            <ac:spMk id="3" creationId="{05D8F6CD-36C0-B05A-42FE-286EB55D4F9A}"/>
          </ac:spMkLst>
        </pc:spChg>
      </pc:sldChg>
      <pc:sldChg chg="modSp">
        <pc:chgData name="Geethaka Pitigala" userId="S::pitigalapkdgd.20@uom.lk::6e67f944-c27d-4fa9-87dd-40677b9e57ac" providerId="AD" clId="Web-{65498A9D-6F36-E9D4-A355-438ADB2D517E}" dt="2022-12-28T11:11:16.153" v="509"/>
        <pc:sldMkLst>
          <pc:docMk/>
          <pc:sldMk cId="1003086891" sldId="260"/>
        </pc:sldMkLst>
        <pc:spChg chg="mod">
          <ac:chgData name="Geethaka Pitigala" userId="S::pitigalapkdgd.20@uom.lk::6e67f944-c27d-4fa9-87dd-40677b9e57ac" providerId="AD" clId="Web-{65498A9D-6F36-E9D4-A355-438ADB2D517E}" dt="2022-12-28T11:11:16.153" v="509"/>
          <ac:spMkLst>
            <pc:docMk/>
            <pc:sldMk cId="1003086891" sldId="260"/>
            <ac:spMk id="2" creationId="{905EA780-A7A7-E55C-FE93-F1286152EF5D}"/>
          </ac:spMkLst>
        </pc:spChg>
        <pc:spChg chg="mod">
          <ac:chgData name="Geethaka Pitigala" userId="S::pitigalapkdgd.20@uom.lk::6e67f944-c27d-4fa9-87dd-40677b9e57ac" providerId="AD" clId="Web-{65498A9D-6F36-E9D4-A355-438ADB2D517E}" dt="2022-12-28T11:08:02.133" v="443" actId="20577"/>
          <ac:spMkLst>
            <pc:docMk/>
            <pc:sldMk cId="1003086891" sldId="260"/>
            <ac:spMk id="3" creationId="{D497D1E8-CE99-9956-1780-3B1995854493}"/>
          </ac:spMkLst>
        </pc:spChg>
      </pc:sldChg>
      <pc:sldChg chg="addSp delSp modSp">
        <pc:chgData name="Geethaka Pitigala" userId="S::pitigalapkdgd.20@uom.lk::6e67f944-c27d-4fa9-87dd-40677b9e57ac" providerId="AD" clId="Web-{65498A9D-6F36-E9D4-A355-438ADB2D517E}" dt="2022-12-28T11:14:35.454" v="535" actId="20577"/>
        <pc:sldMkLst>
          <pc:docMk/>
          <pc:sldMk cId="2688509727" sldId="261"/>
        </pc:sldMkLst>
        <pc:spChg chg="mod">
          <ac:chgData name="Geethaka Pitigala" userId="S::pitigalapkdgd.20@uom.lk::6e67f944-c27d-4fa9-87dd-40677b9e57ac" providerId="AD" clId="Web-{65498A9D-6F36-E9D4-A355-438ADB2D517E}" dt="2022-12-28T11:11:09.043" v="508"/>
          <ac:spMkLst>
            <pc:docMk/>
            <pc:sldMk cId="2688509727" sldId="261"/>
            <ac:spMk id="2" creationId="{905EA780-A7A7-E55C-FE93-F1286152EF5D}"/>
          </ac:spMkLst>
        </pc:spChg>
        <pc:spChg chg="add del mod">
          <ac:chgData name="Geethaka Pitigala" userId="S::pitigalapkdgd.20@uom.lk::6e67f944-c27d-4fa9-87dd-40677b9e57ac" providerId="AD" clId="Web-{65498A9D-6F36-E9D4-A355-438ADB2D517E}" dt="2022-12-28T11:13:29.702" v="526"/>
          <ac:spMkLst>
            <pc:docMk/>
            <pc:sldMk cId="2688509727" sldId="261"/>
            <ac:spMk id="3" creationId="{D497D1E8-CE99-9956-1780-3B1995854493}"/>
          </ac:spMkLst>
        </pc:spChg>
        <pc:spChg chg="add del mod">
          <ac:chgData name="Geethaka Pitigala" userId="S::pitigalapkdgd.20@uom.lk::6e67f944-c27d-4fa9-87dd-40677b9e57ac" providerId="AD" clId="Web-{65498A9D-6F36-E9D4-A355-438ADB2D517E}" dt="2022-12-28T11:12:38.248" v="522"/>
          <ac:spMkLst>
            <pc:docMk/>
            <pc:sldMk cId="2688509727" sldId="261"/>
            <ac:spMk id="17" creationId="{AB9501CE-FE62-04B7-FDB2-CCC3B46C361C}"/>
          </ac:spMkLst>
        </pc:spChg>
        <pc:spChg chg="add mod">
          <ac:chgData name="Geethaka Pitigala" userId="S::pitigalapkdgd.20@uom.lk::6e67f944-c27d-4fa9-87dd-40677b9e57ac" providerId="AD" clId="Web-{65498A9D-6F36-E9D4-A355-438ADB2D517E}" dt="2022-12-28T11:14:35.454" v="535" actId="20577"/>
          <ac:spMkLst>
            <pc:docMk/>
            <pc:sldMk cId="2688509727" sldId="261"/>
            <ac:spMk id="108" creationId="{3BA672A8-DCA7-BA21-C25A-CCBC37304C40}"/>
          </ac:spMkLst>
        </pc:spChg>
        <pc:graphicFrameChg chg="add del">
          <ac:chgData name="Geethaka Pitigala" userId="S::pitigalapkdgd.20@uom.lk::6e67f944-c27d-4fa9-87dd-40677b9e57ac" providerId="AD" clId="Web-{65498A9D-6F36-E9D4-A355-438ADB2D517E}" dt="2022-12-28T11:12:41.233" v="523"/>
          <ac:graphicFrameMkLst>
            <pc:docMk/>
            <pc:sldMk cId="2688509727" sldId="261"/>
            <ac:graphicFrameMk id="7" creationId="{AC590CA6-964F-0ACC-363E-6A2F1F72C2AA}"/>
          </ac:graphicFrameMkLst>
        </pc:graphicFrameChg>
        <pc:graphicFrameChg chg="add mod">
          <ac:chgData name="Geethaka Pitigala" userId="S::pitigalapkdgd.20@uom.lk::6e67f944-c27d-4fa9-87dd-40677b9e57ac" providerId="AD" clId="Web-{65498A9D-6F36-E9D4-A355-438ADB2D517E}" dt="2022-12-28T11:13:43.625" v="527" actId="1076"/>
          <ac:graphicFrameMkLst>
            <pc:docMk/>
            <pc:sldMk cId="2688509727" sldId="261"/>
            <ac:graphicFrameMk id="8" creationId="{7A193C72-B36D-E604-245E-CBC190BBBF07}"/>
          </ac:graphicFrameMkLst>
        </pc:graphicFrameChg>
      </pc:sldChg>
      <pc:sldChg chg="addSp delSp modSp mod ord setBg">
        <pc:chgData name="Geethaka Pitigala" userId="S::pitigalapkdgd.20@uom.lk::6e67f944-c27d-4fa9-87dd-40677b9e57ac" providerId="AD" clId="Web-{65498A9D-6F36-E9D4-A355-438ADB2D517E}" dt="2022-12-28T11:33:28.962" v="711"/>
        <pc:sldMkLst>
          <pc:docMk/>
          <pc:sldMk cId="4187032422" sldId="262"/>
        </pc:sldMkLst>
        <pc:spChg chg="mod">
          <ac:chgData name="Geethaka Pitigala" userId="S::pitigalapkdgd.20@uom.lk::6e67f944-c27d-4fa9-87dd-40677b9e57ac" providerId="AD" clId="Web-{65498A9D-6F36-E9D4-A355-438ADB2D517E}" dt="2022-12-28T11:33:28.962" v="711"/>
          <ac:spMkLst>
            <pc:docMk/>
            <pc:sldMk cId="4187032422" sldId="262"/>
            <ac:spMk id="2" creationId="{4C85D57E-A857-001D-7CCB-AEE203448851}"/>
          </ac:spMkLst>
        </pc:spChg>
        <pc:spChg chg="del mod">
          <ac:chgData name="Geethaka Pitigala" userId="S::pitigalapkdgd.20@uom.lk::6e67f944-c27d-4fa9-87dd-40677b9e57ac" providerId="AD" clId="Web-{65498A9D-6F36-E9D4-A355-438ADB2D517E}" dt="2022-12-28T11:18:20.615" v="625"/>
          <ac:spMkLst>
            <pc:docMk/>
            <pc:sldMk cId="4187032422" sldId="262"/>
            <ac:spMk id="3" creationId="{4F4CB711-3D16-F63A-C1AD-84E0EC0854D2}"/>
          </ac:spMkLst>
        </pc:spChg>
        <pc:spChg chg="mod ord">
          <ac:chgData name="Geethaka Pitigala" userId="S::pitigalapkdgd.20@uom.lk::6e67f944-c27d-4fa9-87dd-40677b9e57ac" providerId="AD" clId="Web-{65498A9D-6F36-E9D4-A355-438ADB2D517E}" dt="2022-12-28T11:33:28.962" v="711"/>
          <ac:spMkLst>
            <pc:docMk/>
            <pc:sldMk cId="4187032422" sldId="262"/>
            <ac:spMk id="5" creationId="{78E21BCA-437D-E037-DB86-4560BC77959D}"/>
          </ac:spMkLst>
        </pc:spChg>
        <pc:spChg chg="add del">
          <ac:chgData name="Geethaka Pitigala" userId="S::pitigalapkdgd.20@uom.lk::6e67f944-c27d-4fa9-87dd-40677b9e57ac" providerId="AD" clId="Web-{65498A9D-6F36-E9D4-A355-438ADB2D517E}" dt="2022-12-28T11:14:01.656" v="530"/>
          <ac:spMkLst>
            <pc:docMk/>
            <pc:sldMk cId="4187032422" sldId="262"/>
            <ac:spMk id="6" creationId="{515E8DBF-EE33-D96D-8EAF-9D56E6739774}"/>
          </ac:spMkLst>
        </pc:spChg>
        <pc:spChg chg="add del mod">
          <ac:chgData name="Geethaka Pitigala" userId="S::pitigalapkdgd.20@uom.lk::6e67f944-c27d-4fa9-87dd-40677b9e57ac" providerId="AD" clId="Web-{65498A9D-6F36-E9D4-A355-438ADB2D517E}" dt="2022-12-28T11:18:53.756" v="631"/>
          <ac:spMkLst>
            <pc:docMk/>
            <pc:sldMk cId="4187032422" sldId="262"/>
            <ac:spMk id="8" creationId="{A50EBD21-8B08-653F-ADC5-C54930DC9C43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3:28.962" v="711"/>
          <ac:spMkLst>
            <pc:docMk/>
            <pc:sldMk cId="4187032422" sldId="262"/>
            <ac:spMk id="15" creationId="{08CB54FC-0B2A-4107-9A70-958B90B76585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3:28.962" v="711"/>
          <ac:spMkLst>
            <pc:docMk/>
            <pc:sldMk cId="4187032422" sldId="262"/>
            <ac:spMk id="19" creationId="{9AA76026-5689-4584-8D93-D71D739E61B5}"/>
          </ac:spMkLst>
        </pc:spChg>
        <pc:picChg chg="add mod">
          <ac:chgData name="Geethaka Pitigala" userId="S::pitigalapkdgd.20@uom.lk::6e67f944-c27d-4fa9-87dd-40677b9e57ac" providerId="AD" clId="Web-{65498A9D-6F36-E9D4-A355-438ADB2D517E}" dt="2022-12-28T11:33:28.962" v="711"/>
          <ac:picMkLst>
            <pc:docMk/>
            <pc:sldMk cId="4187032422" sldId="262"/>
            <ac:picMk id="10" creationId="{C66B264E-CAFE-54B9-B468-9C3564904BD6}"/>
          </ac:picMkLst>
        </pc:picChg>
        <pc:cxnChg chg="add">
          <ac:chgData name="Geethaka Pitigala" userId="S::pitigalapkdgd.20@uom.lk::6e67f944-c27d-4fa9-87dd-40677b9e57ac" providerId="AD" clId="Web-{65498A9D-6F36-E9D4-A355-438ADB2D517E}" dt="2022-12-28T11:33:28.962" v="711"/>
          <ac:cxnSpMkLst>
            <pc:docMk/>
            <pc:sldMk cId="4187032422" sldId="262"/>
            <ac:cxnSpMk id="17" creationId="{7855A9B5-1710-4B19-B0F1-CDFDD4ED5B7E}"/>
          </ac:cxnSpMkLst>
        </pc:cxnChg>
      </pc:sldChg>
      <pc:sldChg chg="addSp delSp modSp mod setBg">
        <pc:chgData name="Geethaka Pitigala" userId="S::pitigalapkdgd.20@uom.lk::6e67f944-c27d-4fa9-87dd-40677b9e57ac" providerId="AD" clId="Web-{65498A9D-6F36-E9D4-A355-438ADB2D517E}" dt="2022-12-28T11:28:36.268" v="663" actId="1076"/>
        <pc:sldMkLst>
          <pc:docMk/>
          <pc:sldMk cId="1244635831" sldId="263"/>
        </pc:sldMkLst>
        <pc:spChg chg="mod">
          <ac:chgData name="Geethaka Pitigala" userId="S::pitigalapkdgd.20@uom.lk::6e67f944-c27d-4fa9-87dd-40677b9e57ac" providerId="AD" clId="Web-{65498A9D-6F36-E9D4-A355-438ADB2D517E}" dt="2022-12-28T11:28:23.440" v="661" actId="20577"/>
          <ac:spMkLst>
            <pc:docMk/>
            <pc:sldMk cId="1244635831" sldId="263"/>
            <ac:spMk id="2" creationId="{8B5AB3E1-BB27-8023-99A5-3BABFB157265}"/>
          </ac:spMkLst>
        </pc:spChg>
        <pc:spChg chg="del">
          <ac:chgData name="Geethaka Pitigala" userId="S::pitigalapkdgd.20@uom.lk::6e67f944-c27d-4fa9-87dd-40677b9e57ac" providerId="AD" clId="Web-{65498A9D-6F36-E9D4-A355-438ADB2D517E}" dt="2022-12-28T11:23:43.403" v="651"/>
          <ac:spMkLst>
            <pc:docMk/>
            <pc:sldMk cId="1244635831" sldId="263"/>
            <ac:spMk id="3" creationId="{A1B4D7D9-6F2A-19C2-6CAF-879E50C4E7A7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28:02.705" v="657"/>
          <ac:spMkLst>
            <pc:docMk/>
            <pc:sldMk cId="1244635831" sldId="263"/>
            <ac:spMk id="9" creationId="{39E3965E-AC41-4711-9D10-E25ABB132D86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28:02.705" v="657"/>
          <ac:spMkLst>
            <pc:docMk/>
            <pc:sldMk cId="1244635831" sldId="263"/>
            <ac:spMk id="13" creationId="{B4D0E555-16F6-44D0-BF56-AF5FF5BDE9D6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28:02.705" v="657"/>
          <ac:spMkLst>
            <pc:docMk/>
            <pc:sldMk cId="1244635831" sldId="263"/>
            <ac:spMk id="15" creationId="{8117041D-1A7B-4ECA-AB68-3CFDB6726B8E}"/>
          </ac:spMkLst>
        </pc:spChg>
        <pc:picChg chg="add mod">
          <ac:chgData name="Geethaka Pitigala" userId="S::pitigalapkdgd.20@uom.lk::6e67f944-c27d-4fa9-87dd-40677b9e57ac" providerId="AD" clId="Web-{65498A9D-6F36-E9D4-A355-438ADB2D517E}" dt="2022-12-28T11:28:10.299" v="659" actId="1076"/>
          <ac:picMkLst>
            <pc:docMk/>
            <pc:sldMk cId="1244635831" sldId="263"/>
            <ac:picMk id="4" creationId="{15D4C651-1894-2574-ABAA-D06C74948911}"/>
          </ac:picMkLst>
        </pc:picChg>
        <pc:picChg chg="add mod">
          <ac:chgData name="Geethaka Pitigala" userId="S::pitigalapkdgd.20@uom.lk::6e67f944-c27d-4fa9-87dd-40677b9e57ac" providerId="AD" clId="Web-{65498A9D-6F36-E9D4-A355-438ADB2D517E}" dt="2022-12-28T11:28:36.268" v="663" actId="1076"/>
          <ac:picMkLst>
            <pc:docMk/>
            <pc:sldMk cId="1244635831" sldId="263"/>
            <ac:picMk id="6" creationId="{FC7BB2FA-F954-ABF5-D2C7-E1384D99D7CA}"/>
          </ac:picMkLst>
        </pc:picChg>
        <pc:cxnChg chg="add">
          <ac:chgData name="Geethaka Pitigala" userId="S::pitigalapkdgd.20@uom.lk::6e67f944-c27d-4fa9-87dd-40677b9e57ac" providerId="AD" clId="Web-{65498A9D-6F36-E9D4-A355-438ADB2D517E}" dt="2022-12-28T11:28:02.705" v="657"/>
          <ac:cxnSpMkLst>
            <pc:docMk/>
            <pc:sldMk cId="1244635831" sldId="263"/>
            <ac:cxnSpMk id="11" creationId="{1F5DC8C3-BA5F-4EED-BB9A-A14272BD82A1}"/>
          </ac:cxnSpMkLst>
        </pc:cxnChg>
        <pc:cxnChg chg="add">
          <ac:chgData name="Geethaka Pitigala" userId="S::pitigalapkdgd.20@uom.lk::6e67f944-c27d-4fa9-87dd-40677b9e57ac" providerId="AD" clId="Web-{65498A9D-6F36-E9D4-A355-438ADB2D517E}" dt="2022-12-28T11:28:02.705" v="657"/>
          <ac:cxnSpMkLst>
            <pc:docMk/>
            <pc:sldMk cId="1244635831" sldId="263"/>
            <ac:cxnSpMk id="17" creationId="{ABCD2462-4C1E-401A-AC2D-F799A138B245}"/>
          </ac:cxnSpMkLst>
        </pc:cxnChg>
      </pc:sldChg>
      <pc:sldChg chg="addSp delSp modSp new mod setBg">
        <pc:chgData name="Geethaka Pitigala" userId="S::pitigalapkdgd.20@uom.lk::6e67f944-c27d-4fa9-87dd-40677b9e57ac" providerId="AD" clId="Web-{65498A9D-6F36-E9D4-A355-438ADB2D517E}" dt="2022-12-28T11:34:24.791" v="713"/>
        <pc:sldMkLst>
          <pc:docMk/>
          <pc:sldMk cId="3602088581" sldId="264"/>
        </pc:sldMkLst>
        <pc:spChg chg="mod">
          <ac:chgData name="Geethaka Pitigala" userId="S::pitigalapkdgd.20@uom.lk::6e67f944-c27d-4fa9-87dd-40677b9e57ac" providerId="AD" clId="Web-{65498A9D-6F36-E9D4-A355-438ADB2D517E}" dt="2022-12-28T11:34:24.791" v="713"/>
          <ac:spMkLst>
            <pc:docMk/>
            <pc:sldMk cId="3602088581" sldId="264"/>
            <ac:spMk id="2" creationId="{C99F546A-ED11-3E16-0EB8-47F3652AFBAF}"/>
          </ac:spMkLst>
        </pc:spChg>
        <pc:spChg chg="mod">
          <ac:chgData name="Geethaka Pitigala" userId="S::pitigalapkdgd.20@uom.lk::6e67f944-c27d-4fa9-87dd-40677b9e57ac" providerId="AD" clId="Web-{65498A9D-6F36-E9D4-A355-438ADB2D517E}" dt="2022-12-28T11:34:24.791" v="713"/>
          <ac:spMkLst>
            <pc:docMk/>
            <pc:sldMk cId="3602088581" sldId="264"/>
            <ac:spMk id="3" creationId="{38283636-30D1-4375-924B-7CA5B37C334B}"/>
          </ac:spMkLst>
        </pc:spChg>
        <pc:spChg chg="add del">
          <ac:chgData name="Geethaka Pitigala" userId="S::pitigalapkdgd.20@uom.lk::6e67f944-c27d-4fa9-87dd-40677b9e57ac" providerId="AD" clId="Web-{65498A9D-6F36-E9D4-A355-438ADB2D517E}" dt="2022-12-28T11:34:24.791" v="713"/>
          <ac:spMkLst>
            <pc:docMk/>
            <pc:sldMk cId="3602088581" sldId="264"/>
            <ac:spMk id="9" creationId="{67B74F2B-9534-4540-96B0-5C8E958B940F}"/>
          </ac:spMkLst>
        </pc:spChg>
        <pc:spChg chg="add del">
          <ac:chgData name="Geethaka Pitigala" userId="S::pitigalapkdgd.20@uom.lk::6e67f944-c27d-4fa9-87dd-40677b9e57ac" providerId="AD" clId="Web-{65498A9D-6F36-E9D4-A355-438ADB2D517E}" dt="2022-12-28T11:34:24.791" v="713"/>
          <ac:spMkLst>
            <pc:docMk/>
            <pc:sldMk cId="3602088581" sldId="264"/>
            <ac:spMk id="13" creationId="{C1B60310-C5C3-46A0-A452-2A0B008434DA}"/>
          </ac:spMkLst>
        </pc:spChg>
        <pc:picChg chg="add del">
          <ac:chgData name="Geethaka Pitigala" userId="S::pitigalapkdgd.20@uom.lk::6e67f944-c27d-4fa9-87dd-40677b9e57ac" providerId="AD" clId="Web-{65498A9D-6F36-E9D4-A355-438ADB2D517E}" dt="2022-12-28T11:34:24.791" v="713"/>
          <ac:picMkLst>
            <pc:docMk/>
            <pc:sldMk cId="3602088581" sldId="264"/>
            <ac:picMk id="5" creationId="{E9F35964-7DDF-FB97-454A-55B1818705EE}"/>
          </ac:picMkLst>
        </pc:picChg>
        <pc:cxnChg chg="add del">
          <ac:chgData name="Geethaka Pitigala" userId="S::pitigalapkdgd.20@uom.lk::6e67f944-c27d-4fa9-87dd-40677b9e57ac" providerId="AD" clId="Web-{65498A9D-6F36-E9D4-A355-438ADB2D517E}" dt="2022-12-28T11:34:24.791" v="713"/>
          <ac:cxnSpMkLst>
            <pc:docMk/>
            <pc:sldMk cId="3602088581" sldId="264"/>
            <ac:cxnSpMk id="11" creationId="{33BECB2B-2CFA-412C-880F-C4B60974936F}"/>
          </ac:cxnSpMkLst>
        </pc:cxnChg>
      </pc:sldChg>
      <pc:sldChg chg="addSp delSp modSp new mod setBg">
        <pc:chgData name="Geethaka Pitigala" userId="S::pitigalapkdgd.20@uom.lk::6e67f944-c27d-4fa9-87dd-40677b9e57ac" providerId="AD" clId="Web-{65498A9D-6F36-E9D4-A355-438ADB2D517E}" dt="2022-12-28T11:32:24.835" v="709"/>
        <pc:sldMkLst>
          <pc:docMk/>
          <pc:sldMk cId="3026710921" sldId="265"/>
        </pc:sldMkLst>
        <pc:spChg chg="mod">
          <ac:chgData name="Geethaka Pitigala" userId="S::pitigalapkdgd.20@uom.lk::6e67f944-c27d-4fa9-87dd-40677b9e57ac" providerId="AD" clId="Web-{65498A9D-6F36-E9D4-A355-438ADB2D517E}" dt="2022-12-28T11:32:24.835" v="709"/>
          <ac:spMkLst>
            <pc:docMk/>
            <pc:sldMk cId="3026710921" sldId="265"/>
            <ac:spMk id="2" creationId="{D3DAF4CA-BD88-D209-0732-1ACE2CC497CE}"/>
          </ac:spMkLst>
        </pc:spChg>
        <pc:spChg chg="del">
          <ac:chgData name="Geethaka Pitigala" userId="S::pitigalapkdgd.20@uom.lk::6e67f944-c27d-4fa9-87dd-40677b9e57ac" providerId="AD" clId="Web-{65498A9D-6F36-E9D4-A355-438ADB2D517E}" dt="2022-12-28T11:29:26.675" v="674"/>
          <ac:spMkLst>
            <pc:docMk/>
            <pc:sldMk cId="3026710921" sldId="265"/>
            <ac:spMk id="3" creationId="{CC01D3BD-7893-732C-B748-8472189823A8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2:24.835" v="709"/>
          <ac:spMkLst>
            <pc:docMk/>
            <pc:sldMk cId="3026710921" sldId="265"/>
            <ac:spMk id="7" creationId="{39E3965E-AC41-4711-9D10-E25ABB132D86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2:24.835" v="709"/>
          <ac:spMkLst>
            <pc:docMk/>
            <pc:sldMk cId="3026710921" sldId="265"/>
            <ac:spMk id="11" creationId="{8C6E698C-8155-4B8B-BDC9-B7299772B509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2:24.835" v="709"/>
          <ac:spMkLst>
            <pc:docMk/>
            <pc:sldMk cId="3026710921" sldId="265"/>
            <ac:spMk id="15" creationId="{3DB7FA66-7966-4A39-A523-95F344095217}"/>
          </ac:spMkLst>
        </pc:spChg>
        <pc:cxnChg chg="add">
          <ac:chgData name="Geethaka Pitigala" userId="S::pitigalapkdgd.20@uom.lk::6e67f944-c27d-4fa9-87dd-40677b9e57ac" providerId="AD" clId="Web-{65498A9D-6F36-E9D4-A355-438ADB2D517E}" dt="2022-12-28T11:32:24.835" v="709"/>
          <ac:cxnSpMkLst>
            <pc:docMk/>
            <pc:sldMk cId="3026710921" sldId="265"/>
            <ac:cxnSpMk id="9" creationId="{1F5DC8C3-BA5F-4EED-BB9A-A14272BD82A1}"/>
          </ac:cxnSpMkLst>
        </pc:cxnChg>
        <pc:cxnChg chg="add">
          <ac:chgData name="Geethaka Pitigala" userId="S::pitigalapkdgd.20@uom.lk::6e67f944-c27d-4fa9-87dd-40677b9e57ac" providerId="AD" clId="Web-{65498A9D-6F36-E9D4-A355-438ADB2D517E}" dt="2022-12-28T11:32:24.835" v="709"/>
          <ac:cxnSpMkLst>
            <pc:docMk/>
            <pc:sldMk cId="3026710921" sldId="265"/>
            <ac:cxnSpMk id="13" creationId="{09525C9A-1972-4836-BA7A-706C946EF4DA}"/>
          </ac:cxnSpMkLst>
        </pc:cxnChg>
      </pc:sldChg>
      <pc:sldChg chg="addSp delSp modSp new mod setBg">
        <pc:chgData name="Geethaka Pitigala" userId="S::pitigalapkdgd.20@uom.lk::6e67f944-c27d-4fa9-87dd-40677b9e57ac" providerId="AD" clId="Web-{65498A9D-6F36-E9D4-A355-438ADB2D517E}" dt="2022-12-28T11:30:31.583" v="686"/>
        <pc:sldMkLst>
          <pc:docMk/>
          <pc:sldMk cId="1258056962" sldId="266"/>
        </pc:sldMkLst>
        <pc:spChg chg="mod">
          <ac:chgData name="Geethaka Pitigala" userId="S::pitigalapkdgd.20@uom.lk::6e67f944-c27d-4fa9-87dd-40677b9e57ac" providerId="AD" clId="Web-{65498A9D-6F36-E9D4-A355-438ADB2D517E}" dt="2022-12-28T11:30:31.583" v="686"/>
          <ac:spMkLst>
            <pc:docMk/>
            <pc:sldMk cId="1258056962" sldId="266"/>
            <ac:spMk id="2" creationId="{948D2869-C1A3-97FA-FA83-8876E629DA3D}"/>
          </ac:spMkLst>
        </pc:spChg>
        <pc:spChg chg="del">
          <ac:chgData name="Geethaka Pitigala" userId="S::pitigalapkdgd.20@uom.lk::6e67f944-c27d-4fa9-87dd-40677b9e57ac" providerId="AD" clId="Web-{65498A9D-6F36-E9D4-A355-438ADB2D517E}" dt="2022-12-28T11:30:20.567" v="684"/>
          <ac:spMkLst>
            <pc:docMk/>
            <pc:sldMk cId="1258056962" sldId="266"/>
            <ac:spMk id="3" creationId="{3327A5A3-0D93-5D4E-E3B8-0E113B775757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0:31.583" v="686"/>
          <ac:spMkLst>
            <pc:docMk/>
            <pc:sldMk cId="1258056962" sldId="266"/>
            <ac:spMk id="7" creationId="{39E3965E-AC41-4711-9D10-E25ABB132D86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0:31.583" v="686"/>
          <ac:spMkLst>
            <pc:docMk/>
            <pc:sldMk cId="1258056962" sldId="266"/>
            <ac:spMk id="11" creationId="{8C6E698C-8155-4B8B-BDC9-B7299772B509}"/>
          </ac:spMkLst>
        </pc:spChg>
        <pc:spChg chg="add">
          <ac:chgData name="Geethaka Pitigala" userId="S::pitigalapkdgd.20@uom.lk::6e67f944-c27d-4fa9-87dd-40677b9e57ac" providerId="AD" clId="Web-{65498A9D-6F36-E9D4-A355-438ADB2D517E}" dt="2022-12-28T11:30:31.583" v="686"/>
          <ac:spMkLst>
            <pc:docMk/>
            <pc:sldMk cId="1258056962" sldId="266"/>
            <ac:spMk id="15" creationId="{3DB7FA66-7966-4A39-A523-95F344095217}"/>
          </ac:spMkLst>
        </pc:spChg>
        <pc:cxnChg chg="add">
          <ac:chgData name="Geethaka Pitigala" userId="S::pitigalapkdgd.20@uom.lk::6e67f944-c27d-4fa9-87dd-40677b9e57ac" providerId="AD" clId="Web-{65498A9D-6F36-E9D4-A355-438ADB2D517E}" dt="2022-12-28T11:30:31.583" v="686"/>
          <ac:cxnSpMkLst>
            <pc:docMk/>
            <pc:sldMk cId="1258056962" sldId="266"/>
            <ac:cxnSpMk id="9" creationId="{1F5DC8C3-BA5F-4EED-BB9A-A14272BD82A1}"/>
          </ac:cxnSpMkLst>
        </pc:cxnChg>
        <pc:cxnChg chg="add">
          <ac:chgData name="Geethaka Pitigala" userId="S::pitigalapkdgd.20@uom.lk::6e67f944-c27d-4fa9-87dd-40677b9e57ac" providerId="AD" clId="Web-{65498A9D-6F36-E9D4-A355-438ADB2D517E}" dt="2022-12-28T11:30:31.583" v="686"/>
          <ac:cxnSpMkLst>
            <pc:docMk/>
            <pc:sldMk cId="1258056962" sldId="266"/>
            <ac:cxnSpMk id="13" creationId="{09525C9A-1972-4836-BA7A-706C946EF4DA}"/>
          </ac:cxnSpMkLst>
        </pc:cxnChg>
      </pc:sldChg>
      <pc:sldChg chg="modSp new">
        <pc:chgData name="Geethaka Pitigala" userId="S::pitigalapkdgd.20@uom.lk::6e67f944-c27d-4fa9-87dd-40677b9e57ac" providerId="AD" clId="Web-{65498A9D-6F36-E9D4-A355-438ADB2D517E}" dt="2022-12-28T11:31:49.100" v="708" actId="20577"/>
        <pc:sldMkLst>
          <pc:docMk/>
          <pc:sldMk cId="1005704255" sldId="267"/>
        </pc:sldMkLst>
        <pc:spChg chg="mod">
          <ac:chgData name="Geethaka Pitigala" userId="S::pitigalapkdgd.20@uom.lk::6e67f944-c27d-4fa9-87dd-40677b9e57ac" providerId="AD" clId="Web-{65498A9D-6F36-E9D4-A355-438ADB2D517E}" dt="2022-12-28T11:31:20.412" v="702" actId="20577"/>
          <ac:spMkLst>
            <pc:docMk/>
            <pc:sldMk cId="1005704255" sldId="267"/>
            <ac:spMk id="2" creationId="{CD0C55C6-3437-BEF2-F31A-BDF79ECA79D6}"/>
          </ac:spMkLst>
        </pc:spChg>
        <pc:spChg chg="mod">
          <ac:chgData name="Geethaka Pitigala" userId="S::pitigalapkdgd.20@uom.lk::6e67f944-c27d-4fa9-87dd-40677b9e57ac" providerId="AD" clId="Web-{65498A9D-6F36-E9D4-A355-438ADB2D517E}" dt="2022-12-28T11:31:49.100" v="708" actId="20577"/>
          <ac:spMkLst>
            <pc:docMk/>
            <pc:sldMk cId="1005704255" sldId="267"/>
            <ac:spMk id="3" creationId="{1CEE7371-58FA-CD6B-9A40-5B1ABCF1178F}"/>
          </ac:spMkLst>
        </pc:spChg>
      </pc:sldChg>
      <pc:sldChg chg="new">
        <pc:chgData name="Geethaka Pitigala" userId="S::pitigalapkdgd.20@uom.lk::6e67f944-c27d-4fa9-87dd-40677b9e57ac" providerId="AD" clId="Web-{65498A9D-6F36-E9D4-A355-438ADB2D517E}" dt="2022-12-28T11:32:30.257" v="710"/>
        <pc:sldMkLst>
          <pc:docMk/>
          <pc:sldMk cId="1511751152" sldId="268"/>
        </pc:sldMkLst>
      </pc:sldChg>
    </pc:docChg>
  </pc:docChgLst>
  <pc:docChgLst>
    <pc:chgData name="Sandarekha Gunasiri" userId="S::gunasirigcs.20@uom.lk::28b77b91-bbc4-4d4b-9953-22abc2db744d" providerId="AD" clId="Web-{EFF91132-0265-9CC7-553B-FD1C911463AE}"/>
    <pc:docChg chg="modSld">
      <pc:chgData name="Sandarekha Gunasiri" userId="S::gunasirigcs.20@uom.lk::28b77b91-bbc4-4d4b-9953-22abc2db744d" providerId="AD" clId="Web-{EFF91132-0265-9CC7-553B-FD1C911463AE}" dt="2022-12-31T06:51:29.979" v="28" actId="14100"/>
      <pc:docMkLst>
        <pc:docMk/>
      </pc:docMkLst>
      <pc:sldChg chg="addSp delSp modSp mod setBg">
        <pc:chgData name="Sandarekha Gunasiri" userId="S::gunasirigcs.20@uom.lk::28b77b91-bbc4-4d4b-9953-22abc2db744d" providerId="AD" clId="Web-{EFF91132-0265-9CC7-553B-FD1C911463AE}" dt="2022-12-31T06:51:29.979" v="28" actId="14100"/>
        <pc:sldMkLst>
          <pc:docMk/>
          <pc:sldMk cId="1003803276" sldId="276"/>
        </pc:sldMkLst>
        <pc:spChg chg="mod">
          <ac:chgData name="Sandarekha Gunasiri" userId="S::gunasirigcs.20@uom.lk::28b77b91-bbc4-4d4b-9953-22abc2db744d" providerId="AD" clId="Web-{EFF91132-0265-9CC7-553B-FD1C911463AE}" dt="2022-12-31T06:48:57.395" v="6"/>
          <ac:spMkLst>
            <pc:docMk/>
            <pc:sldMk cId="1003803276" sldId="276"/>
            <ac:spMk id="2" creationId="{2EBC5588-41AF-E42F-696C-ED023F4460D5}"/>
          </ac:spMkLst>
        </pc:spChg>
        <pc:spChg chg="add del">
          <ac:chgData name="Sandarekha Gunasiri" userId="S::gunasirigcs.20@uom.lk::28b77b91-bbc4-4d4b-9953-22abc2db744d" providerId="AD" clId="Web-{EFF91132-0265-9CC7-553B-FD1C911463AE}" dt="2022-12-31T06:48:57.395" v="6"/>
          <ac:spMkLst>
            <pc:docMk/>
            <pc:sldMk cId="1003803276" sldId="276"/>
            <ac:spMk id="10" creationId="{39E3965E-AC41-4711-9D10-E25ABB132D86}"/>
          </ac:spMkLst>
        </pc:spChg>
        <pc:spChg chg="add del">
          <ac:chgData name="Sandarekha Gunasiri" userId="S::gunasirigcs.20@uom.lk::28b77b91-bbc4-4d4b-9953-22abc2db744d" providerId="AD" clId="Web-{EFF91132-0265-9CC7-553B-FD1C911463AE}" dt="2022-12-31T06:48:57.395" v="6"/>
          <ac:spMkLst>
            <pc:docMk/>
            <pc:sldMk cId="1003803276" sldId="276"/>
            <ac:spMk id="14" creationId="{548B4202-DCD5-4F8C-B481-743A989A9DFF}"/>
          </ac:spMkLst>
        </pc:spChg>
        <pc:spChg chg="add del">
          <ac:chgData name="Sandarekha Gunasiri" userId="S::gunasirigcs.20@uom.lk::28b77b91-bbc4-4d4b-9953-22abc2db744d" providerId="AD" clId="Web-{EFF91132-0265-9CC7-553B-FD1C911463AE}" dt="2022-12-31T06:48:57.395" v="6"/>
          <ac:spMkLst>
            <pc:docMk/>
            <pc:sldMk cId="1003803276" sldId="276"/>
            <ac:spMk id="18" creationId="{8EE702CF-91CE-4661-ACBF-3C8160D1B433}"/>
          </ac:spMkLst>
        </pc:spChg>
        <pc:picChg chg="add del mod">
          <ac:chgData name="Sandarekha Gunasiri" userId="S::gunasirigcs.20@uom.lk::28b77b91-bbc4-4d4b-9953-22abc2db744d" providerId="AD" clId="Web-{EFF91132-0265-9CC7-553B-FD1C911463AE}" dt="2022-12-31T06:51:16.384" v="23"/>
          <ac:picMkLst>
            <pc:docMk/>
            <pc:sldMk cId="1003803276" sldId="276"/>
            <ac:picMk id="3" creationId="{36839B21-0220-7F03-8334-2531F8943288}"/>
          </ac:picMkLst>
        </pc:picChg>
        <pc:picChg chg="del">
          <ac:chgData name="Sandarekha Gunasiri" userId="S::gunasirigcs.20@uom.lk::28b77b91-bbc4-4d4b-9953-22abc2db744d" providerId="AD" clId="Web-{EFF91132-0265-9CC7-553B-FD1C911463AE}" dt="2022-12-31T06:47:48.939" v="0"/>
          <ac:picMkLst>
            <pc:docMk/>
            <pc:sldMk cId="1003803276" sldId="276"/>
            <ac:picMk id="4" creationId="{93B5148B-B458-AA08-2EA7-2B24468D9CB9}"/>
          </ac:picMkLst>
        </pc:picChg>
        <pc:picChg chg="del mod ord">
          <ac:chgData name="Sandarekha Gunasiri" userId="S::gunasirigcs.20@uom.lk::28b77b91-bbc4-4d4b-9953-22abc2db744d" providerId="AD" clId="Web-{EFF91132-0265-9CC7-553B-FD1C911463AE}" dt="2022-12-31T06:49:48.944" v="16"/>
          <ac:picMkLst>
            <pc:docMk/>
            <pc:sldMk cId="1003803276" sldId="276"/>
            <ac:picMk id="5" creationId="{07F18FA2-1F79-BF6E-5328-85405124AD85}"/>
          </ac:picMkLst>
        </pc:picChg>
        <pc:picChg chg="add mod">
          <ac:chgData name="Sandarekha Gunasiri" userId="S::gunasirigcs.20@uom.lk::28b77b91-bbc4-4d4b-9953-22abc2db744d" providerId="AD" clId="Web-{EFF91132-0265-9CC7-553B-FD1C911463AE}" dt="2022-12-31T06:50:17.882" v="22" actId="14100"/>
          <ac:picMkLst>
            <pc:docMk/>
            <pc:sldMk cId="1003803276" sldId="276"/>
            <ac:picMk id="6" creationId="{CD725718-3ED0-5150-02B1-73D56DFFA7CF}"/>
          </ac:picMkLst>
        </pc:picChg>
        <pc:picChg chg="add mod">
          <ac:chgData name="Sandarekha Gunasiri" userId="S::gunasirigcs.20@uom.lk::28b77b91-bbc4-4d4b-9953-22abc2db744d" providerId="AD" clId="Web-{EFF91132-0265-9CC7-553B-FD1C911463AE}" dt="2022-12-31T06:51:29.979" v="28" actId="14100"/>
          <ac:picMkLst>
            <pc:docMk/>
            <pc:sldMk cId="1003803276" sldId="276"/>
            <ac:picMk id="7" creationId="{2E7EB208-A966-798F-A53D-873184B3C99E}"/>
          </ac:picMkLst>
        </pc:picChg>
        <pc:cxnChg chg="add del">
          <ac:chgData name="Sandarekha Gunasiri" userId="S::gunasirigcs.20@uom.lk::28b77b91-bbc4-4d4b-9953-22abc2db744d" providerId="AD" clId="Web-{EFF91132-0265-9CC7-553B-FD1C911463AE}" dt="2022-12-31T06:48:57.395" v="6"/>
          <ac:cxnSpMkLst>
            <pc:docMk/>
            <pc:sldMk cId="1003803276" sldId="276"/>
            <ac:cxnSpMk id="12" creationId="{1F5DC8C3-BA5F-4EED-BB9A-A14272BD82A1}"/>
          </ac:cxnSpMkLst>
        </pc:cxnChg>
        <pc:cxnChg chg="add del">
          <ac:chgData name="Sandarekha Gunasiri" userId="S::gunasirigcs.20@uom.lk::28b77b91-bbc4-4d4b-9953-22abc2db744d" providerId="AD" clId="Web-{EFF91132-0265-9CC7-553B-FD1C911463AE}" dt="2022-12-31T06:48:57.395" v="6"/>
          <ac:cxnSpMkLst>
            <pc:docMk/>
            <pc:sldMk cId="1003803276" sldId="276"/>
            <ac:cxnSpMk id="16" creationId="{F7F57F6B-E621-4E40-A34D-2FE12902AA20}"/>
          </ac:cxnSpMkLst>
        </pc:cxnChg>
      </pc:sldChg>
    </pc:docChg>
  </pc:docChgLst>
  <pc:docChgLst>
    <pc:chgData name="Geethaka Pitigala" userId="S::pitigalapkdgd.20@uom.lk::6e67f944-c27d-4fa9-87dd-40677b9e57ac" providerId="AD" clId="Web-{EB5A0646-B937-C97F-E2F7-0C8E0197A900}"/>
    <pc:docChg chg="modSld">
      <pc:chgData name="Geethaka Pitigala" userId="S::pitigalapkdgd.20@uom.lk::6e67f944-c27d-4fa9-87dd-40677b9e57ac" providerId="AD" clId="Web-{EB5A0646-B937-C97F-E2F7-0C8E0197A900}" dt="2022-12-28T13:15:15.768" v="40"/>
      <pc:docMkLst>
        <pc:docMk/>
      </pc:docMkLst>
      <pc:sldChg chg="modSp">
        <pc:chgData name="Geethaka Pitigala" userId="S::pitigalapkdgd.20@uom.lk::6e67f944-c27d-4fa9-87dd-40677b9e57ac" providerId="AD" clId="Web-{EB5A0646-B937-C97F-E2F7-0C8E0197A900}" dt="2022-12-28T13:15:15.768" v="40"/>
        <pc:sldMkLst>
          <pc:docMk/>
          <pc:sldMk cId="3117748174" sldId="257"/>
        </pc:sldMkLst>
        <pc:spChg chg="mod">
          <ac:chgData name="Geethaka Pitigala" userId="S::pitigalapkdgd.20@uom.lk::6e67f944-c27d-4fa9-87dd-40677b9e57ac" providerId="AD" clId="Web-{EB5A0646-B937-C97F-E2F7-0C8E0197A900}" dt="2022-12-28T13:14:59.158" v="35"/>
          <ac:spMkLst>
            <pc:docMk/>
            <pc:sldMk cId="3117748174" sldId="257"/>
            <ac:spMk id="9" creationId="{282D0615-56EE-3622-5A99-CD1FF710C982}"/>
          </ac:spMkLst>
        </pc:spChg>
        <pc:spChg chg="mod">
          <ac:chgData name="Geethaka Pitigala" userId="S::pitigalapkdgd.20@uom.lk::6e67f944-c27d-4fa9-87dd-40677b9e57ac" providerId="AD" clId="Web-{EB5A0646-B937-C97F-E2F7-0C8E0197A900}" dt="2022-12-28T13:15:06.408" v="37"/>
          <ac:spMkLst>
            <pc:docMk/>
            <pc:sldMk cId="3117748174" sldId="257"/>
            <ac:spMk id="10" creationId="{DACA7AB6-B7B0-80A5-73D0-0CC43B0BC424}"/>
          </ac:spMkLst>
        </pc:spChg>
        <pc:spChg chg="mod">
          <ac:chgData name="Geethaka Pitigala" userId="S::pitigalapkdgd.20@uom.lk::6e67f944-c27d-4fa9-87dd-40677b9e57ac" providerId="AD" clId="Web-{EB5A0646-B937-C97F-E2F7-0C8E0197A900}" dt="2022-12-28T13:15:09.955" v="38"/>
          <ac:spMkLst>
            <pc:docMk/>
            <pc:sldMk cId="3117748174" sldId="257"/>
            <ac:spMk id="11" creationId="{C6C58FD3-5F02-A92D-8510-D2A2BB0A4470}"/>
          </ac:spMkLst>
        </pc:spChg>
        <pc:spChg chg="mod">
          <ac:chgData name="Geethaka Pitigala" userId="S::pitigalapkdgd.20@uom.lk::6e67f944-c27d-4fa9-87dd-40677b9e57ac" providerId="AD" clId="Web-{EB5A0646-B937-C97F-E2F7-0C8E0197A900}" dt="2022-12-28T13:15:12.252" v="39"/>
          <ac:spMkLst>
            <pc:docMk/>
            <pc:sldMk cId="3117748174" sldId="257"/>
            <ac:spMk id="12" creationId="{BCC8F641-37BF-D511-B3EC-4F4AE739B75D}"/>
          </ac:spMkLst>
        </pc:spChg>
        <pc:spChg chg="mod">
          <ac:chgData name="Geethaka Pitigala" userId="S::pitigalapkdgd.20@uom.lk::6e67f944-c27d-4fa9-87dd-40677b9e57ac" providerId="AD" clId="Web-{EB5A0646-B937-C97F-E2F7-0C8E0197A900}" dt="2022-12-28T13:15:15.768" v="40"/>
          <ac:spMkLst>
            <pc:docMk/>
            <pc:sldMk cId="3117748174" sldId="257"/>
            <ac:spMk id="13" creationId="{44B896FE-FF74-6F46-5CF9-1AD7C7DB2BE5}"/>
          </ac:spMkLst>
        </pc:spChg>
      </pc:sldChg>
      <pc:sldChg chg="addSp delSp modSp">
        <pc:chgData name="Geethaka Pitigala" userId="S::pitigalapkdgd.20@uom.lk::6e67f944-c27d-4fa9-87dd-40677b9e57ac" providerId="AD" clId="Web-{EB5A0646-B937-C97F-E2F7-0C8E0197A900}" dt="2022-12-28T13:11:47.871" v="18" actId="14100"/>
        <pc:sldMkLst>
          <pc:docMk/>
          <pc:sldMk cId="1005704255" sldId="267"/>
        </pc:sldMkLst>
        <pc:spChg chg="mod">
          <ac:chgData name="Geethaka Pitigala" userId="S::pitigalapkdgd.20@uom.lk::6e67f944-c27d-4fa9-87dd-40677b9e57ac" providerId="AD" clId="Web-{EB5A0646-B937-C97F-E2F7-0C8E0197A900}" dt="2022-12-28T13:11:39.011" v="15" actId="1076"/>
          <ac:spMkLst>
            <pc:docMk/>
            <pc:sldMk cId="1005704255" sldId="267"/>
            <ac:spMk id="7" creationId="{DF1E3B3C-6DDE-1D4A-3F16-C1862665A5BD}"/>
          </ac:spMkLst>
        </pc:spChg>
        <pc:picChg chg="add mod">
          <ac:chgData name="Geethaka Pitigala" userId="S::pitigalapkdgd.20@uom.lk::6e67f944-c27d-4fa9-87dd-40677b9e57ac" providerId="AD" clId="Web-{EB5A0646-B937-C97F-E2F7-0C8E0197A900}" dt="2022-12-28T13:11:43.590" v="16" actId="1076"/>
          <ac:picMkLst>
            <pc:docMk/>
            <pc:sldMk cId="1005704255" sldId="267"/>
            <ac:picMk id="2" creationId="{1D24C963-1870-7430-DC81-B7C7316AF3C0}"/>
          </ac:picMkLst>
        </pc:picChg>
        <pc:picChg chg="add del mod">
          <ac:chgData name="Geethaka Pitigala" userId="S::pitigalapkdgd.20@uom.lk::6e67f944-c27d-4fa9-87dd-40677b9e57ac" providerId="AD" clId="Web-{EB5A0646-B937-C97F-E2F7-0C8E0197A900}" dt="2022-12-28T13:10:18.915" v="4"/>
          <ac:picMkLst>
            <pc:docMk/>
            <pc:sldMk cId="1005704255" sldId="267"/>
            <ac:picMk id="3" creationId="{901B0543-E476-AF21-C058-FF99C75BAFC8}"/>
          </ac:picMkLst>
        </pc:picChg>
        <pc:picChg chg="add mod">
          <ac:chgData name="Geethaka Pitigala" userId="S::pitigalapkdgd.20@uom.lk::6e67f944-c27d-4fa9-87dd-40677b9e57ac" providerId="AD" clId="Web-{EB5A0646-B937-C97F-E2F7-0C8E0197A900}" dt="2022-12-28T13:11:47.871" v="18" actId="14100"/>
          <ac:picMkLst>
            <pc:docMk/>
            <pc:sldMk cId="1005704255" sldId="267"/>
            <ac:picMk id="4" creationId="{E6CBFBD4-41C7-A983-3D33-47416FA1CF5E}"/>
          </ac:picMkLst>
        </pc:picChg>
        <pc:picChg chg="add mod">
          <ac:chgData name="Geethaka Pitigala" userId="S::pitigalapkdgd.20@uom.lk::6e67f944-c27d-4fa9-87dd-40677b9e57ac" providerId="AD" clId="Web-{EB5A0646-B937-C97F-E2F7-0C8E0197A900}" dt="2022-12-28T13:11:20.854" v="12" actId="1076"/>
          <ac:picMkLst>
            <pc:docMk/>
            <pc:sldMk cId="1005704255" sldId="267"/>
            <ac:picMk id="5" creationId="{34DC4761-6509-E455-270C-B6E3F13C3961}"/>
          </ac:picMkLst>
        </pc:picChg>
      </pc:sldChg>
      <pc:sldChg chg="addSp delSp modSp mod setBg">
        <pc:chgData name="Geethaka Pitigala" userId="S::pitigalapkdgd.20@uom.lk::6e67f944-c27d-4fa9-87dd-40677b9e57ac" providerId="AD" clId="Web-{EB5A0646-B937-C97F-E2F7-0C8E0197A900}" dt="2022-12-28T13:14:33.251" v="34"/>
        <pc:sldMkLst>
          <pc:docMk/>
          <pc:sldMk cId="149251651" sldId="272"/>
        </pc:sldMkLst>
        <pc:spChg chg="mod">
          <ac:chgData name="Geethaka Pitigala" userId="S::pitigalapkdgd.20@uom.lk::6e67f944-c27d-4fa9-87dd-40677b9e57ac" providerId="AD" clId="Web-{EB5A0646-B937-C97F-E2F7-0C8E0197A900}" dt="2022-12-28T13:14:33.251" v="34"/>
          <ac:spMkLst>
            <pc:docMk/>
            <pc:sldMk cId="149251651" sldId="272"/>
            <ac:spMk id="2" creationId="{D43295E4-DE79-16E6-0FAB-8FDE6239A9A7}"/>
          </ac:spMkLst>
        </pc:spChg>
        <pc:spChg chg="del">
          <ac:chgData name="Geethaka Pitigala" userId="S::pitigalapkdgd.20@uom.lk::6e67f944-c27d-4fa9-87dd-40677b9e57ac" providerId="AD" clId="Web-{EB5A0646-B937-C97F-E2F7-0C8E0197A900}" dt="2022-12-28T13:14:21.391" v="30"/>
          <ac:spMkLst>
            <pc:docMk/>
            <pc:sldMk cId="149251651" sldId="272"/>
            <ac:spMk id="3" creationId="{C3CF10B8-36BF-4496-5BE3-A737BDAB3DB6}"/>
          </ac:spMkLst>
        </pc:spChg>
        <pc:spChg chg="add">
          <ac:chgData name="Geethaka Pitigala" userId="S::pitigalapkdgd.20@uom.lk::6e67f944-c27d-4fa9-87dd-40677b9e57ac" providerId="AD" clId="Web-{EB5A0646-B937-C97F-E2F7-0C8E0197A900}" dt="2022-12-28T13:14:33.251" v="34"/>
          <ac:spMkLst>
            <pc:docMk/>
            <pc:sldMk cId="149251651" sldId="272"/>
            <ac:spMk id="7" creationId="{39E3965E-AC41-4711-9D10-E25ABB132D86}"/>
          </ac:spMkLst>
        </pc:spChg>
        <pc:spChg chg="add">
          <ac:chgData name="Geethaka Pitigala" userId="S::pitigalapkdgd.20@uom.lk::6e67f944-c27d-4fa9-87dd-40677b9e57ac" providerId="AD" clId="Web-{EB5A0646-B937-C97F-E2F7-0C8E0197A900}" dt="2022-12-28T13:14:33.251" v="34"/>
          <ac:spMkLst>
            <pc:docMk/>
            <pc:sldMk cId="149251651" sldId="272"/>
            <ac:spMk id="11" creationId="{F3B3B6C5-748F-437C-AE76-DB11FEA99E16}"/>
          </ac:spMkLst>
        </pc:spChg>
        <pc:spChg chg="add">
          <ac:chgData name="Geethaka Pitigala" userId="S::pitigalapkdgd.20@uom.lk::6e67f944-c27d-4fa9-87dd-40677b9e57ac" providerId="AD" clId="Web-{EB5A0646-B937-C97F-E2F7-0C8E0197A900}" dt="2022-12-28T13:14:33.251" v="34"/>
          <ac:spMkLst>
            <pc:docMk/>
            <pc:sldMk cId="149251651" sldId="272"/>
            <ac:spMk id="13" creationId="{197CEB5D-9BB2-475C-BA8D-AC88BB8C976E}"/>
          </ac:spMkLst>
        </pc:spChg>
        <pc:cxnChg chg="add">
          <ac:chgData name="Geethaka Pitigala" userId="S::pitigalapkdgd.20@uom.lk::6e67f944-c27d-4fa9-87dd-40677b9e57ac" providerId="AD" clId="Web-{EB5A0646-B937-C97F-E2F7-0C8E0197A900}" dt="2022-12-28T13:14:33.251" v="34"/>
          <ac:cxnSpMkLst>
            <pc:docMk/>
            <pc:sldMk cId="149251651" sldId="272"/>
            <ac:cxnSpMk id="9" creationId="{1F5DC8C3-BA5F-4EED-BB9A-A14272BD82A1}"/>
          </ac:cxnSpMkLst>
        </pc:cxnChg>
        <pc:cxnChg chg="add">
          <ac:chgData name="Geethaka Pitigala" userId="S::pitigalapkdgd.20@uom.lk::6e67f944-c27d-4fa9-87dd-40677b9e57ac" providerId="AD" clId="Web-{EB5A0646-B937-C97F-E2F7-0C8E0197A900}" dt="2022-12-28T13:14:33.251" v="34"/>
          <ac:cxnSpMkLst>
            <pc:docMk/>
            <pc:sldMk cId="149251651" sldId="272"/>
            <ac:cxnSpMk id="15" creationId="{BB14AD1F-ADD5-46E7-966F-4C0290232FF9}"/>
          </ac:cxnSpMkLst>
        </pc:cxnChg>
      </pc:sldChg>
    </pc:docChg>
  </pc:docChgLst>
  <pc:docChgLst>
    <pc:chgData name="Shahnaz Aysha" userId="S::ayshamrs.20@uom.lk::81d681e1-293c-4af6-bdbf-0ba423dd0f82" providerId="AD" clId="Web-{0D25752A-2366-436A-5B00-E9C89C1FB6BB}"/>
    <pc:docChg chg="modSld">
      <pc:chgData name="Shahnaz Aysha" userId="S::ayshamrs.20@uom.lk::81d681e1-293c-4af6-bdbf-0ba423dd0f82" providerId="AD" clId="Web-{0D25752A-2366-436A-5B00-E9C89C1FB6BB}" dt="2022-12-30T07:20:30.885" v="22"/>
      <pc:docMkLst>
        <pc:docMk/>
      </pc:docMkLst>
      <pc:sldChg chg="addSp delSp modSp">
        <pc:chgData name="Shahnaz Aysha" userId="S::ayshamrs.20@uom.lk::81d681e1-293c-4af6-bdbf-0ba423dd0f82" providerId="AD" clId="Web-{0D25752A-2366-436A-5B00-E9C89C1FB6BB}" dt="2022-12-30T07:20:30.885" v="22"/>
        <pc:sldMkLst>
          <pc:docMk/>
          <pc:sldMk cId="3117748174" sldId="257"/>
        </pc:sldMkLst>
        <pc:spChg chg="mod">
          <ac:chgData name="Shahnaz Aysha" userId="S::ayshamrs.20@uom.lk::81d681e1-293c-4af6-bdbf-0ba423dd0f82" providerId="AD" clId="Web-{0D25752A-2366-436A-5B00-E9C89C1FB6BB}" dt="2022-12-30T07:10:48.238" v="6" actId="20577"/>
          <ac:spMkLst>
            <pc:docMk/>
            <pc:sldMk cId="3117748174" sldId="257"/>
            <ac:spMk id="11" creationId="{C6C58FD3-5F02-A92D-8510-D2A2BB0A4470}"/>
          </ac:spMkLst>
        </pc:spChg>
        <pc:picChg chg="mod">
          <ac:chgData name="Shahnaz Aysha" userId="S::ayshamrs.20@uom.lk::81d681e1-293c-4af6-bdbf-0ba423dd0f82" providerId="AD" clId="Web-{0D25752A-2366-436A-5B00-E9C89C1FB6BB}" dt="2022-12-30T07:17:23.503" v="14"/>
          <ac:picMkLst>
            <pc:docMk/>
            <pc:sldMk cId="3117748174" sldId="257"/>
            <ac:picMk id="4" creationId="{20D7E963-A733-EA92-850E-E61CA3973265}"/>
          </ac:picMkLst>
        </pc:picChg>
        <pc:picChg chg="mod">
          <ac:chgData name="Shahnaz Aysha" userId="S::ayshamrs.20@uom.lk::81d681e1-293c-4af6-bdbf-0ba423dd0f82" providerId="AD" clId="Web-{0D25752A-2366-436A-5B00-E9C89C1FB6BB}" dt="2022-12-30T07:18:16.583" v="16"/>
          <ac:picMkLst>
            <pc:docMk/>
            <pc:sldMk cId="3117748174" sldId="257"/>
            <ac:picMk id="5" creationId="{468B08D5-97F8-1A5F-16E5-6897A99EC0B0}"/>
          </ac:picMkLst>
        </pc:picChg>
        <pc:picChg chg="mod">
          <ac:chgData name="Shahnaz Aysha" userId="S::ayshamrs.20@uom.lk::81d681e1-293c-4af6-bdbf-0ba423dd0f82" providerId="AD" clId="Web-{0D25752A-2366-436A-5B00-E9C89C1FB6BB}" dt="2022-12-30T07:14:14.277" v="12"/>
          <ac:picMkLst>
            <pc:docMk/>
            <pc:sldMk cId="3117748174" sldId="257"/>
            <ac:picMk id="6" creationId="{F3E48DCE-677E-9D1F-0C5D-88404DC90D39}"/>
          </ac:picMkLst>
        </pc:picChg>
        <pc:picChg chg="add del mod">
          <ac:chgData name="Shahnaz Aysha" userId="S::ayshamrs.20@uom.lk::81d681e1-293c-4af6-bdbf-0ba423dd0f82" providerId="AD" clId="Web-{0D25752A-2366-436A-5B00-E9C89C1FB6BB}" dt="2022-12-30T07:19:40.211" v="20"/>
          <ac:picMkLst>
            <pc:docMk/>
            <pc:sldMk cId="3117748174" sldId="257"/>
            <ac:picMk id="7" creationId="{5E1E3B03-1A5F-5977-93C6-974D36396649}"/>
          </ac:picMkLst>
        </pc:picChg>
        <pc:picChg chg="mod">
          <ac:chgData name="Shahnaz Aysha" userId="S::ayshamrs.20@uom.lk::81d681e1-293c-4af6-bdbf-0ba423dd0f82" providerId="AD" clId="Web-{0D25752A-2366-436A-5B00-E9C89C1FB6BB}" dt="2022-12-30T07:20:30.885" v="22"/>
          <ac:picMkLst>
            <pc:docMk/>
            <pc:sldMk cId="3117748174" sldId="257"/>
            <ac:picMk id="8" creationId="{9FD44F13-9472-9C3C-2C87-057BF4295060}"/>
          </ac:picMkLst>
        </pc:picChg>
      </pc:sldChg>
    </pc:docChg>
  </pc:docChgLst>
  <pc:docChgLst>
    <pc:chgData name="Geethaka Pitigala" userId="S::pitigalapkdgd.20@uom.lk::6e67f944-c27d-4fa9-87dd-40677b9e57ac" providerId="AD" clId="Web-{1E6AFC53-9943-72E6-1E97-DCFFF2742D0C}"/>
    <pc:docChg chg="addSld delSld modSld">
      <pc:chgData name="Geethaka Pitigala" userId="S::pitigalapkdgd.20@uom.lk::6e67f944-c27d-4fa9-87dd-40677b9e57ac" providerId="AD" clId="Web-{1E6AFC53-9943-72E6-1E97-DCFFF2742D0C}" dt="2022-12-31T02:49:31.184" v="146" actId="20577"/>
      <pc:docMkLst>
        <pc:docMk/>
      </pc:docMkLst>
      <pc:sldChg chg="modSp">
        <pc:chgData name="Geethaka Pitigala" userId="S::pitigalapkdgd.20@uom.lk::6e67f944-c27d-4fa9-87dd-40677b9e57ac" providerId="AD" clId="Web-{1E6AFC53-9943-72E6-1E97-DCFFF2742D0C}" dt="2022-12-31T02:49:31.184" v="146" actId="20577"/>
        <pc:sldMkLst>
          <pc:docMk/>
          <pc:sldMk cId="1005704255" sldId="267"/>
        </pc:sldMkLst>
        <pc:spChg chg="mod">
          <ac:chgData name="Geethaka Pitigala" userId="S::pitigalapkdgd.20@uom.lk::6e67f944-c27d-4fa9-87dd-40677b9e57ac" providerId="AD" clId="Web-{1E6AFC53-9943-72E6-1E97-DCFFF2742D0C}" dt="2022-12-31T02:49:31.184" v="146" actId="20577"/>
          <ac:spMkLst>
            <pc:docMk/>
            <pc:sldMk cId="1005704255" sldId="267"/>
            <ac:spMk id="7" creationId="{DF1E3B3C-6DDE-1D4A-3F16-C1862665A5BD}"/>
          </ac:spMkLst>
        </pc:spChg>
      </pc:sldChg>
      <pc:sldChg chg="addSp delSp modSp">
        <pc:chgData name="Geethaka Pitigala" userId="S::pitigalapkdgd.20@uom.lk::6e67f944-c27d-4fa9-87dd-40677b9e57ac" providerId="AD" clId="Web-{1E6AFC53-9943-72E6-1E97-DCFFF2742D0C}" dt="2022-12-31T02:44:03.392" v="35" actId="1076"/>
        <pc:sldMkLst>
          <pc:docMk/>
          <pc:sldMk cId="1411565238" sldId="271"/>
        </pc:sldMkLst>
        <pc:spChg chg="mod">
          <ac:chgData name="Geethaka Pitigala" userId="S::pitigalapkdgd.20@uom.lk::6e67f944-c27d-4fa9-87dd-40677b9e57ac" providerId="AD" clId="Web-{1E6AFC53-9943-72E6-1E97-DCFFF2742D0C}" dt="2022-12-31T02:43:20.468" v="27" actId="20577"/>
          <ac:spMkLst>
            <pc:docMk/>
            <pc:sldMk cId="1411565238" sldId="271"/>
            <ac:spMk id="2" creationId="{4C168A55-E626-92E4-9278-DF711DBEF95A}"/>
          </ac:spMkLst>
        </pc:spChg>
        <pc:spChg chg="del">
          <ac:chgData name="Geethaka Pitigala" userId="S::pitigalapkdgd.20@uom.lk::6e67f944-c27d-4fa9-87dd-40677b9e57ac" providerId="AD" clId="Web-{1E6AFC53-9943-72E6-1E97-DCFFF2742D0C}" dt="2022-12-31T02:43:23.140" v="28"/>
          <ac:spMkLst>
            <pc:docMk/>
            <pc:sldMk cId="1411565238" sldId="271"/>
            <ac:spMk id="3" creationId="{DB3B4783-FEA8-A496-1747-2685B9C73859}"/>
          </ac:spMkLst>
        </pc:spChg>
        <pc:picChg chg="add mod">
          <ac:chgData name="Geethaka Pitigala" userId="S::pitigalapkdgd.20@uom.lk::6e67f944-c27d-4fa9-87dd-40677b9e57ac" providerId="AD" clId="Web-{1E6AFC53-9943-72E6-1E97-DCFFF2742D0C}" dt="2022-12-31T02:43:50.563" v="32" actId="1076"/>
          <ac:picMkLst>
            <pc:docMk/>
            <pc:sldMk cId="1411565238" sldId="271"/>
            <ac:picMk id="4" creationId="{C214BB95-728A-B5C9-D1BC-59A629EADAFB}"/>
          </ac:picMkLst>
        </pc:picChg>
        <pc:picChg chg="add mod">
          <ac:chgData name="Geethaka Pitigala" userId="S::pitigalapkdgd.20@uom.lk::6e67f944-c27d-4fa9-87dd-40677b9e57ac" providerId="AD" clId="Web-{1E6AFC53-9943-72E6-1E97-DCFFF2742D0C}" dt="2022-12-31T02:44:03.392" v="35" actId="1076"/>
          <ac:picMkLst>
            <pc:docMk/>
            <pc:sldMk cId="1411565238" sldId="271"/>
            <ac:picMk id="5" creationId="{C7B50B78-8F81-1681-0778-200969DE07D5}"/>
          </ac:picMkLst>
        </pc:picChg>
      </pc:sldChg>
      <pc:sldChg chg="add">
        <pc:chgData name="Geethaka Pitigala" userId="S::pitigalapkdgd.20@uom.lk::6e67f944-c27d-4fa9-87dd-40677b9e57ac" providerId="AD" clId="Web-{1E6AFC53-9943-72E6-1E97-DCFFF2742D0C}" dt="2022-12-31T02:41:20.980" v="0"/>
        <pc:sldMkLst>
          <pc:docMk/>
          <pc:sldMk cId="586301373" sldId="273"/>
        </pc:sldMkLst>
      </pc:sldChg>
      <pc:sldChg chg="addSp delSp modSp new mod setBg">
        <pc:chgData name="Geethaka Pitigala" userId="S::pitigalapkdgd.20@uom.lk::6e67f944-c27d-4fa9-87dd-40677b9e57ac" providerId="AD" clId="Web-{1E6AFC53-9943-72E6-1E97-DCFFF2742D0C}" dt="2022-12-31T02:45:02.393" v="51"/>
        <pc:sldMkLst>
          <pc:docMk/>
          <pc:sldMk cId="2677762696" sldId="274"/>
        </pc:sldMkLst>
        <pc:spChg chg="del">
          <ac:chgData name="Geethaka Pitigala" userId="S::pitigalapkdgd.20@uom.lk::6e67f944-c27d-4fa9-87dd-40677b9e57ac" providerId="AD" clId="Web-{1E6AFC53-9943-72E6-1E97-DCFFF2742D0C}" dt="2022-12-31T02:44:13.626" v="37"/>
          <ac:spMkLst>
            <pc:docMk/>
            <pc:sldMk cId="2677762696" sldId="274"/>
            <ac:spMk id="2" creationId="{4C73470C-B4CF-4A1F-7AB1-0120DABA9907}"/>
          </ac:spMkLst>
        </pc:spChg>
        <pc:spChg chg="del">
          <ac:chgData name="Geethaka Pitigala" userId="S::pitigalapkdgd.20@uom.lk::6e67f944-c27d-4fa9-87dd-40677b9e57ac" providerId="AD" clId="Web-{1E6AFC53-9943-72E6-1E97-DCFFF2742D0C}" dt="2022-12-31T02:44:14.611" v="38"/>
          <ac:spMkLst>
            <pc:docMk/>
            <pc:sldMk cId="2677762696" sldId="274"/>
            <ac:spMk id="3" creationId="{28C2837D-9BCB-F824-E115-8DAE46BA8AC5}"/>
          </ac:spMkLst>
        </pc:spChg>
        <pc:spChg chg="add del">
          <ac:chgData name="Geethaka Pitigala" userId="S::pitigalapkdgd.20@uom.lk::6e67f944-c27d-4fa9-87dd-40677b9e57ac" providerId="AD" clId="Web-{1E6AFC53-9943-72E6-1E97-DCFFF2742D0C}" dt="2022-12-31T02:44:58.628" v="48"/>
          <ac:spMkLst>
            <pc:docMk/>
            <pc:sldMk cId="2677762696" sldId="274"/>
            <ac:spMk id="9" creationId="{A8E9C91B-7EAD-4562-AB0E-DFB9663AECE3}"/>
          </ac:spMkLst>
        </pc:spChg>
        <pc:spChg chg="add del">
          <ac:chgData name="Geethaka Pitigala" userId="S::pitigalapkdgd.20@uom.lk::6e67f944-c27d-4fa9-87dd-40677b9e57ac" providerId="AD" clId="Web-{1E6AFC53-9943-72E6-1E97-DCFFF2742D0C}" dt="2022-12-31T02:44:58.628" v="48"/>
          <ac:spMkLst>
            <pc:docMk/>
            <pc:sldMk cId="2677762696" sldId="274"/>
            <ac:spMk id="11" creationId="{652BD35A-BC99-4831-A358-06E2CEB96697}"/>
          </ac:spMkLst>
        </pc:spChg>
        <pc:spChg chg="add del">
          <ac:chgData name="Geethaka Pitigala" userId="S::pitigalapkdgd.20@uom.lk::6e67f944-c27d-4fa9-87dd-40677b9e57ac" providerId="AD" clId="Web-{1E6AFC53-9943-72E6-1E97-DCFFF2742D0C}" dt="2022-12-31T02:44:58.628" v="48"/>
          <ac:spMkLst>
            <pc:docMk/>
            <pc:sldMk cId="2677762696" sldId="274"/>
            <ac:spMk id="13" creationId="{B76E24C1-2968-40DC-A36E-F6B85F0F0752}"/>
          </ac:spMkLst>
        </pc:spChg>
        <pc:spChg chg="add del">
          <ac:chgData name="Geethaka Pitigala" userId="S::pitigalapkdgd.20@uom.lk::6e67f944-c27d-4fa9-87dd-40677b9e57ac" providerId="AD" clId="Web-{1E6AFC53-9943-72E6-1E97-DCFFF2742D0C}" dt="2022-12-31T02:45:02.393" v="50"/>
          <ac:spMkLst>
            <pc:docMk/>
            <pc:sldMk cId="2677762696" sldId="274"/>
            <ac:spMk id="15" creationId="{A8E9C91B-7EAD-4562-AB0E-DFB9663AECE3}"/>
          </ac:spMkLst>
        </pc:spChg>
        <pc:spChg chg="add del">
          <ac:chgData name="Geethaka Pitigala" userId="S::pitigalapkdgd.20@uom.lk::6e67f944-c27d-4fa9-87dd-40677b9e57ac" providerId="AD" clId="Web-{1E6AFC53-9943-72E6-1E97-DCFFF2742D0C}" dt="2022-12-31T02:45:02.393" v="50"/>
          <ac:spMkLst>
            <pc:docMk/>
            <pc:sldMk cId="2677762696" sldId="274"/>
            <ac:spMk id="16" creationId="{BCD2D517-BC35-4439-AC31-06DF764F25FC}"/>
          </ac:spMkLst>
        </pc:spChg>
        <pc:spChg chg="add del">
          <ac:chgData name="Geethaka Pitigala" userId="S::pitigalapkdgd.20@uom.lk::6e67f944-c27d-4fa9-87dd-40677b9e57ac" providerId="AD" clId="Web-{1E6AFC53-9943-72E6-1E97-DCFFF2742D0C}" dt="2022-12-31T02:45:02.393" v="50"/>
          <ac:spMkLst>
            <pc:docMk/>
            <pc:sldMk cId="2677762696" sldId="274"/>
            <ac:spMk id="17" creationId="{2DD3F846-0483-40F5-A881-0C1AD2A0CAD7}"/>
          </ac:spMkLst>
        </pc:spChg>
        <pc:spChg chg="add">
          <ac:chgData name="Geethaka Pitigala" userId="S::pitigalapkdgd.20@uom.lk::6e67f944-c27d-4fa9-87dd-40677b9e57ac" providerId="AD" clId="Web-{1E6AFC53-9943-72E6-1E97-DCFFF2742D0C}" dt="2022-12-31T02:45:02.393" v="51"/>
          <ac:spMkLst>
            <pc:docMk/>
            <pc:sldMk cId="2677762696" sldId="274"/>
            <ac:spMk id="19" creationId="{A8E9C91B-7EAD-4562-AB0E-DFB9663AECE3}"/>
          </ac:spMkLst>
        </pc:spChg>
        <pc:spChg chg="add">
          <ac:chgData name="Geethaka Pitigala" userId="S::pitigalapkdgd.20@uom.lk::6e67f944-c27d-4fa9-87dd-40677b9e57ac" providerId="AD" clId="Web-{1E6AFC53-9943-72E6-1E97-DCFFF2742D0C}" dt="2022-12-31T02:45:02.393" v="51"/>
          <ac:spMkLst>
            <pc:docMk/>
            <pc:sldMk cId="2677762696" sldId="274"/>
            <ac:spMk id="20" creationId="{AFF43A89-FF65-44A9-BE4C-DC7389FF9CE1}"/>
          </ac:spMkLst>
        </pc:spChg>
        <pc:spChg chg="add">
          <ac:chgData name="Geethaka Pitigala" userId="S::pitigalapkdgd.20@uom.lk::6e67f944-c27d-4fa9-87dd-40677b9e57ac" providerId="AD" clId="Web-{1E6AFC53-9943-72E6-1E97-DCFFF2742D0C}" dt="2022-12-31T02:45:02.393" v="51"/>
          <ac:spMkLst>
            <pc:docMk/>
            <pc:sldMk cId="2677762696" sldId="274"/>
            <ac:spMk id="21" creationId="{3CBC4341-33FB-4D46-A7B4-62039B616233}"/>
          </ac:spMkLst>
        </pc:spChg>
        <pc:spChg chg="add">
          <ac:chgData name="Geethaka Pitigala" userId="S::pitigalapkdgd.20@uom.lk::6e67f944-c27d-4fa9-87dd-40677b9e57ac" providerId="AD" clId="Web-{1E6AFC53-9943-72E6-1E97-DCFFF2742D0C}" dt="2022-12-31T02:45:02.393" v="51"/>
          <ac:spMkLst>
            <pc:docMk/>
            <pc:sldMk cId="2677762696" sldId="274"/>
            <ac:spMk id="22" creationId="{89394C5B-B8DE-4221-8CA4-A30237DB3241}"/>
          </ac:spMkLst>
        </pc:spChg>
        <pc:picChg chg="add mod">
          <ac:chgData name="Geethaka Pitigala" userId="S::pitigalapkdgd.20@uom.lk::6e67f944-c27d-4fa9-87dd-40677b9e57ac" providerId="AD" clId="Web-{1E6AFC53-9943-72E6-1E97-DCFFF2742D0C}" dt="2022-12-31T02:45:02.393" v="51"/>
          <ac:picMkLst>
            <pc:docMk/>
            <pc:sldMk cId="2677762696" sldId="274"/>
            <ac:picMk id="4" creationId="{457B9E3A-5BB6-6575-AA47-B80D1D038B83}"/>
          </ac:picMkLst>
        </pc:picChg>
      </pc:sldChg>
      <pc:sldChg chg="addSp delSp modSp new">
        <pc:chgData name="Geethaka Pitigala" userId="S::pitigalapkdgd.20@uom.lk::6e67f944-c27d-4fa9-87dd-40677b9e57ac" providerId="AD" clId="Web-{1E6AFC53-9943-72E6-1E97-DCFFF2742D0C}" dt="2022-12-31T02:47:08.835" v="77" actId="14100"/>
        <pc:sldMkLst>
          <pc:docMk/>
          <pc:sldMk cId="409842555" sldId="275"/>
        </pc:sldMkLst>
        <pc:spChg chg="mod">
          <ac:chgData name="Geethaka Pitigala" userId="S::pitigalapkdgd.20@uom.lk::6e67f944-c27d-4fa9-87dd-40677b9e57ac" providerId="AD" clId="Web-{1E6AFC53-9943-72E6-1E97-DCFFF2742D0C}" dt="2022-12-31T02:46:39.350" v="68" actId="20577"/>
          <ac:spMkLst>
            <pc:docMk/>
            <pc:sldMk cId="409842555" sldId="275"/>
            <ac:spMk id="2" creationId="{C330A3AA-1F25-D1B0-0330-7AB1C4E0F200}"/>
          </ac:spMkLst>
        </pc:spChg>
        <pc:spChg chg="del">
          <ac:chgData name="Geethaka Pitigala" userId="S::pitigalapkdgd.20@uom.lk::6e67f944-c27d-4fa9-87dd-40677b9e57ac" providerId="AD" clId="Web-{1E6AFC53-9943-72E6-1E97-DCFFF2742D0C}" dt="2022-12-31T02:46:43.366" v="69"/>
          <ac:spMkLst>
            <pc:docMk/>
            <pc:sldMk cId="409842555" sldId="275"/>
            <ac:spMk id="3" creationId="{A52E68A6-5872-617E-AC17-67F5041F83F3}"/>
          </ac:spMkLst>
        </pc:spChg>
        <pc:picChg chg="add mod">
          <ac:chgData name="Geethaka Pitigala" userId="S::pitigalapkdgd.20@uom.lk::6e67f944-c27d-4fa9-87dd-40677b9e57ac" providerId="AD" clId="Web-{1E6AFC53-9943-72E6-1E97-DCFFF2742D0C}" dt="2022-12-31T02:46:48.913" v="72" actId="1076"/>
          <ac:picMkLst>
            <pc:docMk/>
            <pc:sldMk cId="409842555" sldId="275"/>
            <ac:picMk id="4" creationId="{9BF90A8D-7E15-C3C5-B307-DCA5FDF5DA07}"/>
          </ac:picMkLst>
        </pc:picChg>
        <pc:picChg chg="add mod">
          <ac:chgData name="Geethaka Pitigala" userId="S::pitigalapkdgd.20@uom.lk::6e67f944-c27d-4fa9-87dd-40677b9e57ac" providerId="AD" clId="Web-{1E6AFC53-9943-72E6-1E97-DCFFF2742D0C}" dt="2022-12-31T02:47:08.835" v="77" actId="14100"/>
          <ac:picMkLst>
            <pc:docMk/>
            <pc:sldMk cId="409842555" sldId="275"/>
            <ac:picMk id="5" creationId="{BDBFB6BA-8BDA-5743-5BED-0E70AFD18F25}"/>
          </ac:picMkLst>
        </pc:picChg>
      </pc:sldChg>
      <pc:sldChg chg="addSp delSp modSp new">
        <pc:chgData name="Geethaka Pitigala" userId="S::pitigalapkdgd.20@uom.lk::6e67f944-c27d-4fa9-87dd-40677b9e57ac" providerId="AD" clId="Web-{1E6AFC53-9943-72E6-1E97-DCFFF2742D0C}" dt="2022-12-31T02:48:04.384" v="98" actId="14100"/>
        <pc:sldMkLst>
          <pc:docMk/>
          <pc:sldMk cId="1003803276" sldId="276"/>
        </pc:sldMkLst>
        <pc:spChg chg="mod">
          <ac:chgData name="Geethaka Pitigala" userId="S::pitigalapkdgd.20@uom.lk::6e67f944-c27d-4fa9-87dd-40677b9e57ac" providerId="AD" clId="Web-{1E6AFC53-9943-72E6-1E97-DCFFF2742D0C}" dt="2022-12-31T02:47:32.289" v="88" actId="20577"/>
          <ac:spMkLst>
            <pc:docMk/>
            <pc:sldMk cId="1003803276" sldId="276"/>
            <ac:spMk id="2" creationId="{2EBC5588-41AF-E42F-696C-ED023F4460D5}"/>
          </ac:spMkLst>
        </pc:spChg>
        <pc:spChg chg="del">
          <ac:chgData name="Geethaka Pitigala" userId="S::pitigalapkdgd.20@uom.lk::6e67f944-c27d-4fa9-87dd-40677b9e57ac" providerId="AD" clId="Web-{1E6AFC53-9943-72E6-1E97-DCFFF2742D0C}" dt="2022-12-31T02:47:34.805" v="89"/>
          <ac:spMkLst>
            <pc:docMk/>
            <pc:sldMk cId="1003803276" sldId="276"/>
            <ac:spMk id="3" creationId="{E8CD167C-CC54-9129-E093-8067E67388F5}"/>
          </ac:spMkLst>
        </pc:spChg>
        <pc:picChg chg="add mod">
          <ac:chgData name="Geethaka Pitigala" userId="S::pitigalapkdgd.20@uom.lk::6e67f944-c27d-4fa9-87dd-40677b9e57ac" providerId="AD" clId="Web-{1E6AFC53-9943-72E6-1E97-DCFFF2742D0C}" dt="2022-12-31T02:47:48.430" v="93" actId="14100"/>
          <ac:picMkLst>
            <pc:docMk/>
            <pc:sldMk cId="1003803276" sldId="276"/>
            <ac:picMk id="4" creationId="{93B5148B-B458-AA08-2EA7-2B24468D9CB9}"/>
          </ac:picMkLst>
        </pc:picChg>
        <pc:picChg chg="add mod">
          <ac:chgData name="Geethaka Pitigala" userId="S::pitigalapkdgd.20@uom.lk::6e67f944-c27d-4fa9-87dd-40677b9e57ac" providerId="AD" clId="Web-{1E6AFC53-9943-72E6-1E97-DCFFF2742D0C}" dt="2022-12-31T02:48:04.384" v="98" actId="14100"/>
          <ac:picMkLst>
            <pc:docMk/>
            <pc:sldMk cId="1003803276" sldId="276"/>
            <ac:picMk id="5" creationId="{07F18FA2-1F79-BF6E-5328-85405124AD85}"/>
          </ac:picMkLst>
        </pc:picChg>
      </pc:sldChg>
      <pc:sldChg chg="new del">
        <pc:chgData name="Geethaka Pitigala" userId="S::pitigalapkdgd.20@uom.lk::6e67f944-c27d-4fa9-87dd-40677b9e57ac" providerId="AD" clId="Web-{1E6AFC53-9943-72E6-1E97-DCFFF2742D0C}" dt="2022-12-31T02:48:25.353" v="100"/>
        <pc:sldMkLst>
          <pc:docMk/>
          <pc:sldMk cId="3700238093" sldId="277"/>
        </pc:sldMkLst>
      </pc:sldChg>
    </pc:docChg>
  </pc:docChgLst>
  <pc:docChgLst>
    <pc:chgData name="Shahnaz Aysha" userId="S::ayshamrs.20@uom.lk::81d681e1-293c-4af6-bdbf-0ba423dd0f82" providerId="AD" clId="Web-{02B73954-CF43-84EF-2474-4B7B46071920}"/>
    <pc:docChg chg="addSld delSld modSld">
      <pc:chgData name="Shahnaz Aysha" userId="S::ayshamrs.20@uom.lk::81d681e1-293c-4af6-bdbf-0ba423dd0f82" providerId="AD" clId="Web-{02B73954-CF43-84EF-2474-4B7B46071920}" dt="2022-12-31T06:55:44.387" v="60" actId="20577"/>
      <pc:docMkLst>
        <pc:docMk/>
      </pc:docMkLst>
      <pc:sldChg chg="addSp modSp">
        <pc:chgData name="Shahnaz Aysha" userId="S::ayshamrs.20@uom.lk::81d681e1-293c-4af6-bdbf-0ba423dd0f82" providerId="AD" clId="Web-{02B73954-CF43-84EF-2474-4B7B46071920}" dt="2022-12-31T06:55:44.387" v="60" actId="20577"/>
        <pc:sldMkLst>
          <pc:docMk/>
          <pc:sldMk cId="1411565238" sldId="271"/>
        </pc:sldMkLst>
        <pc:spChg chg="mod">
          <ac:chgData name="Shahnaz Aysha" userId="S::ayshamrs.20@uom.lk::81d681e1-293c-4af6-bdbf-0ba423dd0f82" providerId="AD" clId="Web-{02B73954-CF43-84EF-2474-4B7B46071920}" dt="2022-12-31T06:46:52.265" v="39" actId="14100"/>
          <ac:spMkLst>
            <pc:docMk/>
            <pc:sldMk cId="1411565238" sldId="271"/>
            <ac:spMk id="2" creationId="{4C168A55-E626-92E4-9278-DF711DBEF95A}"/>
          </ac:spMkLst>
        </pc:spChg>
        <pc:spChg chg="add mod">
          <ac:chgData name="Shahnaz Aysha" userId="S::ayshamrs.20@uom.lk::81d681e1-293c-4af6-bdbf-0ba423dd0f82" providerId="AD" clId="Web-{02B73954-CF43-84EF-2474-4B7B46071920}" dt="2022-12-31T06:55:44.387" v="60" actId="20577"/>
          <ac:spMkLst>
            <pc:docMk/>
            <pc:sldMk cId="1411565238" sldId="271"/>
            <ac:spMk id="3" creationId="{6B643E28-C065-1744-F0AE-51D72FD94721}"/>
          </ac:spMkLst>
        </pc:spChg>
        <pc:picChg chg="mod">
          <ac:chgData name="Shahnaz Aysha" userId="S::ayshamrs.20@uom.lk::81d681e1-293c-4af6-bdbf-0ba423dd0f82" providerId="AD" clId="Web-{02B73954-CF43-84EF-2474-4B7B46071920}" dt="2022-12-31T06:46:57.093" v="41" actId="1076"/>
          <ac:picMkLst>
            <pc:docMk/>
            <pc:sldMk cId="1411565238" sldId="271"/>
            <ac:picMk id="4" creationId="{C214BB95-728A-B5C9-D1BC-59A629EADAFB}"/>
          </ac:picMkLst>
        </pc:picChg>
      </pc:sldChg>
      <pc:sldChg chg="addSp delSp modSp del mod modClrScheme delDesignElem chgLayout">
        <pc:chgData name="Shahnaz Aysha" userId="S::ayshamrs.20@uom.lk::81d681e1-293c-4af6-bdbf-0ba423dd0f82" providerId="AD" clId="Web-{02B73954-CF43-84EF-2474-4B7B46071920}" dt="2022-12-31T06:44:12.730" v="31"/>
        <pc:sldMkLst>
          <pc:docMk/>
          <pc:sldMk cId="2677762696" sldId="274"/>
        </pc:sldMkLst>
        <pc:spChg chg="add del mod ord">
          <ac:chgData name="Shahnaz Aysha" userId="S::ayshamrs.20@uom.lk::81d681e1-293c-4af6-bdbf-0ba423dd0f82" providerId="AD" clId="Web-{02B73954-CF43-84EF-2474-4B7B46071920}" dt="2022-12-31T06:42:04.805" v="7"/>
          <ac:spMkLst>
            <pc:docMk/>
            <pc:sldMk cId="2677762696" sldId="274"/>
            <ac:spMk id="2" creationId="{1914E106-94D1-F8ED-E1C6-A66A3EFE0BB5}"/>
          </ac:spMkLst>
        </pc:spChg>
        <pc:spChg chg="add del mod ord">
          <ac:chgData name="Shahnaz Aysha" userId="S::ayshamrs.20@uom.lk::81d681e1-293c-4af6-bdbf-0ba423dd0f82" providerId="AD" clId="Web-{02B73954-CF43-84EF-2474-4B7B46071920}" dt="2022-12-31T06:42:04.805" v="7"/>
          <ac:spMkLst>
            <pc:docMk/>
            <pc:sldMk cId="2677762696" sldId="274"/>
            <ac:spMk id="3" creationId="{D4183DD0-7E81-BD5E-D08B-0AC5352BE7FE}"/>
          </ac:spMkLst>
        </pc:spChg>
        <pc:spChg chg="add del mod ord">
          <ac:chgData name="Shahnaz Aysha" userId="S::ayshamrs.20@uom.lk::81d681e1-293c-4af6-bdbf-0ba423dd0f82" providerId="AD" clId="Web-{02B73954-CF43-84EF-2474-4B7B46071920}" dt="2022-12-31T06:42:04.805" v="7"/>
          <ac:spMkLst>
            <pc:docMk/>
            <pc:sldMk cId="2677762696" sldId="274"/>
            <ac:spMk id="5" creationId="{68500CFE-2736-C7F2-3798-88B4DDBA6959}"/>
          </ac:spMkLst>
        </pc:spChg>
        <pc:spChg chg="add del">
          <ac:chgData name="Shahnaz Aysha" userId="S::ayshamrs.20@uom.lk::81d681e1-293c-4af6-bdbf-0ba423dd0f82" providerId="AD" clId="Web-{02B73954-CF43-84EF-2474-4B7B46071920}" dt="2022-12-31T06:42:04.805" v="7"/>
          <ac:spMkLst>
            <pc:docMk/>
            <pc:sldMk cId="2677762696" sldId="274"/>
            <ac:spMk id="19" creationId="{A8E9C91B-7EAD-4562-AB0E-DFB9663AECE3}"/>
          </ac:spMkLst>
        </pc:spChg>
        <pc:spChg chg="add del">
          <ac:chgData name="Shahnaz Aysha" userId="S::ayshamrs.20@uom.lk::81d681e1-293c-4af6-bdbf-0ba423dd0f82" providerId="AD" clId="Web-{02B73954-CF43-84EF-2474-4B7B46071920}" dt="2022-12-31T06:42:04.805" v="7"/>
          <ac:spMkLst>
            <pc:docMk/>
            <pc:sldMk cId="2677762696" sldId="274"/>
            <ac:spMk id="20" creationId="{AFF43A89-FF65-44A9-BE4C-DC7389FF9CE1}"/>
          </ac:spMkLst>
        </pc:spChg>
        <pc:spChg chg="add del">
          <ac:chgData name="Shahnaz Aysha" userId="S::ayshamrs.20@uom.lk::81d681e1-293c-4af6-bdbf-0ba423dd0f82" providerId="AD" clId="Web-{02B73954-CF43-84EF-2474-4B7B46071920}" dt="2022-12-31T06:42:04.805" v="7"/>
          <ac:spMkLst>
            <pc:docMk/>
            <pc:sldMk cId="2677762696" sldId="274"/>
            <ac:spMk id="21" creationId="{3CBC4341-33FB-4D46-A7B4-62039B616233}"/>
          </ac:spMkLst>
        </pc:spChg>
        <pc:spChg chg="add del">
          <ac:chgData name="Shahnaz Aysha" userId="S::ayshamrs.20@uom.lk::81d681e1-293c-4af6-bdbf-0ba423dd0f82" providerId="AD" clId="Web-{02B73954-CF43-84EF-2474-4B7B46071920}" dt="2022-12-31T06:42:04.805" v="7"/>
          <ac:spMkLst>
            <pc:docMk/>
            <pc:sldMk cId="2677762696" sldId="274"/>
            <ac:spMk id="22" creationId="{89394C5B-B8DE-4221-8CA4-A30237DB3241}"/>
          </ac:spMkLst>
        </pc:spChg>
        <pc:picChg chg="del mod">
          <ac:chgData name="Shahnaz Aysha" userId="S::ayshamrs.20@uom.lk::81d681e1-293c-4af6-bdbf-0ba423dd0f82" providerId="AD" clId="Web-{02B73954-CF43-84EF-2474-4B7B46071920}" dt="2022-12-31T06:43:50.432" v="25"/>
          <ac:picMkLst>
            <pc:docMk/>
            <pc:sldMk cId="2677762696" sldId="274"/>
            <ac:picMk id="4" creationId="{457B9E3A-5BB6-6575-AA47-B80D1D038B83}"/>
          </ac:picMkLst>
        </pc:picChg>
      </pc:sldChg>
      <pc:sldChg chg="addSp delSp modSp new">
        <pc:chgData name="Shahnaz Aysha" userId="S::ayshamrs.20@uom.lk::81d681e1-293c-4af6-bdbf-0ba423dd0f82" providerId="AD" clId="Web-{02B73954-CF43-84EF-2474-4B7B46071920}" dt="2022-12-31T06:45:15.888" v="38" actId="14100"/>
        <pc:sldMkLst>
          <pc:docMk/>
          <pc:sldMk cId="634965736" sldId="277"/>
        </pc:sldMkLst>
        <pc:picChg chg="add del mod">
          <ac:chgData name="Shahnaz Aysha" userId="S::ayshamrs.20@uom.lk::81d681e1-293c-4af6-bdbf-0ba423dd0f82" providerId="AD" clId="Web-{02B73954-CF43-84EF-2474-4B7B46071920}" dt="2022-12-31T06:44:08.120" v="30"/>
          <ac:picMkLst>
            <pc:docMk/>
            <pc:sldMk cId="634965736" sldId="277"/>
            <ac:picMk id="2" creationId="{B5A26C28-2F0E-F027-0D77-02EBD9167A86}"/>
          </ac:picMkLst>
        </pc:picChg>
        <pc:picChg chg="add mod">
          <ac:chgData name="Shahnaz Aysha" userId="S::ayshamrs.20@uom.lk::81d681e1-293c-4af6-bdbf-0ba423dd0f82" providerId="AD" clId="Web-{02B73954-CF43-84EF-2474-4B7B46071920}" dt="2022-12-31T06:44:32.887" v="34" actId="1076"/>
          <ac:picMkLst>
            <pc:docMk/>
            <pc:sldMk cId="634965736" sldId="277"/>
            <ac:picMk id="3" creationId="{78F8A64F-AF24-9290-EB95-8E216BC73E51}"/>
          </ac:picMkLst>
        </pc:picChg>
        <pc:picChg chg="add mod">
          <ac:chgData name="Shahnaz Aysha" userId="S::ayshamrs.20@uom.lk::81d681e1-293c-4af6-bdbf-0ba423dd0f82" providerId="AD" clId="Web-{02B73954-CF43-84EF-2474-4B7B46071920}" dt="2022-12-31T06:45:15.888" v="38" actId="14100"/>
          <ac:picMkLst>
            <pc:docMk/>
            <pc:sldMk cId="634965736" sldId="277"/>
            <ac:picMk id="4" creationId="{873DE265-86DE-D274-6093-28C57457C649}"/>
          </ac:picMkLst>
        </pc:picChg>
      </pc:sldChg>
      <pc:sldChg chg="addSp delSp modSp new del">
        <pc:chgData name="Shahnaz Aysha" userId="S::ayshamrs.20@uom.lk::81d681e1-293c-4af6-bdbf-0ba423dd0f82" providerId="AD" clId="Web-{02B73954-CF43-84EF-2474-4B7B46071920}" dt="2022-12-31T06:43:24.994" v="20"/>
        <pc:sldMkLst>
          <pc:docMk/>
          <pc:sldMk cId="3759787321" sldId="277"/>
        </pc:sldMkLst>
        <pc:spChg chg="add del">
          <ac:chgData name="Shahnaz Aysha" userId="S::ayshamrs.20@uom.lk::81d681e1-293c-4af6-bdbf-0ba423dd0f82" providerId="AD" clId="Web-{02B73954-CF43-84EF-2474-4B7B46071920}" dt="2022-12-31T06:43:23.088" v="19"/>
          <ac:spMkLst>
            <pc:docMk/>
            <pc:sldMk cId="3759787321" sldId="277"/>
            <ac:spMk id="2" creationId="{756CA862-1354-F5A5-2F7E-AC7B52641CCB}"/>
          </ac:spMkLst>
        </pc:spChg>
        <pc:spChg chg="mod">
          <ac:chgData name="Shahnaz Aysha" userId="S::ayshamrs.20@uom.lk::81d681e1-293c-4af6-bdbf-0ba423dd0f82" providerId="AD" clId="Web-{02B73954-CF43-84EF-2474-4B7B46071920}" dt="2022-12-31T06:43:20.713" v="18" actId="14100"/>
          <ac:spMkLst>
            <pc:docMk/>
            <pc:sldMk cId="3759787321" sldId="277"/>
            <ac:spMk id="3" creationId="{D6EC4F26-B627-FC2A-0DFA-BE02901807A2}"/>
          </ac:spMkLst>
        </pc:spChg>
      </pc:sldChg>
    </pc:docChg>
  </pc:docChgLst>
  <pc:docChgLst>
    <pc:chgData name="Geethaka Pitigala" userId="S::pitigalapkdgd.20@uom.lk::6e67f944-c27d-4fa9-87dd-40677b9e57ac" providerId="AD" clId="Web-{B39ED71B-00F4-4929-9407-C6084F57DF91}"/>
    <pc:docChg chg="addSld delSld modSld sldOrd addMainMaster delMainMaster">
      <pc:chgData name="Geethaka Pitigala" userId="S::pitigalapkdgd.20@uom.lk::6e67f944-c27d-4fa9-87dd-40677b9e57ac" providerId="AD" clId="Web-{B39ED71B-00F4-4929-9407-C6084F57DF91}" dt="2022-12-28T10:38:46.511" v="493"/>
      <pc:docMkLst>
        <pc:docMk/>
      </pc:docMkLst>
      <pc:sldChg chg="addSp delSp modSp mod setBg modClrScheme addAnim chgLayout">
        <pc:chgData name="Geethaka Pitigala" userId="S::pitigalapkdgd.20@uom.lk::6e67f944-c27d-4fa9-87dd-40677b9e57ac" providerId="AD" clId="Web-{B39ED71B-00F4-4929-9407-C6084F57DF91}" dt="2022-12-28T10:05:24.805" v="33"/>
        <pc:sldMkLst>
          <pc:docMk/>
          <pc:sldMk cId="109857222" sldId="256"/>
        </pc:sldMkLst>
        <pc:spChg chg="mod">
          <ac:chgData name="Geethaka Pitigala" userId="S::pitigalapkdgd.20@uom.lk::6e67f944-c27d-4fa9-87dd-40677b9e57ac" providerId="AD" clId="Web-{B39ED71B-00F4-4929-9407-C6084F57DF91}" dt="2022-12-28T10:05:24.805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ethaka Pitigala" userId="S::pitigalapkdgd.20@uom.lk::6e67f944-c27d-4fa9-87dd-40677b9e57ac" providerId="AD" clId="Web-{B39ED71B-00F4-4929-9407-C6084F57DF91}" dt="2022-12-28T10:05:24.805" v="3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eethaka Pitigala" userId="S::pitigalapkdgd.20@uom.lk::6e67f944-c27d-4fa9-87dd-40677b9e57ac" providerId="AD" clId="Web-{B39ED71B-00F4-4929-9407-C6084F57DF91}" dt="2022-12-28T10:05:24.805" v="31"/>
          <ac:spMkLst>
            <pc:docMk/>
            <pc:sldMk cId="109857222" sldId="256"/>
            <ac:spMk id="9" creationId="{F1174801-1395-44C5-9B00-CCAC45C056E7}"/>
          </ac:spMkLst>
        </pc:spChg>
        <pc:spChg chg="add del">
          <ac:chgData name="Geethaka Pitigala" userId="S::pitigalapkdgd.20@uom.lk::6e67f944-c27d-4fa9-87dd-40677b9e57ac" providerId="AD" clId="Web-{B39ED71B-00F4-4929-9407-C6084F57DF91}" dt="2022-12-28T10:05:24.805" v="31"/>
          <ac:spMkLst>
            <pc:docMk/>
            <pc:sldMk cId="109857222" sldId="256"/>
            <ac:spMk id="11" creationId="{996DFAFB-BCE1-4BEC-82FB-D574234DEF0A}"/>
          </ac:spMkLst>
        </pc:spChg>
        <pc:spChg chg="add del">
          <ac:chgData name="Geethaka Pitigala" userId="S::pitigalapkdgd.20@uom.lk::6e67f944-c27d-4fa9-87dd-40677b9e57ac" providerId="AD" clId="Web-{B39ED71B-00F4-4929-9407-C6084F57DF91}" dt="2022-12-28T10:05:24.696" v="30"/>
          <ac:spMkLst>
            <pc:docMk/>
            <pc:sldMk cId="109857222" sldId="256"/>
            <ac:spMk id="45" creationId="{3C54F4CE-85F0-46ED-80DA-9518C9251AD1}"/>
          </ac:spMkLst>
        </pc:spChg>
        <pc:spChg chg="add del">
          <ac:chgData name="Geethaka Pitigala" userId="S::pitigalapkdgd.20@uom.lk::6e67f944-c27d-4fa9-87dd-40677b9e57ac" providerId="AD" clId="Web-{B39ED71B-00F4-4929-9407-C6084F57DF91}" dt="2022-12-28T10:05:24.696" v="30"/>
          <ac:spMkLst>
            <pc:docMk/>
            <pc:sldMk cId="109857222" sldId="256"/>
            <ac:spMk id="47" creationId="{DADD1FCA-8ACB-4958-81DD-4CDD6D3E1921}"/>
          </ac:spMkLst>
        </pc:spChg>
        <pc:spChg chg="add">
          <ac:chgData name="Geethaka Pitigala" userId="S::pitigalapkdgd.20@uom.lk::6e67f944-c27d-4fa9-87dd-40677b9e57ac" providerId="AD" clId="Web-{B39ED71B-00F4-4929-9407-C6084F57DF91}" dt="2022-12-28T10:05:24.805" v="31"/>
          <ac:spMkLst>
            <pc:docMk/>
            <pc:sldMk cId="109857222" sldId="256"/>
            <ac:spMk id="50" creationId="{2FDF0794-1B86-42B2-B8C7-F60123E638ED}"/>
          </ac:spMkLst>
        </pc:spChg>
        <pc:spChg chg="add">
          <ac:chgData name="Geethaka Pitigala" userId="S::pitigalapkdgd.20@uom.lk::6e67f944-c27d-4fa9-87dd-40677b9e57ac" providerId="AD" clId="Web-{B39ED71B-00F4-4929-9407-C6084F57DF91}" dt="2022-12-28T10:05:24.805" v="31"/>
          <ac:spMkLst>
            <pc:docMk/>
            <pc:sldMk cId="109857222" sldId="256"/>
            <ac:spMk id="51" creationId="{E239D8CC-16F4-4B2B-80F0-203C56D0D2DE}"/>
          </ac:spMkLst>
        </pc:spChg>
        <pc:spChg chg="add">
          <ac:chgData name="Geethaka Pitigala" userId="S::pitigalapkdgd.20@uom.lk::6e67f944-c27d-4fa9-87dd-40677b9e57ac" providerId="AD" clId="Web-{B39ED71B-00F4-4929-9407-C6084F57DF91}" dt="2022-12-28T10:05:24.805" v="31"/>
          <ac:spMkLst>
            <pc:docMk/>
            <pc:sldMk cId="109857222" sldId="256"/>
            <ac:spMk id="52" creationId="{C5373426-E26E-431D-959C-5DB96C0B6208}"/>
          </ac:spMkLst>
        </pc:spChg>
        <pc:grpChg chg="add del">
          <ac:chgData name="Geethaka Pitigala" userId="S::pitigalapkdgd.20@uom.lk::6e67f944-c27d-4fa9-87dd-40677b9e57ac" providerId="AD" clId="Web-{B39ED71B-00F4-4929-9407-C6084F57DF91}" dt="2022-12-28T10:05:24.805" v="31"/>
          <ac:grpSpMkLst>
            <pc:docMk/>
            <pc:sldMk cId="109857222" sldId="256"/>
            <ac:grpSpMk id="13" creationId="{FD57FA8A-6F6A-4738-A4C4-A1CA44170603}"/>
          </ac:grpSpMkLst>
        </pc:grpChg>
        <pc:grpChg chg="add del">
          <ac:chgData name="Geethaka Pitigala" userId="S::pitigalapkdgd.20@uom.lk::6e67f944-c27d-4fa9-87dd-40677b9e57ac" providerId="AD" clId="Web-{B39ED71B-00F4-4929-9407-C6084F57DF91}" dt="2022-12-28T10:05:24.805" v="31"/>
          <ac:grpSpMkLst>
            <pc:docMk/>
            <pc:sldMk cId="109857222" sldId="256"/>
            <ac:grpSpMk id="25" creationId="{FA83938A-824D-4A58-A16F-424E254986BD}"/>
          </ac:grpSpMkLst>
        </pc:grpChg>
        <pc:grpChg chg="add del">
          <ac:chgData name="Geethaka Pitigala" userId="S::pitigalapkdgd.20@uom.lk::6e67f944-c27d-4fa9-87dd-40677b9e57ac" providerId="AD" clId="Web-{B39ED71B-00F4-4929-9407-C6084F57DF91}" dt="2022-12-28T10:05:24.805" v="31"/>
          <ac:grpSpMkLst>
            <pc:docMk/>
            <pc:sldMk cId="109857222" sldId="256"/>
            <ac:grpSpMk id="34" creationId="{8593C7C3-23A8-4377-B2A6-0AA4120CF044}"/>
          </ac:grpSpMkLst>
        </pc:grpChg>
        <pc:grpChg chg="add del">
          <ac:chgData name="Geethaka Pitigala" userId="S::pitigalapkdgd.20@uom.lk::6e67f944-c27d-4fa9-87dd-40677b9e57ac" providerId="AD" clId="Web-{B39ED71B-00F4-4929-9407-C6084F57DF91}" dt="2022-12-28T10:05:24.805" v="31"/>
          <ac:grpSpMkLst>
            <pc:docMk/>
            <pc:sldMk cId="109857222" sldId="256"/>
            <ac:grpSpMk id="38" creationId="{B531CCBB-545A-412B-89AF-AEB3068A7324}"/>
          </ac:grpSpMkLst>
        </pc:grpChg>
        <pc:picChg chg="add mod ord">
          <ac:chgData name="Geethaka Pitigala" userId="S::pitigalapkdgd.20@uom.lk::6e67f944-c27d-4fa9-87dd-40677b9e57ac" providerId="AD" clId="Web-{B39ED71B-00F4-4929-9407-C6084F57DF91}" dt="2022-12-28T10:05:24.805" v="31"/>
          <ac:picMkLst>
            <pc:docMk/>
            <pc:sldMk cId="109857222" sldId="256"/>
            <ac:picMk id="4" creationId="{8E8C4F11-F941-8FAD-D3CE-562F798DA3CE}"/>
          </ac:picMkLst>
        </pc:picChg>
        <pc:cxnChg chg="add">
          <ac:chgData name="Geethaka Pitigala" userId="S::pitigalapkdgd.20@uom.lk::6e67f944-c27d-4fa9-87dd-40677b9e57ac" providerId="AD" clId="Web-{B39ED71B-00F4-4929-9407-C6084F57DF91}" dt="2022-12-28T10:05:24.805" v="31"/>
          <ac:cxnSpMkLst>
            <pc:docMk/>
            <pc:sldMk cId="109857222" sldId="256"/>
            <ac:cxnSpMk id="49" creationId="{96D07482-83A3-4451-943C-B46961082957}"/>
          </ac:cxnSpMkLst>
        </pc:cxnChg>
      </pc:sldChg>
      <pc:sldChg chg="addSp delSp modSp new">
        <pc:chgData name="Geethaka Pitigala" userId="S::pitigalapkdgd.20@uom.lk::6e67f944-c27d-4fa9-87dd-40677b9e57ac" providerId="AD" clId="Web-{B39ED71B-00F4-4929-9407-C6084F57DF91}" dt="2022-12-28T10:21:28.406" v="168" actId="14100"/>
        <pc:sldMkLst>
          <pc:docMk/>
          <pc:sldMk cId="3117748174" sldId="257"/>
        </pc:sldMkLst>
        <pc:spChg chg="mod">
          <ac:chgData name="Geethaka Pitigala" userId="S::pitigalapkdgd.20@uom.lk::6e67f944-c27d-4fa9-87dd-40677b9e57ac" providerId="AD" clId="Web-{B39ED71B-00F4-4929-9407-C6084F57DF91}" dt="2022-12-28T10:06:44.654" v="42" actId="20577"/>
          <ac:spMkLst>
            <pc:docMk/>
            <pc:sldMk cId="3117748174" sldId="257"/>
            <ac:spMk id="2" creationId="{850BDD77-ACF0-EA6F-F09E-B79DE4E3CC5F}"/>
          </ac:spMkLst>
        </pc:spChg>
        <pc:spChg chg="del">
          <ac:chgData name="Geethaka Pitigala" userId="S::pitigalapkdgd.20@uom.lk::6e67f944-c27d-4fa9-87dd-40677b9e57ac" providerId="AD" clId="Web-{B39ED71B-00F4-4929-9407-C6084F57DF91}" dt="2022-12-28T10:06:48.435" v="43"/>
          <ac:spMkLst>
            <pc:docMk/>
            <pc:sldMk cId="3117748174" sldId="257"/>
            <ac:spMk id="3" creationId="{74794167-341D-D62B-4DC8-1D16ABF84D1B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19:01.226" v="101" actId="1076"/>
          <ac:spMkLst>
            <pc:docMk/>
            <pc:sldMk cId="3117748174" sldId="257"/>
            <ac:spMk id="9" creationId="{282D0615-56EE-3622-5A99-CD1FF710C982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20:28.012" v="152" actId="14100"/>
          <ac:spMkLst>
            <pc:docMk/>
            <pc:sldMk cId="3117748174" sldId="257"/>
            <ac:spMk id="10" creationId="{DACA7AB6-B7B0-80A5-73D0-0CC43B0BC424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19:40.150" v="130" actId="20577"/>
          <ac:spMkLst>
            <pc:docMk/>
            <pc:sldMk cId="3117748174" sldId="257"/>
            <ac:spMk id="11" creationId="{C6C58FD3-5F02-A92D-8510-D2A2BB0A4470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20:05.464" v="143" actId="1076"/>
          <ac:spMkLst>
            <pc:docMk/>
            <pc:sldMk cId="3117748174" sldId="257"/>
            <ac:spMk id="12" creationId="{BCC8F641-37BF-D511-B3EC-4F4AE739B75D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20:20.824" v="150" actId="14100"/>
          <ac:spMkLst>
            <pc:docMk/>
            <pc:sldMk cId="3117748174" sldId="257"/>
            <ac:spMk id="13" creationId="{44B896FE-FF74-6F46-5CF9-1AD7C7DB2BE5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21:19.828" v="167" actId="1076"/>
          <ac:spMkLst>
            <pc:docMk/>
            <pc:sldMk cId="3117748174" sldId="257"/>
            <ac:spMk id="14" creationId="{EF88F28B-4912-F56C-AD67-BB3F693133D5}"/>
          </ac:spMkLst>
        </pc:spChg>
        <pc:picChg chg="add mod">
          <ac:chgData name="Geethaka Pitigala" userId="S::pitigalapkdgd.20@uom.lk::6e67f944-c27d-4fa9-87dd-40677b9e57ac" providerId="AD" clId="Web-{B39ED71B-00F4-4929-9407-C6084F57DF91}" dt="2022-12-28T10:18:26.818" v="84" actId="1076"/>
          <ac:picMkLst>
            <pc:docMk/>
            <pc:sldMk cId="3117748174" sldId="257"/>
            <ac:picMk id="4" creationId="{20D7E963-A733-EA92-850E-E61CA3973265}"/>
          </ac:picMkLst>
        </pc:picChg>
        <pc:picChg chg="add mod">
          <ac:chgData name="Geethaka Pitigala" userId="S::pitigalapkdgd.20@uom.lk::6e67f944-c27d-4fa9-87dd-40677b9e57ac" providerId="AD" clId="Web-{B39ED71B-00F4-4929-9407-C6084F57DF91}" dt="2022-12-28T10:18:14.911" v="80" actId="1076"/>
          <ac:picMkLst>
            <pc:docMk/>
            <pc:sldMk cId="3117748174" sldId="257"/>
            <ac:picMk id="5" creationId="{468B08D5-97F8-1A5F-16E5-6897A99EC0B0}"/>
          </ac:picMkLst>
        </pc:picChg>
        <pc:picChg chg="add mod">
          <ac:chgData name="Geethaka Pitigala" userId="S::pitigalapkdgd.20@uom.lk::6e67f944-c27d-4fa9-87dd-40677b9e57ac" providerId="AD" clId="Web-{B39ED71B-00F4-4929-9407-C6084F57DF91}" dt="2022-12-28T10:18:32.209" v="86" actId="1076"/>
          <ac:picMkLst>
            <pc:docMk/>
            <pc:sldMk cId="3117748174" sldId="257"/>
            <ac:picMk id="6" creationId="{F3E48DCE-677E-9D1F-0C5D-88404DC90D39}"/>
          </ac:picMkLst>
        </pc:picChg>
        <pc:picChg chg="add mod">
          <ac:chgData name="Geethaka Pitigala" userId="S::pitigalapkdgd.20@uom.lk::6e67f944-c27d-4fa9-87dd-40677b9e57ac" providerId="AD" clId="Web-{B39ED71B-00F4-4929-9407-C6084F57DF91}" dt="2022-12-28T10:18:29.615" v="85" actId="1076"/>
          <ac:picMkLst>
            <pc:docMk/>
            <pc:sldMk cId="3117748174" sldId="257"/>
            <ac:picMk id="7" creationId="{5E1E3B03-1A5F-5977-93C6-974D36396649}"/>
          </ac:picMkLst>
        </pc:picChg>
        <pc:picChg chg="add mod">
          <ac:chgData name="Geethaka Pitigala" userId="S::pitigalapkdgd.20@uom.lk::6e67f944-c27d-4fa9-87dd-40677b9e57ac" providerId="AD" clId="Web-{B39ED71B-00F4-4929-9407-C6084F57DF91}" dt="2022-12-28T10:21:28.406" v="168" actId="14100"/>
          <ac:picMkLst>
            <pc:docMk/>
            <pc:sldMk cId="3117748174" sldId="257"/>
            <ac:picMk id="8" creationId="{9FD44F13-9472-9C3C-2C87-057BF4295060}"/>
          </ac:picMkLst>
        </pc:picChg>
      </pc:sldChg>
      <pc:sldChg chg="addSp delSp modSp new">
        <pc:chgData name="Geethaka Pitigala" userId="S::pitigalapkdgd.20@uom.lk::6e67f944-c27d-4fa9-87dd-40677b9e57ac" providerId="AD" clId="Web-{B39ED71B-00F4-4929-9407-C6084F57DF91}" dt="2022-12-28T10:34:26.715" v="421" actId="1076"/>
        <pc:sldMkLst>
          <pc:docMk/>
          <pc:sldMk cId="2256803472" sldId="258"/>
        </pc:sldMkLst>
        <pc:spChg chg="mod">
          <ac:chgData name="Geethaka Pitigala" userId="S::pitigalapkdgd.20@uom.lk::6e67f944-c27d-4fa9-87dd-40677b9e57ac" providerId="AD" clId="Web-{B39ED71B-00F4-4929-9407-C6084F57DF91}" dt="2022-12-28T10:21:42.032" v="177" actId="20577"/>
          <ac:spMkLst>
            <pc:docMk/>
            <pc:sldMk cId="2256803472" sldId="258"/>
            <ac:spMk id="2" creationId="{3E2AF43A-2389-A699-F100-BB996EFC2086}"/>
          </ac:spMkLst>
        </pc:spChg>
        <pc:spChg chg="del mod">
          <ac:chgData name="Geethaka Pitigala" userId="S::pitigalapkdgd.20@uom.lk::6e67f944-c27d-4fa9-87dd-40677b9e57ac" providerId="AD" clId="Web-{B39ED71B-00F4-4929-9407-C6084F57DF91}" dt="2022-12-28T10:23:41.992" v="187"/>
          <ac:spMkLst>
            <pc:docMk/>
            <pc:sldMk cId="2256803472" sldId="258"/>
            <ac:spMk id="3" creationId="{FEA2A30D-79BD-4C4E-4D23-B9F5029EAC43}"/>
          </ac:spMkLst>
        </pc:spChg>
        <pc:spChg chg="add del mod">
          <ac:chgData name="Geethaka Pitigala" userId="S::pitigalapkdgd.20@uom.lk::6e67f944-c27d-4fa9-87dd-40677b9e57ac" providerId="AD" clId="Web-{B39ED71B-00F4-4929-9407-C6084F57DF91}" dt="2022-12-28T10:24:39.136" v="200"/>
          <ac:spMkLst>
            <pc:docMk/>
            <pc:sldMk cId="2256803472" sldId="258"/>
            <ac:spMk id="5" creationId="{3BCF5635-4596-D6D6-7ADE-8C1416A8F66B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34:12.168" v="416" actId="20577"/>
          <ac:spMkLst>
            <pc:docMk/>
            <pc:sldMk cId="2256803472" sldId="258"/>
            <ac:spMk id="8" creationId="{33E0A87E-67BA-7CAA-4958-C4F5E479589D}"/>
          </ac:spMkLst>
        </pc:spChg>
        <pc:spChg chg="add del mod">
          <ac:chgData name="Geethaka Pitigala" userId="S::pitigalapkdgd.20@uom.lk::6e67f944-c27d-4fa9-87dd-40677b9e57ac" providerId="AD" clId="Web-{B39ED71B-00F4-4929-9407-C6084F57DF91}" dt="2022-12-28T10:30:23.764" v="378"/>
          <ac:spMkLst>
            <pc:docMk/>
            <pc:sldMk cId="2256803472" sldId="258"/>
            <ac:spMk id="12" creationId="{59EA1209-D4CA-BA0A-0D0B-DC5B6360642C}"/>
          </ac:spMkLst>
        </pc:spChg>
        <pc:picChg chg="add del mod ord">
          <ac:chgData name="Geethaka Pitigala" userId="S::pitigalapkdgd.20@uom.lk::6e67f944-c27d-4fa9-87dd-40677b9e57ac" providerId="AD" clId="Web-{B39ED71B-00F4-4929-9407-C6084F57DF91}" dt="2022-12-28T10:30:10.904" v="375"/>
          <ac:picMkLst>
            <pc:docMk/>
            <pc:sldMk cId="2256803472" sldId="258"/>
            <ac:picMk id="6" creationId="{6BBA6C04-62AA-CB3E-8512-1D5A39C278D0}"/>
          </ac:picMkLst>
        </pc:picChg>
        <pc:picChg chg="add del mod">
          <ac:chgData name="Geethaka Pitigala" userId="S::pitigalapkdgd.20@uom.lk::6e67f944-c27d-4fa9-87dd-40677b9e57ac" providerId="AD" clId="Web-{B39ED71B-00F4-4929-9407-C6084F57DF91}" dt="2022-12-28T10:29:14.260" v="372"/>
          <ac:picMkLst>
            <pc:docMk/>
            <pc:sldMk cId="2256803472" sldId="258"/>
            <ac:picMk id="9" creationId="{9D1000E5-55F7-3D83-B3C4-3298B1C216B9}"/>
          </ac:picMkLst>
        </pc:picChg>
        <pc:picChg chg="add mod">
          <ac:chgData name="Geethaka Pitigala" userId="S::pitigalapkdgd.20@uom.lk::6e67f944-c27d-4fa9-87dd-40677b9e57ac" providerId="AD" clId="Web-{B39ED71B-00F4-4929-9407-C6084F57DF91}" dt="2022-12-28T10:34:26.715" v="421" actId="1076"/>
          <ac:picMkLst>
            <pc:docMk/>
            <pc:sldMk cId="2256803472" sldId="258"/>
            <ac:picMk id="10" creationId="{F6B7A49F-86D1-05A1-2600-EDDCC2454392}"/>
          </ac:picMkLst>
        </pc:picChg>
        <pc:picChg chg="add mod">
          <ac:chgData name="Geethaka Pitigala" userId="S::pitigalapkdgd.20@uom.lk::6e67f944-c27d-4fa9-87dd-40677b9e57ac" providerId="AD" clId="Web-{B39ED71B-00F4-4929-9407-C6084F57DF91}" dt="2022-12-28T10:34:22.449" v="420" actId="1076"/>
          <ac:picMkLst>
            <pc:docMk/>
            <pc:sldMk cId="2256803472" sldId="258"/>
            <ac:picMk id="13" creationId="{486AD4C8-A0CA-D7D0-179D-8762EB53B701}"/>
          </ac:picMkLst>
        </pc:picChg>
      </pc:sldChg>
      <pc:sldChg chg="modSp new">
        <pc:chgData name="Geethaka Pitigala" userId="S::pitigalapkdgd.20@uom.lk::6e67f944-c27d-4fa9-87dd-40677b9e57ac" providerId="AD" clId="Web-{B39ED71B-00F4-4929-9407-C6084F57DF91}" dt="2022-12-28T10:34:52.357" v="434" actId="20577"/>
        <pc:sldMkLst>
          <pc:docMk/>
          <pc:sldMk cId="3612971370" sldId="259"/>
        </pc:sldMkLst>
        <pc:spChg chg="mod">
          <ac:chgData name="Geethaka Pitigala" userId="S::pitigalapkdgd.20@uom.lk::6e67f944-c27d-4fa9-87dd-40677b9e57ac" providerId="AD" clId="Web-{B39ED71B-00F4-4929-9407-C6084F57DF91}" dt="2022-12-28T10:34:52.357" v="434" actId="20577"/>
          <ac:spMkLst>
            <pc:docMk/>
            <pc:sldMk cId="3612971370" sldId="259"/>
            <ac:spMk id="2" creationId="{993ED97C-2920-EBAA-BB66-22BC3E2CC3E0}"/>
          </ac:spMkLst>
        </pc:spChg>
        <pc:spChg chg="mod">
          <ac:chgData name="Geethaka Pitigala" userId="S::pitigalapkdgd.20@uom.lk::6e67f944-c27d-4fa9-87dd-40677b9e57ac" providerId="AD" clId="Web-{B39ED71B-00F4-4929-9407-C6084F57DF91}" dt="2022-12-28T10:24:55.699" v="204" actId="20577"/>
          <ac:spMkLst>
            <pc:docMk/>
            <pc:sldMk cId="3612971370" sldId="259"/>
            <ac:spMk id="3" creationId="{05D8F6CD-36C0-B05A-42FE-286EB55D4F9A}"/>
          </ac:spMkLst>
        </pc:spChg>
      </pc:sldChg>
      <pc:sldChg chg="addSp modSp new">
        <pc:chgData name="Geethaka Pitigala" userId="S::pitigalapkdgd.20@uom.lk::6e67f944-c27d-4fa9-87dd-40677b9e57ac" providerId="AD" clId="Web-{B39ED71B-00F4-4929-9407-C6084F57DF91}" dt="2022-12-28T10:37:15.631" v="463" actId="20577"/>
        <pc:sldMkLst>
          <pc:docMk/>
          <pc:sldMk cId="1003086891" sldId="260"/>
        </pc:sldMkLst>
        <pc:spChg chg="mod">
          <ac:chgData name="Geethaka Pitigala" userId="S::pitigalapkdgd.20@uom.lk::6e67f944-c27d-4fa9-87dd-40677b9e57ac" providerId="AD" clId="Web-{B39ED71B-00F4-4929-9407-C6084F57DF91}" dt="2022-12-28T10:36:30.035" v="452" actId="1076"/>
          <ac:spMkLst>
            <pc:docMk/>
            <pc:sldMk cId="1003086891" sldId="260"/>
            <ac:spMk id="2" creationId="{905EA780-A7A7-E55C-FE93-F1286152EF5D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37:15.631" v="463" actId="20577"/>
          <ac:spMkLst>
            <pc:docMk/>
            <pc:sldMk cId="1003086891" sldId="260"/>
            <ac:spMk id="5" creationId="{ED9C481D-6E3E-A915-13C2-2CDA1A8D67D2}"/>
          </ac:spMkLst>
        </pc:spChg>
      </pc:sldChg>
      <pc:sldChg chg="new del ord">
        <pc:chgData name="Geethaka Pitigala" userId="S::pitigalapkdgd.20@uom.lk::6e67f944-c27d-4fa9-87dd-40677b9e57ac" providerId="AD" clId="Web-{B39ED71B-00F4-4929-9407-C6084F57DF91}" dt="2022-12-28T10:37:01.271" v="459"/>
        <pc:sldMkLst>
          <pc:docMk/>
          <pc:sldMk cId="1646441405" sldId="261"/>
        </pc:sldMkLst>
      </pc:sldChg>
      <pc:sldChg chg="add replId">
        <pc:chgData name="Geethaka Pitigala" userId="S::pitigalapkdgd.20@uom.lk::6e67f944-c27d-4fa9-87dd-40677b9e57ac" providerId="AD" clId="Web-{B39ED71B-00F4-4929-9407-C6084F57DF91}" dt="2022-12-28T10:37:04.599" v="460"/>
        <pc:sldMkLst>
          <pc:docMk/>
          <pc:sldMk cId="2688509727" sldId="261"/>
        </pc:sldMkLst>
      </pc:sldChg>
      <pc:sldChg chg="addSp modSp new">
        <pc:chgData name="Geethaka Pitigala" userId="S::pitigalapkdgd.20@uom.lk::6e67f944-c27d-4fa9-87dd-40677b9e57ac" providerId="AD" clId="Web-{B39ED71B-00F4-4929-9407-C6084F57DF91}" dt="2022-12-28T10:38:34.010" v="492" actId="1076"/>
        <pc:sldMkLst>
          <pc:docMk/>
          <pc:sldMk cId="4187032422" sldId="262"/>
        </pc:sldMkLst>
        <pc:spChg chg="mod">
          <ac:chgData name="Geethaka Pitigala" userId="S::pitigalapkdgd.20@uom.lk::6e67f944-c27d-4fa9-87dd-40677b9e57ac" providerId="AD" clId="Web-{B39ED71B-00F4-4929-9407-C6084F57DF91}" dt="2022-12-28T10:37:47.961" v="468" actId="14100"/>
          <ac:spMkLst>
            <pc:docMk/>
            <pc:sldMk cId="4187032422" sldId="262"/>
            <ac:spMk id="2" creationId="{4C85D57E-A857-001D-7CCB-AEE203448851}"/>
          </ac:spMkLst>
        </pc:spChg>
        <pc:spChg chg="add mod">
          <ac:chgData name="Geethaka Pitigala" userId="S::pitigalapkdgd.20@uom.lk::6e67f944-c27d-4fa9-87dd-40677b9e57ac" providerId="AD" clId="Web-{B39ED71B-00F4-4929-9407-C6084F57DF91}" dt="2022-12-28T10:38:34.010" v="492" actId="1076"/>
          <ac:spMkLst>
            <pc:docMk/>
            <pc:sldMk cId="4187032422" sldId="262"/>
            <ac:spMk id="5" creationId="{78E21BCA-437D-E037-DB86-4560BC77959D}"/>
          </ac:spMkLst>
        </pc:spChg>
      </pc:sldChg>
      <pc:sldChg chg="new">
        <pc:chgData name="Geethaka Pitigala" userId="S::pitigalapkdgd.20@uom.lk::6e67f944-c27d-4fa9-87dd-40677b9e57ac" providerId="AD" clId="Web-{B39ED71B-00F4-4929-9407-C6084F57DF91}" dt="2022-12-28T10:38:46.511" v="493"/>
        <pc:sldMkLst>
          <pc:docMk/>
          <pc:sldMk cId="1244635831" sldId="263"/>
        </pc:sldMkLst>
      </pc:sldChg>
      <pc:sldMasterChg chg="del delSldLayout">
        <pc:chgData name="Geethaka Pitigala" userId="S::pitigalapkdgd.20@uom.lk::6e67f944-c27d-4fa9-87dd-40677b9e57ac" providerId="AD" clId="Web-{B39ED71B-00F4-4929-9407-C6084F57DF91}" dt="2022-12-28T10:03:20.205" v="0"/>
        <pc:sldMasterMkLst>
          <pc:docMk/>
          <pc:sldMasterMk cId="2460954070" sldId="2147483660"/>
        </pc:sldMasterMkLst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eethaka Pitigala" userId="S::pitigalapkdgd.20@uom.lk::6e67f944-c27d-4fa9-87dd-40677b9e57ac" providerId="AD" clId="Web-{B39ED71B-00F4-4929-9407-C6084F57DF91}" dt="2022-12-28T10:03:20.20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eethaka Pitigala" userId="S::pitigalapkdgd.20@uom.lk::6e67f944-c27d-4fa9-87dd-40677b9e57ac" providerId="AD" clId="Web-{B39ED71B-00F4-4929-9407-C6084F57DF91}" dt="2022-12-28T10:05:24.805" v="31"/>
        <pc:sldMasterMkLst>
          <pc:docMk/>
          <pc:sldMasterMk cId="1623795685" sldId="2147483698"/>
        </pc:sldMasterMkLst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134576835" sldId="2147483687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3529337368" sldId="2147483688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1329346958" sldId="2147483689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1894139823" sldId="2147483690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1390662480" sldId="2147483691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706406374" sldId="2147483692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4106390865" sldId="2147483693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3766938576" sldId="2147483694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3433387430" sldId="2147483695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2339293913" sldId="2147483696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623795685" sldId="2147483698"/>
            <pc:sldLayoutMk cId="1892650869" sldId="2147483697"/>
          </pc:sldLayoutMkLst>
        </pc:sldLayoutChg>
      </pc:sldMasterChg>
      <pc:sldMasterChg chg="add addSldLayout">
        <pc:chgData name="Geethaka Pitigala" userId="S::pitigalapkdgd.20@uom.lk::6e67f944-c27d-4fa9-87dd-40677b9e57ac" providerId="AD" clId="Web-{B39ED71B-00F4-4929-9407-C6084F57DF91}" dt="2022-12-28T10:05:24.805" v="31"/>
        <pc:sldMasterMkLst>
          <pc:docMk/>
          <pc:sldMasterMk cId="1001119587" sldId="2147483735"/>
        </pc:sldMasterMkLst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50708396" sldId="2147483724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3083020577" sldId="2147483725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1558145783" sldId="2147483726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1226852753" sldId="2147483727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3107752160" sldId="2147483728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2182779739" sldId="2147483729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4236637896" sldId="2147483730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969663751" sldId="2147483731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3937437081" sldId="2147483732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937591514" sldId="2147483733"/>
          </pc:sldLayoutMkLst>
        </pc:sldLayoutChg>
        <pc:sldLayoutChg chg="add">
          <pc:chgData name="Geethaka Pitigala" userId="S::pitigalapkdgd.20@uom.lk::6e67f944-c27d-4fa9-87dd-40677b9e57ac" providerId="AD" clId="Web-{B39ED71B-00F4-4929-9407-C6084F57DF91}" dt="2022-12-28T10:05:24.805" v="31"/>
          <pc:sldLayoutMkLst>
            <pc:docMk/>
            <pc:sldMasterMk cId="1001119587" sldId="2147483735"/>
            <pc:sldLayoutMk cId="4217770577" sldId="2147483734"/>
          </pc:sldLayoutMkLst>
        </pc:sldLayoutChg>
      </pc:sldMasterChg>
      <pc:sldMasterChg chg="add del addSldLayout delSldLayout">
        <pc:chgData name="Geethaka Pitigala" userId="S::pitigalapkdgd.20@uom.lk::6e67f944-c27d-4fa9-87dd-40677b9e57ac" providerId="AD" clId="Web-{B39ED71B-00F4-4929-9407-C6084F57DF91}" dt="2022-12-28T10:05:24.696" v="30"/>
        <pc:sldMasterMkLst>
          <pc:docMk/>
          <pc:sldMasterMk cId="2187272061" sldId="2147483748"/>
        </pc:sldMasterMkLst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2615587419" sldId="2147483737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1924336874" sldId="2147483738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1158560981" sldId="2147483739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2765782483" sldId="2147483740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2985128423" sldId="2147483741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3846707361" sldId="2147483742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1633314777" sldId="2147483743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3062151340" sldId="2147483744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4210636255" sldId="2147483745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4139704566" sldId="2147483746"/>
          </pc:sldLayoutMkLst>
        </pc:sldLayoutChg>
        <pc:sldLayoutChg chg="add del">
          <pc:chgData name="Geethaka Pitigala" userId="S::pitigalapkdgd.20@uom.lk::6e67f944-c27d-4fa9-87dd-40677b9e57ac" providerId="AD" clId="Web-{B39ED71B-00F4-4929-9407-C6084F57DF91}" dt="2022-12-28T10:05:24.696" v="30"/>
          <pc:sldLayoutMkLst>
            <pc:docMk/>
            <pc:sldMasterMk cId="2187272061" sldId="2147483748"/>
            <pc:sldLayoutMk cId="411099700" sldId="214748374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37E4A-073C-4C7D-AC4D-6CEF4254E95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20FC0-E76A-4B3B-9B17-C9A78F874B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 office</a:t>
          </a:r>
        </a:p>
      </dgm:t>
    </dgm:pt>
    <dgm:pt modelId="{152C2963-1F6C-48E0-A41F-AB3BB4063058}" type="parTrans" cxnId="{8A966658-ECEB-4C30-AD85-A3FABBE5F358}">
      <dgm:prSet/>
      <dgm:spPr/>
      <dgm:t>
        <a:bodyPr/>
        <a:lstStyle/>
        <a:p>
          <a:endParaRPr lang="en-US"/>
        </a:p>
      </dgm:t>
    </dgm:pt>
    <dgm:pt modelId="{25363538-800B-4008-82C9-A63A6ACFE4DD}" type="sibTrans" cxnId="{8A966658-ECEB-4C30-AD85-A3FABBE5F3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78982F-C94E-439F-9F74-E959C9FF9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keeping</a:t>
          </a:r>
        </a:p>
      </dgm:t>
    </dgm:pt>
    <dgm:pt modelId="{791C3202-D8F8-4486-AACC-A986A2AB2C3E}" type="parTrans" cxnId="{B1AB6A43-DC35-489D-99F3-2865B24CB4C1}">
      <dgm:prSet/>
      <dgm:spPr/>
      <dgm:t>
        <a:bodyPr/>
        <a:lstStyle/>
        <a:p>
          <a:endParaRPr lang="en-US"/>
        </a:p>
      </dgm:t>
    </dgm:pt>
    <dgm:pt modelId="{E5903BCE-AE8E-4685-A432-BAC0E31D28AB}" type="sibTrans" cxnId="{B1AB6A43-DC35-489D-99F3-2865B24CB4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D49215-0F8D-4C94-86C6-45F46FF015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food and beverages</a:t>
          </a:r>
        </a:p>
      </dgm:t>
    </dgm:pt>
    <dgm:pt modelId="{61435271-7670-40B1-83D7-0F9E82F06079}" type="parTrans" cxnId="{5B7DCB2E-4683-4A86-939E-6D168A0C8552}">
      <dgm:prSet/>
      <dgm:spPr/>
      <dgm:t>
        <a:bodyPr/>
        <a:lstStyle/>
        <a:p>
          <a:endParaRPr lang="en-US"/>
        </a:p>
      </dgm:t>
    </dgm:pt>
    <dgm:pt modelId="{38719C57-0F23-4169-A654-D4D3349164D2}" type="sibTrans" cxnId="{5B7DCB2E-4683-4A86-939E-6D168A0C85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A9D5F2-1332-4A98-8F07-397DA5A27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kitchen</a:t>
          </a:r>
        </a:p>
      </dgm:t>
    </dgm:pt>
    <dgm:pt modelId="{AFA5E50C-2F92-49D2-AE56-98843CF81B4E}" type="parTrans" cxnId="{8E414C6B-B6C5-43D3-BCFB-D06BB8FBC4DC}">
      <dgm:prSet/>
      <dgm:spPr/>
      <dgm:t>
        <a:bodyPr/>
        <a:lstStyle/>
        <a:p>
          <a:endParaRPr lang="en-US"/>
        </a:p>
      </dgm:t>
    </dgm:pt>
    <dgm:pt modelId="{BFE7C7EE-CBD5-4206-A1D8-C0B7623A4043}" type="sibTrans" cxnId="{8E414C6B-B6C5-43D3-BCFB-D06BB8FBC4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5C5AA5-AAC7-4CEE-BA60-0154E27D4B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Engineering</a:t>
          </a:r>
        </a:p>
      </dgm:t>
    </dgm:pt>
    <dgm:pt modelId="{0E62CFAF-671C-435E-9E17-30C1D4DEC6C6}" type="parTrans" cxnId="{2341040A-43C6-43F2-9483-4414F71C8C21}">
      <dgm:prSet/>
      <dgm:spPr/>
      <dgm:t>
        <a:bodyPr/>
        <a:lstStyle/>
        <a:p>
          <a:endParaRPr lang="en-US"/>
        </a:p>
      </dgm:t>
    </dgm:pt>
    <dgm:pt modelId="{AE97F309-D925-44FF-8E60-3440D8F648FA}" type="sibTrans" cxnId="{2341040A-43C6-43F2-9483-4414F71C8C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F89F74-3A5F-4378-9D96-74A6C82BCC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Purchasing</a:t>
          </a:r>
        </a:p>
      </dgm:t>
    </dgm:pt>
    <dgm:pt modelId="{2F1DC253-FCD2-4AA5-AEDA-04B36E2A1DEE}" type="parTrans" cxnId="{314ED83A-8B20-4409-97F2-74AA77743D22}">
      <dgm:prSet/>
      <dgm:spPr/>
      <dgm:t>
        <a:bodyPr/>
        <a:lstStyle/>
        <a:p>
          <a:endParaRPr lang="en-US"/>
        </a:p>
      </dgm:t>
    </dgm:pt>
    <dgm:pt modelId="{9C78D04B-E3A3-4841-8C01-C60F92D23736}" type="sibTrans" cxnId="{314ED83A-8B20-4409-97F2-74AA77743D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85CC90-CF7A-4318-A4F9-D7E64CD821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accounts</a:t>
          </a:r>
        </a:p>
      </dgm:t>
    </dgm:pt>
    <dgm:pt modelId="{BF015880-F611-40EA-BD68-B3A8842EBED6}" type="parTrans" cxnId="{DE179622-EEBF-41C2-9321-7FE171BF4A44}">
      <dgm:prSet/>
      <dgm:spPr/>
      <dgm:t>
        <a:bodyPr/>
        <a:lstStyle/>
        <a:p>
          <a:endParaRPr lang="en-US"/>
        </a:p>
      </dgm:t>
    </dgm:pt>
    <dgm:pt modelId="{3E12D83F-7318-42BA-ACB9-37F4A623984E}" type="sibTrans" cxnId="{DE179622-EEBF-41C2-9321-7FE171BF4A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0CFB2F-3281-4F33-9F10-2917931C4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</a:t>
          </a:r>
        </a:p>
      </dgm:t>
    </dgm:pt>
    <dgm:pt modelId="{C3E1ABBD-54E3-40CA-8B57-449A7D488006}" type="parTrans" cxnId="{92D786EF-2CFC-4001-84A4-F2B278E6DA93}">
      <dgm:prSet/>
      <dgm:spPr/>
      <dgm:t>
        <a:bodyPr/>
        <a:lstStyle/>
        <a:p>
          <a:endParaRPr lang="en-US"/>
        </a:p>
      </dgm:t>
    </dgm:pt>
    <dgm:pt modelId="{5DDF5233-7CBB-4A66-B1BA-263611E1CE77}" type="sibTrans" cxnId="{92D786EF-2CFC-4001-84A4-F2B278E6DA93}">
      <dgm:prSet/>
      <dgm:spPr/>
      <dgm:t>
        <a:bodyPr/>
        <a:lstStyle/>
        <a:p>
          <a:endParaRPr lang="en-US"/>
        </a:p>
      </dgm:t>
    </dgm:pt>
    <dgm:pt modelId="{F1359A6D-C5D1-40A7-B66D-F7A2DD17177B}" type="pres">
      <dgm:prSet presAssocID="{1EB37E4A-073C-4C7D-AC4D-6CEF4254E954}" presName="root" presStyleCnt="0">
        <dgm:presLayoutVars>
          <dgm:dir/>
          <dgm:resizeHandles val="exact"/>
        </dgm:presLayoutVars>
      </dgm:prSet>
      <dgm:spPr/>
    </dgm:pt>
    <dgm:pt modelId="{4BF4EEA0-D54B-4223-BF34-859F890E404A}" type="pres">
      <dgm:prSet presAssocID="{1EB37E4A-073C-4C7D-AC4D-6CEF4254E954}" presName="container" presStyleCnt="0">
        <dgm:presLayoutVars>
          <dgm:dir/>
          <dgm:resizeHandles val="exact"/>
        </dgm:presLayoutVars>
      </dgm:prSet>
      <dgm:spPr/>
    </dgm:pt>
    <dgm:pt modelId="{4C303D82-5BDD-4B88-A660-D0CF5940EF3F}" type="pres">
      <dgm:prSet presAssocID="{F4020FC0-E76A-4B3B-9B17-C9A78F874BC1}" presName="compNode" presStyleCnt="0"/>
      <dgm:spPr/>
    </dgm:pt>
    <dgm:pt modelId="{EE234241-E7D2-4355-A39D-5CA3CB1277D2}" type="pres">
      <dgm:prSet presAssocID="{F4020FC0-E76A-4B3B-9B17-C9A78F874BC1}" presName="iconBgRect" presStyleLbl="bgShp" presStyleIdx="0" presStyleCnt="8"/>
      <dgm:spPr/>
    </dgm:pt>
    <dgm:pt modelId="{6C6CADBB-F72F-4F8F-8316-544D9AFEDADF}" type="pres">
      <dgm:prSet presAssocID="{F4020FC0-E76A-4B3B-9B17-C9A78F874BC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B6209E8-0201-426E-A4A0-57D487F1D6D7}" type="pres">
      <dgm:prSet presAssocID="{F4020FC0-E76A-4B3B-9B17-C9A78F874BC1}" presName="spaceRect" presStyleCnt="0"/>
      <dgm:spPr/>
    </dgm:pt>
    <dgm:pt modelId="{7166744D-91DA-4E50-A0AC-339371CDC0D9}" type="pres">
      <dgm:prSet presAssocID="{F4020FC0-E76A-4B3B-9B17-C9A78F874BC1}" presName="textRect" presStyleLbl="revTx" presStyleIdx="0" presStyleCnt="8">
        <dgm:presLayoutVars>
          <dgm:chMax val="1"/>
          <dgm:chPref val="1"/>
        </dgm:presLayoutVars>
      </dgm:prSet>
      <dgm:spPr/>
    </dgm:pt>
    <dgm:pt modelId="{129BB576-1048-460B-AAF8-7118C7C12DBE}" type="pres">
      <dgm:prSet presAssocID="{25363538-800B-4008-82C9-A63A6ACFE4DD}" presName="sibTrans" presStyleLbl="sibTrans2D1" presStyleIdx="0" presStyleCnt="0"/>
      <dgm:spPr/>
    </dgm:pt>
    <dgm:pt modelId="{BC829649-E674-49D0-9C7D-FD34F70B260F}" type="pres">
      <dgm:prSet presAssocID="{D278982F-C94E-439F-9F74-E959C9FF980F}" presName="compNode" presStyleCnt="0"/>
      <dgm:spPr/>
    </dgm:pt>
    <dgm:pt modelId="{BC6DE804-564D-41A4-AF5F-837A20A3C417}" type="pres">
      <dgm:prSet presAssocID="{D278982F-C94E-439F-9F74-E959C9FF980F}" presName="iconBgRect" presStyleLbl="bgShp" presStyleIdx="1" presStyleCnt="8"/>
      <dgm:spPr/>
    </dgm:pt>
    <dgm:pt modelId="{DE66D0CD-B09E-42ED-8F8B-529898D10685}" type="pres">
      <dgm:prSet presAssocID="{D278982F-C94E-439F-9F74-E959C9FF980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AA5C2DF-4733-4DDE-BB49-0705E761E358}" type="pres">
      <dgm:prSet presAssocID="{D278982F-C94E-439F-9F74-E959C9FF980F}" presName="spaceRect" presStyleCnt="0"/>
      <dgm:spPr/>
    </dgm:pt>
    <dgm:pt modelId="{0899BF95-D881-4787-977B-AF8291592996}" type="pres">
      <dgm:prSet presAssocID="{D278982F-C94E-439F-9F74-E959C9FF980F}" presName="textRect" presStyleLbl="revTx" presStyleIdx="1" presStyleCnt="8">
        <dgm:presLayoutVars>
          <dgm:chMax val="1"/>
          <dgm:chPref val="1"/>
        </dgm:presLayoutVars>
      </dgm:prSet>
      <dgm:spPr/>
    </dgm:pt>
    <dgm:pt modelId="{07454E6E-E087-4C73-8A06-E8AAECBD54A6}" type="pres">
      <dgm:prSet presAssocID="{E5903BCE-AE8E-4685-A432-BAC0E31D28AB}" presName="sibTrans" presStyleLbl="sibTrans2D1" presStyleIdx="0" presStyleCnt="0"/>
      <dgm:spPr/>
    </dgm:pt>
    <dgm:pt modelId="{48343C5C-0D3C-4098-9E6E-8E009E47DD62}" type="pres">
      <dgm:prSet presAssocID="{DFD49215-0F8D-4C94-86C6-45F46FF015EA}" presName="compNode" presStyleCnt="0"/>
      <dgm:spPr/>
    </dgm:pt>
    <dgm:pt modelId="{8B52B1BB-DBAA-4743-8F8C-42ECB379F612}" type="pres">
      <dgm:prSet presAssocID="{DFD49215-0F8D-4C94-86C6-45F46FF015EA}" presName="iconBgRect" presStyleLbl="bgShp" presStyleIdx="2" presStyleCnt="8"/>
      <dgm:spPr/>
    </dgm:pt>
    <dgm:pt modelId="{A64A8E9D-43D0-4DF6-94C5-6B20EAA935F3}" type="pres">
      <dgm:prSet presAssocID="{DFD49215-0F8D-4C94-86C6-45F46FF015E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6C569F38-6088-402C-B0ED-673622AC1C84}" type="pres">
      <dgm:prSet presAssocID="{DFD49215-0F8D-4C94-86C6-45F46FF015EA}" presName="spaceRect" presStyleCnt="0"/>
      <dgm:spPr/>
    </dgm:pt>
    <dgm:pt modelId="{4A48D90C-6C81-44AC-9FA4-99DACD7ADDAE}" type="pres">
      <dgm:prSet presAssocID="{DFD49215-0F8D-4C94-86C6-45F46FF015EA}" presName="textRect" presStyleLbl="revTx" presStyleIdx="2" presStyleCnt="8">
        <dgm:presLayoutVars>
          <dgm:chMax val="1"/>
          <dgm:chPref val="1"/>
        </dgm:presLayoutVars>
      </dgm:prSet>
      <dgm:spPr/>
    </dgm:pt>
    <dgm:pt modelId="{167EBC71-28B9-4E7F-BFFD-FF5090FB68E4}" type="pres">
      <dgm:prSet presAssocID="{38719C57-0F23-4169-A654-D4D3349164D2}" presName="sibTrans" presStyleLbl="sibTrans2D1" presStyleIdx="0" presStyleCnt="0"/>
      <dgm:spPr/>
    </dgm:pt>
    <dgm:pt modelId="{B82494C2-12BF-4CF5-9288-88C964098AA3}" type="pres">
      <dgm:prSet presAssocID="{D8A9D5F2-1332-4A98-8F07-397DA5A27A2B}" presName="compNode" presStyleCnt="0"/>
      <dgm:spPr/>
    </dgm:pt>
    <dgm:pt modelId="{411367F3-A294-46B2-81DE-5DBC08ACE2F3}" type="pres">
      <dgm:prSet presAssocID="{D8A9D5F2-1332-4A98-8F07-397DA5A27A2B}" presName="iconBgRect" presStyleLbl="bgShp" presStyleIdx="3" presStyleCnt="8"/>
      <dgm:spPr/>
    </dgm:pt>
    <dgm:pt modelId="{67D42687-D716-448F-954B-38194EFD56D9}" type="pres">
      <dgm:prSet presAssocID="{D8A9D5F2-1332-4A98-8F07-397DA5A27A2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B030EAC1-9357-412B-A866-E26F158FE8BB}" type="pres">
      <dgm:prSet presAssocID="{D8A9D5F2-1332-4A98-8F07-397DA5A27A2B}" presName="spaceRect" presStyleCnt="0"/>
      <dgm:spPr/>
    </dgm:pt>
    <dgm:pt modelId="{8AC959A9-D8D3-46C8-8109-C4952E05DCAE}" type="pres">
      <dgm:prSet presAssocID="{D8A9D5F2-1332-4A98-8F07-397DA5A27A2B}" presName="textRect" presStyleLbl="revTx" presStyleIdx="3" presStyleCnt="8">
        <dgm:presLayoutVars>
          <dgm:chMax val="1"/>
          <dgm:chPref val="1"/>
        </dgm:presLayoutVars>
      </dgm:prSet>
      <dgm:spPr/>
    </dgm:pt>
    <dgm:pt modelId="{4651AC21-E3A9-4799-8818-AD132DD853C8}" type="pres">
      <dgm:prSet presAssocID="{BFE7C7EE-CBD5-4206-A1D8-C0B7623A4043}" presName="sibTrans" presStyleLbl="sibTrans2D1" presStyleIdx="0" presStyleCnt="0"/>
      <dgm:spPr/>
    </dgm:pt>
    <dgm:pt modelId="{CC96DAD9-4F90-427F-A371-2D5DD9357974}" type="pres">
      <dgm:prSet presAssocID="{9F5C5AA5-AAC7-4CEE-BA60-0154E27D4B55}" presName="compNode" presStyleCnt="0"/>
      <dgm:spPr/>
    </dgm:pt>
    <dgm:pt modelId="{FE6AD8CE-A9D2-43D0-B83C-E256019FCB81}" type="pres">
      <dgm:prSet presAssocID="{9F5C5AA5-AAC7-4CEE-BA60-0154E27D4B55}" presName="iconBgRect" presStyleLbl="bgShp" presStyleIdx="4" presStyleCnt="8"/>
      <dgm:spPr/>
    </dgm:pt>
    <dgm:pt modelId="{BABCF947-EBAF-421E-8BC5-2A266C297CA1}" type="pres">
      <dgm:prSet presAssocID="{9F5C5AA5-AAC7-4CEE-BA60-0154E27D4B5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778384B-13AA-4DB2-ABB3-DA77872CD355}" type="pres">
      <dgm:prSet presAssocID="{9F5C5AA5-AAC7-4CEE-BA60-0154E27D4B55}" presName="spaceRect" presStyleCnt="0"/>
      <dgm:spPr/>
    </dgm:pt>
    <dgm:pt modelId="{E6B76724-00EC-4871-835F-4C82EF42D8A1}" type="pres">
      <dgm:prSet presAssocID="{9F5C5AA5-AAC7-4CEE-BA60-0154E27D4B55}" presName="textRect" presStyleLbl="revTx" presStyleIdx="4" presStyleCnt="8">
        <dgm:presLayoutVars>
          <dgm:chMax val="1"/>
          <dgm:chPref val="1"/>
        </dgm:presLayoutVars>
      </dgm:prSet>
      <dgm:spPr/>
    </dgm:pt>
    <dgm:pt modelId="{A133DEB0-3502-486C-A3F5-3DFAF6CFB569}" type="pres">
      <dgm:prSet presAssocID="{AE97F309-D925-44FF-8E60-3440D8F648FA}" presName="sibTrans" presStyleLbl="sibTrans2D1" presStyleIdx="0" presStyleCnt="0"/>
      <dgm:spPr/>
    </dgm:pt>
    <dgm:pt modelId="{26684401-E13C-4D4B-89D1-9B00FCCF6AFF}" type="pres">
      <dgm:prSet presAssocID="{CCF89F74-3A5F-4378-9D96-74A6C82BCC3E}" presName="compNode" presStyleCnt="0"/>
      <dgm:spPr/>
    </dgm:pt>
    <dgm:pt modelId="{30BA066B-8380-4435-9796-FA5D83EC80F9}" type="pres">
      <dgm:prSet presAssocID="{CCF89F74-3A5F-4378-9D96-74A6C82BCC3E}" presName="iconBgRect" presStyleLbl="bgShp" presStyleIdx="5" presStyleCnt="8"/>
      <dgm:spPr/>
    </dgm:pt>
    <dgm:pt modelId="{ADB936FE-E801-4D84-9C9B-F7C12D39F34D}" type="pres">
      <dgm:prSet presAssocID="{CCF89F74-3A5F-4378-9D96-74A6C82BCC3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A8C1CA7-5B71-4E32-9546-79CC086134D7}" type="pres">
      <dgm:prSet presAssocID="{CCF89F74-3A5F-4378-9D96-74A6C82BCC3E}" presName="spaceRect" presStyleCnt="0"/>
      <dgm:spPr/>
    </dgm:pt>
    <dgm:pt modelId="{3AB00C95-D21A-4BB8-BE2D-8ACE2898CF48}" type="pres">
      <dgm:prSet presAssocID="{CCF89F74-3A5F-4378-9D96-74A6C82BCC3E}" presName="textRect" presStyleLbl="revTx" presStyleIdx="5" presStyleCnt="8">
        <dgm:presLayoutVars>
          <dgm:chMax val="1"/>
          <dgm:chPref val="1"/>
        </dgm:presLayoutVars>
      </dgm:prSet>
      <dgm:spPr/>
    </dgm:pt>
    <dgm:pt modelId="{DD97C797-0A09-4BF0-B967-6EB7952402D5}" type="pres">
      <dgm:prSet presAssocID="{9C78D04B-E3A3-4841-8C01-C60F92D23736}" presName="sibTrans" presStyleLbl="sibTrans2D1" presStyleIdx="0" presStyleCnt="0"/>
      <dgm:spPr/>
    </dgm:pt>
    <dgm:pt modelId="{ADB2992F-F40A-4F9B-8A83-2B12DCAE1322}" type="pres">
      <dgm:prSet presAssocID="{3D85CC90-CF7A-4318-A4F9-D7E64CD821FB}" presName="compNode" presStyleCnt="0"/>
      <dgm:spPr/>
    </dgm:pt>
    <dgm:pt modelId="{D0868023-0324-40FF-A47A-62FA2E01C078}" type="pres">
      <dgm:prSet presAssocID="{3D85CC90-CF7A-4318-A4F9-D7E64CD821FB}" presName="iconBgRect" presStyleLbl="bgShp" presStyleIdx="6" presStyleCnt="8"/>
      <dgm:spPr/>
    </dgm:pt>
    <dgm:pt modelId="{76E1DAD0-EA19-4B9E-A5C9-417D003C79D0}" type="pres">
      <dgm:prSet presAssocID="{3D85CC90-CF7A-4318-A4F9-D7E64CD821F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D7706B7-B1B6-4324-8F3E-674AA36833E8}" type="pres">
      <dgm:prSet presAssocID="{3D85CC90-CF7A-4318-A4F9-D7E64CD821FB}" presName="spaceRect" presStyleCnt="0"/>
      <dgm:spPr/>
    </dgm:pt>
    <dgm:pt modelId="{2F3D0E96-4799-4272-862D-B6E1704DA1A8}" type="pres">
      <dgm:prSet presAssocID="{3D85CC90-CF7A-4318-A4F9-D7E64CD821FB}" presName="textRect" presStyleLbl="revTx" presStyleIdx="6" presStyleCnt="8">
        <dgm:presLayoutVars>
          <dgm:chMax val="1"/>
          <dgm:chPref val="1"/>
        </dgm:presLayoutVars>
      </dgm:prSet>
      <dgm:spPr/>
    </dgm:pt>
    <dgm:pt modelId="{E77D275E-EB9A-4D71-8D85-F3BE3410A488}" type="pres">
      <dgm:prSet presAssocID="{3E12D83F-7318-42BA-ACB9-37F4A623984E}" presName="sibTrans" presStyleLbl="sibTrans2D1" presStyleIdx="0" presStyleCnt="0"/>
      <dgm:spPr/>
    </dgm:pt>
    <dgm:pt modelId="{2EBA8509-7AFB-4697-A4A0-7B52113C47E6}" type="pres">
      <dgm:prSet presAssocID="{150CFB2F-3281-4F33-9F10-2917931C4E1B}" presName="compNode" presStyleCnt="0"/>
      <dgm:spPr/>
    </dgm:pt>
    <dgm:pt modelId="{9EB33C25-97C6-4E85-8DD4-03402FC0B126}" type="pres">
      <dgm:prSet presAssocID="{150CFB2F-3281-4F33-9F10-2917931C4E1B}" presName="iconBgRect" presStyleLbl="bgShp" presStyleIdx="7" presStyleCnt="8"/>
      <dgm:spPr/>
    </dgm:pt>
    <dgm:pt modelId="{E0FF7D88-9043-4CAA-ABD5-B4F912A9D650}" type="pres">
      <dgm:prSet presAssocID="{150CFB2F-3281-4F33-9F10-2917931C4E1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6C78AEC-D431-4EB9-886D-46BD123E38DB}" type="pres">
      <dgm:prSet presAssocID="{150CFB2F-3281-4F33-9F10-2917931C4E1B}" presName="spaceRect" presStyleCnt="0"/>
      <dgm:spPr/>
    </dgm:pt>
    <dgm:pt modelId="{E58AE9E9-B133-44E1-81F5-9E45DF5D0476}" type="pres">
      <dgm:prSet presAssocID="{150CFB2F-3281-4F33-9F10-2917931C4E1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F3C9400-3620-4B97-A978-CDE2F4EE547C}" type="presOf" srcId="{9F5C5AA5-AAC7-4CEE-BA60-0154E27D4B55}" destId="{E6B76724-00EC-4871-835F-4C82EF42D8A1}" srcOrd="0" destOrd="0" presId="urn:microsoft.com/office/officeart/2018/2/layout/IconCircleList"/>
    <dgm:cxn modelId="{2341040A-43C6-43F2-9483-4414F71C8C21}" srcId="{1EB37E4A-073C-4C7D-AC4D-6CEF4254E954}" destId="{9F5C5AA5-AAC7-4CEE-BA60-0154E27D4B55}" srcOrd="4" destOrd="0" parTransId="{0E62CFAF-671C-435E-9E17-30C1D4DEC6C6}" sibTransId="{AE97F309-D925-44FF-8E60-3440D8F648FA}"/>
    <dgm:cxn modelId="{DE179622-EEBF-41C2-9321-7FE171BF4A44}" srcId="{1EB37E4A-073C-4C7D-AC4D-6CEF4254E954}" destId="{3D85CC90-CF7A-4318-A4F9-D7E64CD821FB}" srcOrd="6" destOrd="0" parTransId="{BF015880-F611-40EA-BD68-B3A8842EBED6}" sibTransId="{3E12D83F-7318-42BA-ACB9-37F4A623984E}"/>
    <dgm:cxn modelId="{42725C27-0EEC-45A3-B64A-5E183816EF86}" type="presOf" srcId="{3D85CC90-CF7A-4318-A4F9-D7E64CD821FB}" destId="{2F3D0E96-4799-4272-862D-B6E1704DA1A8}" srcOrd="0" destOrd="0" presId="urn:microsoft.com/office/officeart/2018/2/layout/IconCircleList"/>
    <dgm:cxn modelId="{AF5A192A-1A16-497A-9DD3-F4592F1C0CD1}" type="presOf" srcId="{D278982F-C94E-439F-9F74-E959C9FF980F}" destId="{0899BF95-D881-4787-977B-AF8291592996}" srcOrd="0" destOrd="0" presId="urn:microsoft.com/office/officeart/2018/2/layout/IconCircleList"/>
    <dgm:cxn modelId="{5B7DCB2E-4683-4A86-939E-6D168A0C8552}" srcId="{1EB37E4A-073C-4C7D-AC4D-6CEF4254E954}" destId="{DFD49215-0F8D-4C94-86C6-45F46FF015EA}" srcOrd="2" destOrd="0" parTransId="{61435271-7670-40B1-83D7-0F9E82F06079}" sibTransId="{38719C57-0F23-4169-A654-D4D3349164D2}"/>
    <dgm:cxn modelId="{314ED83A-8B20-4409-97F2-74AA77743D22}" srcId="{1EB37E4A-073C-4C7D-AC4D-6CEF4254E954}" destId="{CCF89F74-3A5F-4378-9D96-74A6C82BCC3E}" srcOrd="5" destOrd="0" parTransId="{2F1DC253-FCD2-4AA5-AEDA-04B36E2A1DEE}" sibTransId="{9C78D04B-E3A3-4841-8C01-C60F92D23736}"/>
    <dgm:cxn modelId="{519B5F3C-9FAD-46AE-B91E-16553C4FB023}" type="presOf" srcId="{BFE7C7EE-CBD5-4206-A1D8-C0B7623A4043}" destId="{4651AC21-E3A9-4799-8818-AD132DD853C8}" srcOrd="0" destOrd="0" presId="urn:microsoft.com/office/officeart/2018/2/layout/IconCircleList"/>
    <dgm:cxn modelId="{B1AB6A43-DC35-489D-99F3-2865B24CB4C1}" srcId="{1EB37E4A-073C-4C7D-AC4D-6CEF4254E954}" destId="{D278982F-C94E-439F-9F74-E959C9FF980F}" srcOrd="1" destOrd="0" parTransId="{791C3202-D8F8-4486-AACC-A986A2AB2C3E}" sibTransId="{E5903BCE-AE8E-4685-A432-BAC0E31D28AB}"/>
    <dgm:cxn modelId="{A34CA44A-0D01-4C56-A412-05254309CF0E}" type="presOf" srcId="{25363538-800B-4008-82C9-A63A6ACFE4DD}" destId="{129BB576-1048-460B-AAF8-7118C7C12DBE}" srcOrd="0" destOrd="0" presId="urn:microsoft.com/office/officeart/2018/2/layout/IconCircleList"/>
    <dgm:cxn modelId="{8E414C6B-B6C5-43D3-BCFB-D06BB8FBC4DC}" srcId="{1EB37E4A-073C-4C7D-AC4D-6CEF4254E954}" destId="{D8A9D5F2-1332-4A98-8F07-397DA5A27A2B}" srcOrd="3" destOrd="0" parTransId="{AFA5E50C-2F92-49D2-AE56-98843CF81B4E}" sibTransId="{BFE7C7EE-CBD5-4206-A1D8-C0B7623A4043}"/>
    <dgm:cxn modelId="{9135FB4C-ED31-4213-8F59-31A8851F958D}" type="presOf" srcId="{DFD49215-0F8D-4C94-86C6-45F46FF015EA}" destId="{4A48D90C-6C81-44AC-9FA4-99DACD7ADDAE}" srcOrd="0" destOrd="0" presId="urn:microsoft.com/office/officeart/2018/2/layout/IconCircleList"/>
    <dgm:cxn modelId="{CBC09351-A605-4716-8350-5716FA79DF8F}" type="presOf" srcId="{1EB37E4A-073C-4C7D-AC4D-6CEF4254E954}" destId="{F1359A6D-C5D1-40A7-B66D-F7A2DD17177B}" srcOrd="0" destOrd="0" presId="urn:microsoft.com/office/officeart/2018/2/layout/IconCircleList"/>
    <dgm:cxn modelId="{8A966658-ECEB-4C30-AD85-A3FABBE5F358}" srcId="{1EB37E4A-073C-4C7D-AC4D-6CEF4254E954}" destId="{F4020FC0-E76A-4B3B-9B17-C9A78F874BC1}" srcOrd="0" destOrd="0" parTransId="{152C2963-1F6C-48E0-A41F-AB3BB4063058}" sibTransId="{25363538-800B-4008-82C9-A63A6ACFE4DD}"/>
    <dgm:cxn modelId="{53A6405A-100E-4EB9-AEC2-C71572E48280}" type="presOf" srcId="{F4020FC0-E76A-4B3B-9B17-C9A78F874BC1}" destId="{7166744D-91DA-4E50-A0AC-339371CDC0D9}" srcOrd="0" destOrd="0" presId="urn:microsoft.com/office/officeart/2018/2/layout/IconCircleList"/>
    <dgm:cxn modelId="{0E03EA7C-EC8B-4D43-A6C5-B4BB70075B7C}" type="presOf" srcId="{AE97F309-D925-44FF-8E60-3440D8F648FA}" destId="{A133DEB0-3502-486C-A3F5-3DFAF6CFB569}" srcOrd="0" destOrd="0" presId="urn:microsoft.com/office/officeart/2018/2/layout/IconCircleList"/>
    <dgm:cxn modelId="{31808395-C3D4-48D1-A095-03DDE9377687}" type="presOf" srcId="{CCF89F74-3A5F-4378-9D96-74A6C82BCC3E}" destId="{3AB00C95-D21A-4BB8-BE2D-8ACE2898CF48}" srcOrd="0" destOrd="0" presId="urn:microsoft.com/office/officeart/2018/2/layout/IconCircleList"/>
    <dgm:cxn modelId="{B5E4B0AB-2196-421B-A80C-D2F89BB07FC8}" type="presOf" srcId="{9C78D04B-E3A3-4841-8C01-C60F92D23736}" destId="{DD97C797-0A09-4BF0-B967-6EB7952402D5}" srcOrd="0" destOrd="0" presId="urn:microsoft.com/office/officeart/2018/2/layout/IconCircleList"/>
    <dgm:cxn modelId="{14BFA8BC-204A-4054-A0CE-4CEA35804EB3}" type="presOf" srcId="{3E12D83F-7318-42BA-ACB9-37F4A623984E}" destId="{E77D275E-EB9A-4D71-8D85-F3BE3410A488}" srcOrd="0" destOrd="0" presId="urn:microsoft.com/office/officeart/2018/2/layout/IconCircleList"/>
    <dgm:cxn modelId="{5E04D5BC-77D6-463D-85B2-D4F5DF884437}" type="presOf" srcId="{E5903BCE-AE8E-4685-A432-BAC0E31D28AB}" destId="{07454E6E-E087-4C73-8A06-E8AAECBD54A6}" srcOrd="0" destOrd="0" presId="urn:microsoft.com/office/officeart/2018/2/layout/IconCircleList"/>
    <dgm:cxn modelId="{06D8EEBE-A620-424A-BA06-B347006EAE9C}" type="presOf" srcId="{150CFB2F-3281-4F33-9F10-2917931C4E1B}" destId="{E58AE9E9-B133-44E1-81F5-9E45DF5D0476}" srcOrd="0" destOrd="0" presId="urn:microsoft.com/office/officeart/2018/2/layout/IconCircleList"/>
    <dgm:cxn modelId="{D92360BF-8B6F-4E99-AF13-67833FA17FA2}" type="presOf" srcId="{D8A9D5F2-1332-4A98-8F07-397DA5A27A2B}" destId="{8AC959A9-D8D3-46C8-8109-C4952E05DCAE}" srcOrd="0" destOrd="0" presId="urn:microsoft.com/office/officeart/2018/2/layout/IconCircleList"/>
    <dgm:cxn modelId="{7FB15BE4-41F4-4F54-BA10-7ADE90A8A200}" type="presOf" srcId="{38719C57-0F23-4169-A654-D4D3349164D2}" destId="{167EBC71-28B9-4E7F-BFFD-FF5090FB68E4}" srcOrd="0" destOrd="0" presId="urn:microsoft.com/office/officeart/2018/2/layout/IconCircleList"/>
    <dgm:cxn modelId="{92D786EF-2CFC-4001-84A4-F2B278E6DA93}" srcId="{1EB37E4A-073C-4C7D-AC4D-6CEF4254E954}" destId="{150CFB2F-3281-4F33-9F10-2917931C4E1B}" srcOrd="7" destOrd="0" parTransId="{C3E1ABBD-54E3-40CA-8B57-449A7D488006}" sibTransId="{5DDF5233-7CBB-4A66-B1BA-263611E1CE77}"/>
    <dgm:cxn modelId="{80595DA3-4F1A-4274-B953-DD234A83C466}" type="presParOf" srcId="{F1359A6D-C5D1-40A7-B66D-F7A2DD17177B}" destId="{4BF4EEA0-D54B-4223-BF34-859F890E404A}" srcOrd="0" destOrd="0" presId="urn:microsoft.com/office/officeart/2018/2/layout/IconCircleList"/>
    <dgm:cxn modelId="{28D113D9-490A-4338-A2AA-3F41921FA7A9}" type="presParOf" srcId="{4BF4EEA0-D54B-4223-BF34-859F890E404A}" destId="{4C303D82-5BDD-4B88-A660-D0CF5940EF3F}" srcOrd="0" destOrd="0" presId="urn:microsoft.com/office/officeart/2018/2/layout/IconCircleList"/>
    <dgm:cxn modelId="{6E62ECCD-A2FF-4EB9-B44A-38DB1ECDC222}" type="presParOf" srcId="{4C303D82-5BDD-4B88-A660-D0CF5940EF3F}" destId="{EE234241-E7D2-4355-A39D-5CA3CB1277D2}" srcOrd="0" destOrd="0" presId="urn:microsoft.com/office/officeart/2018/2/layout/IconCircleList"/>
    <dgm:cxn modelId="{720DD3C6-E46A-4D4D-A2C7-D90744649F0C}" type="presParOf" srcId="{4C303D82-5BDD-4B88-A660-D0CF5940EF3F}" destId="{6C6CADBB-F72F-4F8F-8316-544D9AFEDADF}" srcOrd="1" destOrd="0" presId="urn:microsoft.com/office/officeart/2018/2/layout/IconCircleList"/>
    <dgm:cxn modelId="{7AEBE04B-7C18-4A09-9C29-93424B72663F}" type="presParOf" srcId="{4C303D82-5BDD-4B88-A660-D0CF5940EF3F}" destId="{6B6209E8-0201-426E-A4A0-57D487F1D6D7}" srcOrd="2" destOrd="0" presId="urn:microsoft.com/office/officeart/2018/2/layout/IconCircleList"/>
    <dgm:cxn modelId="{21B28589-5D19-40FA-99C1-2DF2AB637129}" type="presParOf" srcId="{4C303D82-5BDD-4B88-A660-D0CF5940EF3F}" destId="{7166744D-91DA-4E50-A0AC-339371CDC0D9}" srcOrd="3" destOrd="0" presId="urn:microsoft.com/office/officeart/2018/2/layout/IconCircleList"/>
    <dgm:cxn modelId="{0E170D73-E166-4AFE-B0F1-F5BE163AE44E}" type="presParOf" srcId="{4BF4EEA0-D54B-4223-BF34-859F890E404A}" destId="{129BB576-1048-460B-AAF8-7118C7C12DBE}" srcOrd="1" destOrd="0" presId="urn:microsoft.com/office/officeart/2018/2/layout/IconCircleList"/>
    <dgm:cxn modelId="{A2DBF9BD-049F-4241-801D-9EE7E29DB39F}" type="presParOf" srcId="{4BF4EEA0-D54B-4223-BF34-859F890E404A}" destId="{BC829649-E674-49D0-9C7D-FD34F70B260F}" srcOrd="2" destOrd="0" presId="urn:microsoft.com/office/officeart/2018/2/layout/IconCircleList"/>
    <dgm:cxn modelId="{0C68E560-9ED7-4499-97C5-F64CB536435D}" type="presParOf" srcId="{BC829649-E674-49D0-9C7D-FD34F70B260F}" destId="{BC6DE804-564D-41A4-AF5F-837A20A3C417}" srcOrd="0" destOrd="0" presId="urn:microsoft.com/office/officeart/2018/2/layout/IconCircleList"/>
    <dgm:cxn modelId="{B607944E-3E30-4453-B4A5-7E57614DDFDD}" type="presParOf" srcId="{BC829649-E674-49D0-9C7D-FD34F70B260F}" destId="{DE66D0CD-B09E-42ED-8F8B-529898D10685}" srcOrd="1" destOrd="0" presId="urn:microsoft.com/office/officeart/2018/2/layout/IconCircleList"/>
    <dgm:cxn modelId="{31AF8730-4FF7-40C7-A0B0-80803B5CF1F7}" type="presParOf" srcId="{BC829649-E674-49D0-9C7D-FD34F70B260F}" destId="{9AA5C2DF-4733-4DDE-BB49-0705E761E358}" srcOrd="2" destOrd="0" presId="urn:microsoft.com/office/officeart/2018/2/layout/IconCircleList"/>
    <dgm:cxn modelId="{D5E9B12E-7270-4ADF-9808-BB512364FE7D}" type="presParOf" srcId="{BC829649-E674-49D0-9C7D-FD34F70B260F}" destId="{0899BF95-D881-4787-977B-AF8291592996}" srcOrd="3" destOrd="0" presId="urn:microsoft.com/office/officeart/2018/2/layout/IconCircleList"/>
    <dgm:cxn modelId="{B2D99BFC-2063-4967-B5FB-51292523E199}" type="presParOf" srcId="{4BF4EEA0-D54B-4223-BF34-859F890E404A}" destId="{07454E6E-E087-4C73-8A06-E8AAECBD54A6}" srcOrd="3" destOrd="0" presId="urn:microsoft.com/office/officeart/2018/2/layout/IconCircleList"/>
    <dgm:cxn modelId="{9228890B-C4A1-450D-AD31-109BAC608AC2}" type="presParOf" srcId="{4BF4EEA0-D54B-4223-BF34-859F890E404A}" destId="{48343C5C-0D3C-4098-9E6E-8E009E47DD62}" srcOrd="4" destOrd="0" presId="urn:microsoft.com/office/officeart/2018/2/layout/IconCircleList"/>
    <dgm:cxn modelId="{201D19E4-A548-4069-AF79-56EDE4FABBBC}" type="presParOf" srcId="{48343C5C-0D3C-4098-9E6E-8E009E47DD62}" destId="{8B52B1BB-DBAA-4743-8F8C-42ECB379F612}" srcOrd="0" destOrd="0" presId="urn:microsoft.com/office/officeart/2018/2/layout/IconCircleList"/>
    <dgm:cxn modelId="{B1397461-3F80-4CD8-80B8-FE2E0CF5B026}" type="presParOf" srcId="{48343C5C-0D3C-4098-9E6E-8E009E47DD62}" destId="{A64A8E9D-43D0-4DF6-94C5-6B20EAA935F3}" srcOrd="1" destOrd="0" presId="urn:microsoft.com/office/officeart/2018/2/layout/IconCircleList"/>
    <dgm:cxn modelId="{04EE8E69-F640-4549-80E8-C9BD6B7CDDCD}" type="presParOf" srcId="{48343C5C-0D3C-4098-9E6E-8E009E47DD62}" destId="{6C569F38-6088-402C-B0ED-673622AC1C84}" srcOrd="2" destOrd="0" presId="urn:microsoft.com/office/officeart/2018/2/layout/IconCircleList"/>
    <dgm:cxn modelId="{2B4477AA-B873-494F-8CDC-7F21184FEBA3}" type="presParOf" srcId="{48343C5C-0D3C-4098-9E6E-8E009E47DD62}" destId="{4A48D90C-6C81-44AC-9FA4-99DACD7ADDAE}" srcOrd="3" destOrd="0" presId="urn:microsoft.com/office/officeart/2018/2/layout/IconCircleList"/>
    <dgm:cxn modelId="{BAE01F58-C4C9-46B1-9CC1-5D745D43D251}" type="presParOf" srcId="{4BF4EEA0-D54B-4223-BF34-859F890E404A}" destId="{167EBC71-28B9-4E7F-BFFD-FF5090FB68E4}" srcOrd="5" destOrd="0" presId="urn:microsoft.com/office/officeart/2018/2/layout/IconCircleList"/>
    <dgm:cxn modelId="{21E10689-2CB5-445A-8915-26EAFE844CEB}" type="presParOf" srcId="{4BF4EEA0-D54B-4223-BF34-859F890E404A}" destId="{B82494C2-12BF-4CF5-9288-88C964098AA3}" srcOrd="6" destOrd="0" presId="urn:microsoft.com/office/officeart/2018/2/layout/IconCircleList"/>
    <dgm:cxn modelId="{27DE35AF-1CB0-42A4-9748-E846C98A9BB1}" type="presParOf" srcId="{B82494C2-12BF-4CF5-9288-88C964098AA3}" destId="{411367F3-A294-46B2-81DE-5DBC08ACE2F3}" srcOrd="0" destOrd="0" presId="urn:microsoft.com/office/officeart/2018/2/layout/IconCircleList"/>
    <dgm:cxn modelId="{CDBBBFDF-DDC0-4106-8C17-A5CA9A46EE8F}" type="presParOf" srcId="{B82494C2-12BF-4CF5-9288-88C964098AA3}" destId="{67D42687-D716-448F-954B-38194EFD56D9}" srcOrd="1" destOrd="0" presId="urn:microsoft.com/office/officeart/2018/2/layout/IconCircleList"/>
    <dgm:cxn modelId="{FEF87150-A921-4E56-83FC-CF480A3941CA}" type="presParOf" srcId="{B82494C2-12BF-4CF5-9288-88C964098AA3}" destId="{B030EAC1-9357-412B-A866-E26F158FE8BB}" srcOrd="2" destOrd="0" presId="urn:microsoft.com/office/officeart/2018/2/layout/IconCircleList"/>
    <dgm:cxn modelId="{26624F03-422A-4C1E-BFCB-13DE5E72ED11}" type="presParOf" srcId="{B82494C2-12BF-4CF5-9288-88C964098AA3}" destId="{8AC959A9-D8D3-46C8-8109-C4952E05DCAE}" srcOrd="3" destOrd="0" presId="urn:microsoft.com/office/officeart/2018/2/layout/IconCircleList"/>
    <dgm:cxn modelId="{BE2ECE5F-77C7-4375-ACE6-5F14CAA36681}" type="presParOf" srcId="{4BF4EEA0-D54B-4223-BF34-859F890E404A}" destId="{4651AC21-E3A9-4799-8818-AD132DD853C8}" srcOrd="7" destOrd="0" presId="urn:microsoft.com/office/officeart/2018/2/layout/IconCircleList"/>
    <dgm:cxn modelId="{CA1F2443-D500-43E1-96C0-273807586039}" type="presParOf" srcId="{4BF4EEA0-D54B-4223-BF34-859F890E404A}" destId="{CC96DAD9-4F90-427F-A371-2D5DD9357974}" srcOrd="8" destOrd="0" presId="urn:microsoft.com/office/officeart/2018/2/layout/IconCircleList"/>
    <dgm:cxn modelId="{A8939925-A8CD-490F-B836-F21BE2F9EFE8}" type="presParOf" srcId="{CC96DAD9-4F90-427F-A371-2D5DD9357974}" destId="{FE6AD8CE-A9D2-43D0-B83C-E256019FCB81}" srcOrd="0" destOrd="0" presId="urn:microsoft.com/office/officeart/2018/2/layout/IconCircleList"/>
    <dgm:cxn modelId="{DBBDFC1B-6BB6-40B7-9DA3-E0664FC0C8D9}" type="presParOf" srcId="{CC96DAD9-4F90-427F-A371-2D5DD9357974}" destId="{BABCF947-EBAF-421E-8BC5-2A266C297CA1}" srcOrd="1" destOrd="0" presId="urn:microsoft.com/office/officeart/2018/2/layout/IconCircleList"/>
    <dgm:cxn modelId="{F4C5EB90-FF20-4479-81BA-756E0D7AEA3A}" type="presParOf" srcId="{CC96DAD9-4F90-427F-A371-2D5DD9357974}" destId="{D778384B-13AA-4DB2-ABB3-DA77872CD355}" srcOrd="2" destOrd="0" presId="urn:microsoft.com/office/officeart/2018/2/layout/IconCircleList"/>
    <dgm:cxn modelId="{8B0594A6-D32B-4F27-A0C0-4D8DEBD0E173}" type="presParOf" srcId="{CC96DAD9-4F90-427F-A371-2D5DD9357974}" destId="{E6B76724-00EC-4871-835F-4C82EF42D8A1}" srcOrd="3" destOrd="0" presId="urn:microsoft.com/office/officeart/2018/2/layout/IconCircleList"/>
    <dgm:cxn modelId="{FA9272BA-F766-470C-B64A-078F392DEE6B}" type="presParOf" srcId="{4BF4EEA0-D54B-4223-BF34-859F890E404A}" destId="{A133DEB0-3502-486C-A3F5-3DFAF6CFB569}" srcOrd="9" destOrd="0" presId="urn:microsoft.com/office/officeart/2018/2/layout/IconCircleList"/>
    <dgm:cxn modelId="{980347AA-ABF9-4D0B-A108-EE382B94C435}" type="presParOf" srcId="{4BF4EEA0-D54B-4223-BF34-859F890E404A}" destId="{26684401-E13C-4D4B-89D1-9B00FCCF6AFF}" srcOrd="10" destOrd="0" presId="urn:microsoft.com/office/officeart/2018/2/layout/IconCircleList"/>
    <dgm:cxn modelId="{88FFA834-4B46-44C0-B97E-344C2BF4E609}" type="presParOf" srcId="{26684401-E13C-4D4B-89D1-9B00FCCF6AFF}" destId="{30BA066B-8380-4435-9796-FA5D83EC80F9}" srcOrd="0" destOrd="0" presId="urn:microsoft.com/office/officeart/2018/2/layout/IconCircleList"/>
    <dgm:cxn modelId="{28801BE7-22AF-457D-9A6E-6852F4ADEA49}" type="presParOf" srcId="{26684401-E13C-4D4B-89D1-9B00FCCF6AFF}" destId="{ADB936FE-E801-4D84-9C9B-F7C12D39F34D}" srcOrd="1" destOrd="0" presId="urn:microsoft.com/office/officeart/2018/2/layout/IconCircleList"/>
    <dgm:cxn modelId="{19801927-C5CF-45BF-AE70-DC57A698CA0B}" type="presParOf" srcId="{26684401-E13C-4D4B-89D1-9B00FCCF6AFF}" destId="{8A8C1CA7-5B71-4E32-9546-79CC086134D7}" srcOrd="2" destOrd="0" presId="urn:microsoft.com/office/officeart/2018/2/layout/IconCircleList"/>
    <dgm:cxn modelId="{B0122902-0D0A-402B-909C-C93061D13696}" type="presParOf" srcId="{26684401-E13C-4D4B-89D1-9B00FCCF6AFF}" destId="{3AB00C95-D21A-4BB8-BE2D-8ACE2898CF48}" srcOrd="3" destOrd="0" presId="urn:microsoft.com/office/officeart/2018/2/layout/IconCircleList"/>
    <dgm:cxn modelId="{FAEADC42-C935-44ED-86AD-FFFC04B8AFD8}" type="presParOf" srcId="{4BF4EEA0-D54B-4223-BF34-859F890E404A}" destId="{DD97C797-0A09-4BF0-B967-6EB7952402D5}" srcOrd="11" destOrd="0" presId="urn:microsoft.com/office/officeart/2018/2/layout/IconCircleList"/>
    <dgm:cxn modelId="{5DE15DEC-0268-4B8F-A8D7-9A3DB521E9EB}" type="presParOf" srcId="{4BF4EEA0-D54B-4223-BF34-859F890E404A}" destId="{ADB2992F-F40A-4F9B-8A83-2B12DCAE1322}" srcOrd="12" destOrd="0" presId="urn:microsoft.com/office/officeart/2018/2/layout/IconCircleList"/>
    <dgm:cxn modelId="{62D5C8BF-F06E-4DA8-85CC-A2315DA52522}" type="presParOf" srcId="{ADB2992F-F40A-4F9B-8A83-2B12DCAE1322}" destId="{D0868023-0324-40FF-A47A-62FA2E01C078}" srcOrd="0" destOrd="0" presId="urn:microsoft.com/office/officeart/2018/2/layout/IconCircleList"/>
    <dgm:cxn modelId="{002B3A4C-7AE1-4901-93D0-BFBF89ADA129}" type="presParOf" srcId="{ADB2992F-F40A-4F9B-8A83-2B12DCAE1322}" destId="{76E1DAD0-EA19-4B9E-A5C9-417D003C79D0}" srcOrd="1" destOrd="0" presId="urn:microsoft.com/office/officeart/2018/2/layout/IconCircleList"/>
    <dgm:cxn modelId="{6E44B55F-0DFA-4E26-9661-5EC425887043}" type="presParOf" srcId="{ADB2992F-F40A-4F9B-8A83-2B12DCAE1322}" destId="{7D7706B7-B1B6-4324-8F3E-674AA36833E8}" srcOrd="2" destOrd="0" presId="urn:microsoft.com/office/officeart/2018/2/layout/IconCircleList"/>
    <dgm:cxn modelId="{05BFECD3-6068-4C55-9B85-845BA433561E}" type="presParOf" srcId="{ADB2992F-F40A-4F9B-8A83-2B12DCAE1322}" destId="{2F3D0E96-4799-4272-862D-B6E1704DA1A8}" srcOrd="3" destOrd="0" presId="urn:microsoft.com/office/officeart/2018/2/layout/IconCircleList"/>
    <dgm:cxn modelId="{AB909C76-6443-4073-87B6-8A078AE9CAE4}" type="presParOf" srcId="{4BF4EEA0-D54B-4223-BF34-859F890E404A}" destId="{E77D275E-EB9A-4D71-8D85-F3BE3410A488}" srcOrd="13" destOrd="0" presId="urn:microsoft.com/office/officeart/2018/2/layout/IconCircleList"/>
    <dgm:cxn modelId="{44E2F39C-0633-4749-9C87-EC1633CC503B}" type="presParOf" srcId="{4BF4EEA0-D54B-4223-BF34-859F890E404A}" destId="{2EBA8509-7AFB-4697-A4A0-7B52113C47E6}" srcOrd="14" destOrd="0" presId="urn:microsoft.com/office/officeart/2018/2/layout/IconCircleList"/>
    <dgm:cxn modelId="{2554D70C-9D8E-408A-B0E4-1175F4300572}" type="presParOf" srcId="{2EBA8509-7AFB-4697-A4A0-7B52113C47E6}" destId="{9EB33C25-97C6-4E85-8DD4-03402FC0B126}" srcOrd="0" destOrd="0" presId="urn:microsoft.com/office/officeart/2018/2/layout/IconCircleList"/>
    <dgm:cxn modelId="{74FFD03D-9937-44E9-B661-F4DE95A2D290}" type="presParOf" srcId="{2EBA8509-7AFB-4697-A4A0-7B52113C47E6}" destId="{E0FF7D88-9043-4CAA-ABD5-B4F912A9D650}" srcOrd="1" destOrd="0" presId="urn:microsoft.com/office/officeart/2018/2/layout/IconCircleList"/>
    <dgm:cxn modelId="{0ABD5A58-A240-4134-9E49-E794F6998890}" type="presParOf" srcId="{2EBA8509-7AFB-4697-A4A0-7B52113C47E6}" destId="{D6C78AEC-D431-4EB9-886D-46BD123E38DB}" srcOrd="2" destOrd="0" presId="urn:microsoft.com/office/officeart/2018/2/layout/IconCircleList"/>
    <dgm:cxn modelId="{14D19E3A-27CA-4605-8807-2E533B49EE58}" type="presParOf" srcId="{2EBA8509-7AFB-4697-A4A0-7B52113C47E6}" destId="{E58AE9E9-B133-44E1-81F5-9E45DF5D04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34241-E7D2-4355-A39D-5CA3CB1277D2}">
      <dsp:nvSpPr>
        <dsp:cNvPr id="0" name=""/>
        <dsp:cNvSpPr/>
      </dsp:nvSpPr>
      <dsp:spPr>
        <a:xfrm>
          <a:off x="344932" y="2289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CADBB-F72F-4F8F-8316-544D9AFEDADF}">
      <dsp:nvSpPr>
        <dsp:cNvPr id="0" name=""/>
        <dsp:cNvSpPr/>
      </dsp:nvSpPr>
      <dsp:spPr>
        <a:xfrm>
          <a:off x="51548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6744D-91DA-4E50-A0AC-339371CDC0D9}">
      <dsp:nvSpPr>
        <dsp:cNvPr id="0" name=""/>
        <dsp:cNvSpPr/>
      </dsp:nvSpPr>
      <dsp:spPr>
        <a:xfrm>
          <a:off x="1331094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Front office</a:t>
          </a:r>
        </a:p>
      </dsp:txBody>
      <dsp:txXfrm>
        <a:off x="1331094" y="22894"/>
        <a:ext cx="1914313" cy="812133"/>
      </dsp:txXfrm>
    </dsp:sp>
    <dsp:sp modelId="{BC6DE804-564D-41A4-AF5F-837A20A3C417}">
      <dsp:nvSpPr>
        <dsp:cNvPr id="0" name=""/>
        <dsp:cNvSpPr/>
      </dsp:nvSpPr>
      <dsp:spPr>
        <a:xfrm>
          <a:off x="3578962" y="2289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6D0CD-B09E-42ED-8F8B-529898D10685}">
      <dsp:nvSpPr>
        <dsp:cNvPr id="0" name=""/>
        <dsp:cNvSpPr/>
      </dsp:nvSpPr>
      <dsp:spPr>
        <a:xfrm>
          <a:off x="374951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BF95-D881-4787-977B-AF8291592996}">
      <dsp:nvSpPr>
        <dsp:cNvPr id="0" name=""/>
        <dsp:cNvSpPr/>
      </dsp:nvSpPr>
      <dsp:spPr>
        <a:xfrm>
          <a:off x="4565123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house keeping</a:t>
          </a:r>
        </a:p>
      </dsp:txBody>
      <dsp:txXfrm>
        <a:off x="4565123" y="22894"/>
        <a:ext cx="1914313" cy="812133"/>
      </dsp:txXfrm>
    </dsp:sp>
    <dsp:sp modelId="{8B52B1BB-DBAA-4743-8F8C-42ECB379F612}">
      <dsp:nvSpPr>
        <dsp:cNvPr id="0" name=""/>
        <dsp:cNvSpPr/>
      </dsp:nvSpPr>
      <dsp:spPr>
        <a:xfrm>
          <a:off x="6812992" y="2289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A8E9D-43D0-4DF6-94C5-6B20EAA935F3}">
      <dsp:nvSpPr>
        <dsp:cNvPr id="0" name=""/>
        <dsp:cNvSpPr/>
      </dsp:nvSpPr>
      <dsp:spPr>
        <a:xfrm>
          <a:off x="698354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8D90C-6C81-44AC-9FA4-99DACD7ADDAE}">
      <dsp:nvSpPr>
        <dsp:cNvPr id="0" name=""/>
        <dsp:cNvSpPr/>
      </dsp:nvSpPr>
      <dsp:spPr>
        <a:xfrm>
          <a:off x="7799153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food and beverages</a:t>
          </a:r>
        </a:p>
      </dsp:txBody>
      <dsp:txXfrm>
        <a:off x="7799153" y="22894"/>
        <a:ext cx="1914313" cy="812133"/>
      </dsp:txXfrm>
    </dsp:sp>
    <dsp:sp modelId="{411367F3-A294-46B2-81DE-5DBC08ACE2F3}">
      <dsp:nvSpPr>
        <dsp:cNvPr id="0" name=""/>
        <dsp:cNvSpPr/>
      </dsp:nvSpPr>
      <dsp:spPr>
        <a:xfrm>
          <a:off x="344932" y="1474378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42687-D716-448F-954B-38194EFD56D9}">
      <dsp:nvSpPr>
        <dsp:cNvPr id="0" name=""/>
        <dsp:cNvSpPr/>
      </dsp:nvSpPr>
      <dsp:spPr>
        <a:xfrm>
          <a:off x="51548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59A9-D8D3-46C8-8109-C4952E05DCAE}">
      <dsp:nvSpPr>
        <dsp:cNvPr id="0" name=""/>
        <dsp:cNvSpPr/>
      </dsp:nvSpPr>
      <dsp:spPr>
        <a:xfrm>
          <a:off x="1331094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kitchen</a:t>
          </a:r>
        </a:p>
      </dsp:txBody>
      <dsp:txXfrm>
        <a:off x="1331094" y="1474378"/>
        <a:ext cx="1914313" cy="812133"/>
      </dsp:txXfrm>
    </dsp:sp>
    <dsp:sp modelId="{FE6AD8CE-A9D2-43D0-B83C-E256019FCB81}">
      <dsp:nvSpPr>
        <dsp:cNvPr id="0" name=""/>
        <dsp:cNvSpPr/>
      </dsp:nvSpPr>
      <dsp:spPr>
        <a:xfrm>
          <a:off x="3578962" y="1474378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CF947-EBAF-421E-8BC5-2A266C297CA1}">
      <dsp:nvSpPr>
        <dsp:cNvPr id="0" name=""/>
        <dsp:cNvSpPr/>
      </dsp:nvSpPr>
      <dsp:spPr>
        <a:xfrm>
          <a:off x="374951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76724-00EC-4871-835F-4C82EF42D8A1}">
      <dsp:nvSpPr>
        <dsp:cNvPr id="0" name=""/>
        <dsp:cNvSpPr/>
      </dsp:nvSpPr>
      <dsp:spPr>
        <a:xfrm>
          <a:off x="4565123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Engineering</a:t>
          </a:r>
        </a:p>
      </dsp:txBody>
      <dsp:txXfrm>
        <a:off x="4565123" y="1474378"/>
        <a:ext cx="1914313" cy="812133"/>
      </dsp:txXfrm>
    </dsp:sp>
    <dsp:sp modelId="{30BA066B-8380-4435-9796-FA5D83EC80F9}">
      <dsp:nvSpPr>
        <dsp:cNvPr id="0" name=""/>
        <dsp:cNvSpPr/>
      </dsp:nvSpPr>
      <dsp:spPr>
        <a:xfrm>
          <a:off x="6812992" y="1474378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936FE-E801-4D84-9C9B-F7C12D39F34D}">
      <dsp:nvSpPr>
        <dsp:cNvPr id="0" name=""/>
        <dsp:cNvSpPr/>
      </dsp:nvSpPr>
      <dsp:spPr>
        <a:xfrm>
          <a:off x="698354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00C95-D21A-4BB8-BE2D-8ACE2898CF48}">
      <dsp:nvSpPr>
        <dsp:cNvPr id="0" name=""/>
        <dsp:cNvSpPr/>
      </dsp:nvSpPr>
      <dsp:spPr>
        <a:xfrm>
          <a:off x="7799153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Purchasing</a:t>
          </a:r>
        </a:p>
      </dsp:txBody>
      <dsp:txXfrm>
        <a:off x="7799153" y="1474378"/>
        <a:ext cx="1914313" cy="812133"/>
      </dsp:txXfrm>
    </dsp:sp>
    <dsp:sp modelId="{D0868023-0324-40FF-A47A-62FA2E01C078}">
      <dsp:nvSpPr>
        <dsp:cNvPr id="0" name=""/>
        <dsp:cNvSpPr/>
      </dsp:nvSpPr>
      <dsp:spPr>
        <a:xfrm>
          <a:off x="344932" y="292586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1DAD0-EA19-4B9E-A5C9-417D003C79D0}">
      <dsp:nvSpPr>
        <dsp:cNvPr id="0" name=""/>
        <dsp:cNvSpPr/>
      </dsp:nvSpPr>
      <dsp:spPr>
        <a:xfrm>
          <a:off x="515480" y="3096411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D0E96-4799-4272-862D-B6E1704DA1A8}">
      <dsp:nvSpPr>
        <dsp:cNvPr id="0" name=""/>
        <dsp:cNvSpPr/>
      </dsp:nvSpPr>
      <dsp:spPr>
        <a:xfrm>
          <a:off x="1331094" y="292586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accounts</a:t>
          </a:r>
        </a:p>
      </dsp:txBody>
      <dsp:txXfrm>
        <a:off x="1331094" y="2925863"/>
        <a:ext cx="1914313" cy="812133"/>
      </dsp:txXfrm>
    </dsp:sp>
    <dsp:sp modelId="{9EB33C25-97C6-4E85-8DD4-03402FC0B126}">
      <dsp:nvSpPr>
        <dsp:cNvPr id="0" name=""/>
        <dsp:cNvSpPr/>
      </dsp:nvSpPr>
      <dsp:spPr>
        <a:xfrm>
          <a:off x="3578962" y="292586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F7D88-9043-4CAA-ABD5-B4F912A9D650}">
      <dsp:nvSpPr>
        <dsp:cNvPr id="0" name=""/>
        <dsp:cNvSpPr/>
      </dsp:nvSpPr>
      <dsp:spPr>
        <a:xfrm>
          <a:off x="3749510" y="3096411"/>
          <a:ext cx="471037" cy="4710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AE9E9-B133-44E1-81F5-9E45DF5D0476}">
      <dsp:nvSpPr>
        <dsp:cNvPr id="0" name=""/>
        <dsp:cNvSpPr/>
      </dsp:nvSpPr>
      <dsp:spPr>
        <a:xfrm>
          <a:off x="4565123" y="292586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marketing</a:t>
          </a:r>
        </a:p>
      </dsp:txBody>
      <dsp:txXfrm>
        <a:off x="4565123" y="292586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12/31/2022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12/31/2022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1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Q8zRhycJGN2rmDH6voQzF6/Geethaka?node-id=0%3A1&amp;t=poLa9xNdIzD4oYUC-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LYf4q3kdb2uNYQT0fRvm3m/tehan?node-id=9%3A867&amp;t=OX0sFbyBzRB0DlUB-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xxqUkAdbz6oigkZPHUeZnA/FrontOffice_BackOps?node-id=8%3A1567&amp;t=yKx2nrDR6k4YjVqQ-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kTRhSlPqRhJkCEVCp1NFJV/Untitled?node-id=12%3A24&amp;t=xCD62SbISwR7gnEN-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ofmora-my.sharepoint.com/personal/pitigalapkdgd_20_uom_lk/_layouts/15/onedrive.aspx?ga=1&amp;id=%2Fpersonal%2Fpitigalapkdgd%5F20%5Fuom%5Flk%2FDocuments%2F2nd%20Year%20Project%2FInterim%2FSandarekh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E8C4F11-F941-8FAD-D3CE-562F798DA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01" b="2024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2" name="Rectangle 4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cs typeface="Posterama"/>
              </a:rPr>
              <a:t>Hotel Management System</a:t>
            </a:r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49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13" descr="Logo&#10;&#10;Description automatically generated">
            <a:extLst>
              <a:ext uri="{FF2B5EF4-FFF2-40B4-BE49-F238E27FC236}">
                <a16:creationId xmlns:a16="http://schemas.microsoft.com/office/drawing/2014/main" id="{4B255165-AA2A-4564-5D07-F1D810ECD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73" y="4640990"/>
            <a:ext cx="1866379" cy="8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F4CA-BD88-D209-0732-1ACE2CC4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385" y="815303"/>
            <a:ext cx="6125311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UI Designs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671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6202-CA4E-9035-64AE-95FB18EF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Admin Dashboard</a:t>
            </a:r>
            <a:endParaRPr lang="en-US" err="1"/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F087689-31A4-CD9E-8185-DEDCA5EF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" y="1966264"/>
            <a:ext cx="5410041" cy="384115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6148CC-F584-A658-9125-A314D029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12" y="1962120"/>
            <a:ext cx="5390826" cy="377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E64E6-9A0B-CF58-1A33-EA6B63DC1161}"/>
              </a:ext>
            </a:extLst>
          </p:cNvPr>
          <p:cNvSpPr txBox="1"/>
          <p:nvPr/>
        </p:nvSpPr>
        <p:spPr>
          <a:xfrm>
            <a:off x="634398" y="5882871"/>
            <a:ext cx="9116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+mn-lt"/>
                <a:cs typeface="+mn-lt"/>
                <a:hlinkClick r:id="rId4"/>
              </a:rPr>
              <a:t>UI Designs:  Admin Panel -  Figma</a:t>
            </a:r>
            <a:endParaRPr lang="en-US" i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51175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2D12CA-B220-AA1D-70D3-FDF72065F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6202-CA4E-9035-64AE-95FB18EF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Guest Registration Dashboard and Guest profile Dashboard</a:t>
            </a:r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2E791-8F6A-4697-B3A5-229B481F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7" y="2080590"/>
            <a:ext cx="5242614" cy="373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5A9C3-858B-44E6-8A30-573AD3602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6" y="2270821"/>
            <a:ext cx="5242614" cy="3546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885F8-A74C-E6FF-BD3E-D125D73D8CD0}"/>
              </a:ext>
            </a:extLst>
          </p:cNvPr>
          <p:cNvSpPr txBox="1"/>
          <p:nvPr/>
        </p:nvSpPr>
        <p:spPr>
          <a:xfrm>
            <a:off x="634398" y="5882871"/>
            <a:ext cx="9116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+mn-lt"/>
                <a:cs typeface="+mn-lt"/>
                <a:hlinkClick r:id="rId4"/>
              </a:rPr>
              <a:t>UI Designs:  Front Operations -  Figma</a:t>
            </a:r>
            <a:endParaRPr lang="en-US" i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58630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8A55-E626-92E4-9278-DF711DBE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0900"/>
          </a:xfrm>
        </p:spPr>
        <p:txBody>
          <a:bodyPr/>
          <a:lstStyle/>
          <a:p>
            <a:r>
              <a:rPr lang="en-US">
                <a:cs typeface="Calibri Light"/>
              </a:rPr>
              <a:t>Reservation Management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14BB95-728A-B5C9-D1BC-59A629EA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" y="2044220"/>
            <a:ext cx="5493834" cy="390326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B50B78-8F81-1681-0778-200969DE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07" y="2046551"/>
            <a:ext cx="5558882" cy="3982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43E28-C065-1744-F0AE-51D72FD94721}"/>
              </a:ext>
            </a:extLst>
          </p:cNvPr>
          <p:cNvSpPr txBox="1"/>
          <p:nvPr/>
        </p:nvSpPr>
        <p:spPr>
          <a:xfrm>
            <a:off x="1096735" y="1387927"/>
            <a:ext cx="9116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  <a:hlinkClick r:id="rId4"/>
              </a:rPr>
              <a:t>UI Designs:   FrontOffice_BackOps – Figma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41156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8F8A64F-AF24-9290-EB95-8E216BC7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59790"/>
            <a:ext cx="5791200" cy="4132877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3DE265-86DE-D274-6093-28C57457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29" y="965000"/>
            <a:ext cx="5791199" cy="41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6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A3AA-1F25-D1B0-0330-7AB1C4E0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Housekeeping Operations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BF90A8D-7E15-C3C5-B307-DCA5FDF5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4" y="1968190"/>
            <a:ext cx="5670395" cy="4073912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DBFB6BA-8BDA-5743-5BED-0E70AFD1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94" y="2021801"/>
            <a:ext cx="5819078" cy="3994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74991-5D11-06C0-6EAB-EB9F2D20B76B}"/>
              </a:ext>
            </a:extLst>
          </p:cNvPr>
          <p:cNvSpPr txBox="1"/>
          <p:nvPr/>
        </p:nvSpPr>
        <p:spPr>
          <a:xfrm>
            <a:off x="343297" y="6045545"/>
            <a:ext cx="9116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+mn-lt"/>
                <a:cs typeface="+mn-lt"/>
                <a:hlinkClick r:id="rId4"/>
              </a:rPr>
              <a:t>UI Designs:  Housekeeping -  Figma</a:t>
            </a:r>
            <a:endParaRPr lang="en-US" i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984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5588-41AF-E42F-696C-ED023F44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Billing &amp; Room Change</a:t>
            </a:r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D725718-3ED0-5150-02B1-73D56DFF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55" y="1976383"/>
            <a:ext cx="5776821" cy="3997915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7EB208-A966-798F-A53D-873184B3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6" y="1976382"/>
            <a:ext cx="5431766" cy="4041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F38D4-68F0-44E0-F962-A77D6B892962}"/>
              </a:ext>
            </a:extLst>
          </p:cNvPr>
          <p:cNvSpPr txBox="1"/>
          <p:nvPr/>
        </p:nvSpPr>
        <p:spPr>
          <a:xfrm>
            <a:off x="617275" y="6045545"/>
            <a:ext cx="9116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+mn-lt"/>
                <a:cs typeface="+mn-lt"/>
                <a:hlinkClick r:id="rId4"/>
              </a:rPr>
              <a:t>UI Designs:  Billing &amp; Room Change -  Figma</a:t>
            </a:r>
            <a:endParaRPr lang="en-US" i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00380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2869-C1A3-97FA-FA83-8876E629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385" y="815303"/>
            <a:ext cx="6125311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Individual Contributions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05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EA5DDF3A-453C-D854-192B-E3672EAA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" y="1135034"/>
            <a:ext cx="11990521" cy="41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DD77-ACF0-EA6F-F09E-B79DE4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OUR TEAM</a:t>
            </a:r>
            <a:endParaRPr lang="en-US"/>
          </a:p>
        </p:txBody>
      </p:sp>
      <p:pic>
        <p:nvPicPr>
          <p:cNvPr id="4" name="Picture 4" descr="Aysha.jpg">
            <a:extLst>
              <a:ext uri="{FF2B5EF4-FFF2-40B4-BE49-F238E27FC236}">
                <a16:creationId xmlns:a16="http://schemas.microsoft.com/office/drawing/2014/main" id="{20D7E963-A733-EA92-850E-E61CA397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31" y="1999785"/>
            <a:ext cx="1869688" cy="2496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Gayathri.jpg">
            <a:extLst>
              <a:ext uri="{FF2B5EF4-FFF2-40B4-BE49-F238E27FC236}">
                <a16:creationId xmlns:a16="http://schemas.microsoft.com/office/drawing/2014/main" id="{468B08D5-97F8-1A5F-16E5-6897A99EC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108" y="1999785"/>
            <a:ext cx="1869688" cy="2496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" descr="Geethaka.jpg">
            <a:extLst>
              <a:ext uri="{FF2B5EF4-FFF2-40B4-BE49-F238E27FC236}">
                <a16:creationId xmlns:a16="http://schemas.microsoft.com/office/drawing/2014/main" id="{F3E48DCE-677E-9D1F-0C5D-88404DC90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228" y="2027663"/>
            <a:ext cx="1869688" cy="2496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7" descr="Sandhareka.jpg">
            <a:extLst>
              <a:ext uri="{FF2B5EF4-FFF2-40B4-BE49-F238E27FC236}">
                <a16:creationId xmlns:a16="http://schemas.microsoft.com/office/drawing/2014/main" id="{5E1E3B03-1A5F-5977-93C6-974D36396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424" y="2108714"/>
            <a:ext cx="1869688" cy="2417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8" descr="Tehan.jpg">
            <a:extLst>
              <a:ext uri="{FF2B5EF4-FFF2-40B4-BE49-F238E27FC236}">
                <a16:creationId xmlns:a16="http://schemas.microsoft.com/office/drawing/2014/main" id="{9FD44F13-9472-9C3C-2C87-057BF4295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12" y="2237282"/>
            <a:ext cx="2241393" cy="2336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2D0615-56EE-3622-5A99-CD1FF710C982}"/>
              </a:ext>
            </a:extLst>
          </p:cNvPr>
          <p:cNvSpPr txBox="1"/>
          <p:nvPr/>
        </p:nvSpPr>
        <p:spPr>
          <a:xfrm>
            <a:off x="379141" y="5294041"/>
            <a:ext cx="1725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Tehan </a:t>
            </a:r>
            <a:r>
              <a:rPr lang="en-US" b="1" err="1">
                <a:cs typeface="Calibri"/>
              </a:rPr>
              <a:t>Pemasiri</a:t>
            </a:r>
            <a:endParaRPr lang="en-US" b="1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A7AB6-B7B0-80A5-73D0-0CC43B0BC424}"/>
              </a:ext>
            </a:extLst>
          </p:cNvPr>
          <p:cNvSpPr txBox="1"/>
          <p:nvPr/>
        </p:nvSpPr>
        <p:spPr>
          <a:xfrm>
            <a:off x="2888165" y="5321919"/>
            <a:ext cx="16791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Gayathri </a:t>
            </a:r>
            <a:r>
              <a:rPr lang="en-US" b="1" err="1">
                <a:cs typeface="Calibri"/>
              </a:rPr>
              <a:t>Dunuthuthilaka</a:t>
            </a:r>
            <a:endParaRPr lang="en-US" b="1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58FD3-5F02-A92D-8510-D2A2BB0A4470}"/>
              </a:ext>
            </a:extLst>
          </p:cNvPr>
          <p:cNvSpPr txBox="1"/>
          <p:nvPr/>
        </p:nvSpPr>
        <p:spPr>
          <a:xfrm>
            <a:off x="5452945" y="5405553"/>
            <a:ext cx="1725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Shahnas Aysha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8F641-37BF-D511-B3EC-4F4AE739B75D}"/>
              </a:ext>
            </a:extLst>
          </p:cNvPr>
          <p:cNvSpPr txBox="1"/>
          <p:nvPr/>
        </p:nvSpPr>
        <p:spPr>
          <a:xfrm>
            <a:off x="7618140" y="5405552"/>
            <a:ext cx="204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Calibri"/>
              </a:rPr>
              <a:t>Sanderkha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Gunasiri</a:t>
            </a:r>
            <a:endParaRPr lang="en-US" b="1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896FE-FF74-6F46-5CF9-1AD7C7DB2BE5}"/>
              </a:ext>
            </a:extLst>
          </p:cNvPr>
          <p:cNvSpPr txBox="1"/>
          <p:nvPr/>
        </p:nvSpPr>
        <p:spPr>
          <a:xfrm>
            <a:off x="10155043" y="5405552"/>
            <a:ext cx="1855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Calibri"/>
              </a:rPr>
              <a:t>Geethaka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Pitigala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8F28B-4912-F56C-AD67-BB3F693133D5}"/>
              </a:ext>
            </a:extLst>
          </p:cNvPr>
          <p:cNvSpPr txBox="1"/>
          <p:nvPr/>
        </p:nvSpPr>
        <p:spPr>
          <a:xfrm>
            <a:off x="10647554" y="5805138"/>
            <a:ext cx="1326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BFBFBF"/>
                </a:solidFill>
                <a:cs typeface="Calibri"/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11774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F3D0B8-9188-CF0B-8507-0916280B2EAB}"/>
              </a:ext>
            </a:extLst>
          </p:cNvPr>
          <p:cNvSpPr txBox="1">
            <a:spLocks/>
          </p:cNvSpPr>
          <p:nvPr/>
        </p:nvSpPr>
        <p:spPr>
          <a:xfrm>
            <a:off x="492369" y="605896"/>
            <a:ext cx="3642309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</a:rPr>
              <a:t>Assigned 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1E3B3C-6DDE-1D4A-3F16-C1862665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671" y="257183"/>
            <a:ext cx="6117449" cy="417387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400" err="1"/>
              <a:t>Geethaka</a:t>
            </a:r>
            <a:r>
              <a:rPr lang="en-US" sz="2400"/>
              <a:t> -&gt; Administration Portal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2400" err="1"/>
              <a:t>Sandarekha</a:t>
            </a:r>
            <a:r>
              <a:rPr lang="en-US" sz="2400"/>
              <a:t> -&gt; Billing &amp; Room Operations</a:t>
            </a:r>
            <a:endParaRPr lang="en-US" sz="2400" err="1">
              <a:cs typeface="Calibri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sz="2400"/>
              <a:t>Aysha -&gt; Front office Back operations</a:t>
            </a:r>
            <a:endParaRPr lang="en-US" sz="2400">
              <a:cs typeface="Calibri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sz="2400"/>
              <a:t>Tehan -&gt; Front office Front operations</a:t>
            </a:r>
            <a:endParaRPr lang="en-US" sz="2400">
              <a:cs typeface="Calibri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sz="2400"/>
              <a:t>Gayathri -&gt; Housekeeping &amp; Minibar operations</a:t>
            </a:r>
            <a:endParaRPr lang="en-US" sz="240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4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D24C963-1870-7430-DC81-B7C7316A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327" y="5183898"/>
            <a:ext cx="2743200" cy="1543050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6CBFBD4-41C7-A983-3D33-47416FA1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366" y="3292098"/>
            <a:ext cx="2588217" cy="3450956"/>
          </a:xfrm>
          <a:prstGeom prst="rect">
            <a:avLst/>
          </a:prstGeom>
        </p:spPr>
      </p:pic>
      <p:pic>
        <p:nvPicPr>
          <p:cNvPr id="5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34DC4761-6509-E455-270C-B6E3F13C3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908" y="4509145"/>
            <a:ext cx="2743200" cy="21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0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295E4-DE79-16E6-0FAB-8FDE6239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F43A-2389-A699-F100-BB996EFC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E0A87E-67BA-7CAA-4958-C4F5E479589D}"/>
              </a:ext>
            </a:extLst>
          </p:cNvPr>
          <p:cNvSpPr txBox="1">
            <a:spLocks/>
          </p:cNvSpPr>
          <p:nvPr/>
        </p:nvSpPr>
        <p:spPr>
          <a:xfrm>
            <a:off x="1100378" y="2165387"/>
            <a:ext cx="10290717" cy="3714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Circlebook is a Software development company mainly based on Sri Lanka.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CircleBook company is specialized in developing information systems that works as SaaS mainly hosted on a  platform called </a:t>
            </a:r>
            <a:r>
              <a:rPr lang="en-US" err="1">
                <a:cs typeface="Calibri"/>
              </a:rPr>
              <a:t>Awakaza</a:t>
            </a:r>
            <a:r>
              <a:rPr lang="en-US">
                <a:cs typeface="Calibri"/>
              </a:rPr>
              <a:t> built on AWS cloud.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Yearly or Monthly Payments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Some of other </a:t>
            </a:r>
            <a:r>
              <a:rPr lang="en-US" err="1">
                <a:cs typeface="Calibri"/>
              </a:rPr>
              <a:t>Awakaza</a:t>
            </a:r>
            <a:r>
              <a:rPr lang="en-US">
                <a:cs typeface="Calibri"/>
              </a:rPr>
              <a:t> Cloud systems would include,</a:t>
            </a:r>
            <a:endParaRPr lang="en-US" sz="1800">
              <a:ea typeface="+mn-lt"/>
              <a:cs typeface="+mn-lt"/>
            </a:endParaRPr>
          </a:p>
          <a:p>
            <a:pPr marL="400050" indent="-285750">
              <a:buFont typeface="Courier New" panose="020F050202020403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Awakaza</a:t>
            </a:r>
            <a:r>
              <a:rPr lang="en-US" sz="1800">
                <a:ea typeface="+mn-lt"/>
                <a:cs typeface="+mn-lt"/>
              </a:rPr>
              <a:t> Cheque Management System</a:t>
            </a:r>
          </a:p>
          <a:p>
            <a:pPr marL="457200" indent="-342900">
              <a:buFont typeface="Courier New" panose="020F0502020204030204" pitchFamily="34" charset="0"/>
              <a:buChar char="o"/>
            </a:pPr>
            <a:r>
              <a:rPr lang="en-US" sz="1800" err="1">
                <a:ea typeface="+mn-lt"/>
                <a:cs typeface="+mn-lt"/>
              </a:rPr>
              <a:t>Awakaza</a:t>
            </a:r>
            <a:r>
              <a:rPr lang="en-US" sz="1800">
                <a:ea typeface="+mn-lt"/>
                <a:cs typeface="+mn-lt"/>
              </a:rPr>
              <a:t> Reservation Management System</a:t>
            </a:r>
          </a:p>
          <a:p>
            <a:pPr marL="457200" indent="-342900">
              <a:buFont typeface="Courier New" panose="020F0502020204030204" pitchFamily="34" charset="0"/>
              <a:buChar char="o"/>
            </a:pPr>
            <a:r>
              <a:rPr lang="en-US" sz="1800" err="1">
                <a:ea typeface="+mn-lt"/>
                <a:cs typeface="+mn-lt"/>
              </a:rPr>
              <a:t>Awakaza</a:t>
            </a:r>
            <a:r>
              <a:rPr lang="en-US" sz="1800">
                <a:ea typeface="+mn-lt"/>
                <a:cs typeface="+mn-lt"/>
              </a:rPr>
              <a:t> POS</a:t>
            </a:r>
          </a:p>
          <a:p>
            <a:pPr marL="457200" indent="-342900">
              <a:buFont typeface="Courier New" panose="020F0502020204030204" pitchFamily="34" charset="0"/>
              <a:buChar char="o"/>
            </a:pPr>
            <a:r>
              <a:rPr lang="en-US" sz="1800" err="1">
                <a:ea typeface="+mn-lt"/>
                <a:cs typeface="+mn-lt"/>
              </a:rPr>
              <a:t>Awakaza</a:t>
            </a:r>
            <a:r>
              <a:rPr lang="en-US" sz="1800">
                <a:ea typeface="+mn-lt"/>
                <a:cs typeface="+mn-lt"/>
              </a:rPr>
              <a:t> HRM</a:t>
            </a:r>
            <a:endParaRPr lang="en-US" sz="18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/>
            </a:endParaRPr>
          </a:p>
        </p:txBody>
      </p:sp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6B7A49F-86D1-05A1-2600-EDDCC245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766" y="1045112"/>
            <a:ext cx="2743200" cy="822960"/>
          </a:xfrm>
          <a:prstGeom prst="rect">
            <a:avLst/>
          </a:prstGeom>
        </p:spPr>
      </p:pic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486AD4C8-A0CA-D7D0-179D-8762EB53B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26" y="4222055"/>
            <a:ext cx="2743200" cy="12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0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D97C-2920-EBAA-BB66-22BC3E2C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in Brief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F6CD-36C0-B05A-42FE-286EB55D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Medium to large Hotels can't survive without Good information systems backing them.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Very expensive alternatives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Having to pay for 90% of the features that has no use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Not compatible in Sri Lankan/Asian Hotels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Requirement for a low cost tailored Hotel Management System from clients</a:t>
            </a:r>
          </a:p>
        </p:txBody>
      </p:sp>
    </p:spTree>
    <p:extLst>
      <p:ext uri="{BB962C8B-B14F-4D97-AF65-F5344CB8AC3E}">
        <p14:creationId xmlns:p14="http://schemas.microsoft.com/office/powerpoint/2010/main" val="361297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5D57E-A857-001D-7CCB-AEE20344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Solution</a:t>
            </a:r>
          </a:p>
        </p:txBody>
      </p:sp>
      <p:pic>
        <p:nvPicPr>
          <p:cNvPr id="10" name="Picture 13" descr="Logo&#10;&#10;Description automatically generated">
            <a:extLst>
              <a:ext uri="{FF2B5EF4-FFF2-40B4-BE49-F238E27FC236}">
                <a16:creationId xmlns:a16="http://schemas.microsoft.com/office/drawing/2014/main" id="{C66B264E-CAFE-54B9-B468-9C356490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124421"/>
            <a:ext cx="5115347" cy="22891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8E21BCA-437D-E037-DB86-4560BC77959D}"/>
              </a:ext>
            </a:extLst>
          </p:cNvPr>
          <p:cNvSpPr txBox="1">
            <a:spLocks/>
          </p:cNvSpPr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latin typeface="+mn-lt"/>
                <a:ea typeface="+mn-ea"/>
                <a:cs typeface="+mn-cs"/>
              </a:rPr>
              <a:t>Hotel Management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0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A780-A7A7-E55C-FE93-F1286152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74936"/>
            <a:ext cx="9948334" cy="781891"/>
          </a:xfrm>
        </p:spPr>
        <p:txBody>
          <a:bodyPr/>
          <a:lstStyle/>
          <a:p>
            <a:r>
              <a:rPr lang="en-US">
                <a:solidFill>
                  <a:srgbClr val="A5A5A5"/>
                </a:solidFill>
                <a:cs typeface="Calibri Light"/>
              </a:rPr>
              <a:t>Aim &amp; Objectives</a:t>
            </a:r>
            <a:endParaRPr lang="en-US">
              <a:solidFill>
                <a:srgbClr val="A5A5A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D1E8-CE99-9956-1780-3B199585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A Hotel Management System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Low Cost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Tailored to client needs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No overly complex bloat features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9C481D-6E3E-A915-13C2-2CDA1A8D67D2}"/>
              </a:ext>
            </a:extLst>
          </p:cNvPr>
          <p:cNvSpPr txBox="1">
            <a:spLocks/>
          </p:cNvSpPr>
          <p:nvPr/>
        </p:nvSpPr>
        <p:spPr>
          <a:xfrm>
            <a:off x="1122679" y="1040136"/>
            <a:ext cx="9948334" cy="78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Aim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A780-A7A7-E55C-FE93-F1286152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74936"/>
            <a:ext cx="9948334" cy="781891"/>
          </a:xfrm>
        </p:spPr>
        <p:txBody>
          <a:bodyPr/>
          <a:lstStyle/>
          <a:p>
            <a:r>
              <a:rPr lang="en-US">
                <a:solidFill>
                  <a:srgbClr val="A5A5A5"/>
                </a:solidFill>
                <a:cs typeface="Calibri Light"/>
              </a:rPr>
              <a:t>Aim &amp; Objectives</a:t>
            </a:r>
            <a:endParaRPr lang="en-US">
              <a:solidFill>
                <a:srgbClr val="A5A5A5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A193C72-B36D-E604-245E-CBC190BBB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06107"/>
              </p:ext>
            </p:extLst>
          </p:nvPr>
        </p:nvGraphicFramePr>
        <p:xfrm>
          <a:off x="1065965" y="2536174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D9C481D-6E3E-A915-13C2-2CDA1A8D67D2}"/>
              </a:ext>
            </a:extLst>
          </p:cNvPr>
          <p:cNvSpPr txBox="1">
            <a:spLocks/>
          </p:cNvSpPr>
          <p:nvPr/>
        </p:nvSpPr>
        <p:spPr>
          <a:xfrm>
            <a:off x="1122679" y="1040136"/>
            <a:ext cx="9948334" cy="78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Objectives</a:t>
            </a:r>
            <a:endParaRPr lang="en-US"/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3BA672A8-DCA7-BA21-C25A-CCBC37304C40}"/>
              </a:ext>
            </a:extLst>
          </p:cNvPr>
          <p:cNvSpPr txBox="1">
            <a:spLocks/>
          </p:cNvSpPr>
          <p:nvPr/>
        </p:nvSpPr>
        <p:spPr>
          <a:xfrm>
            <a:off x="612940" y="2051833"/>
            <a:ext cx="10559441" cy="4832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System should be able to store and manage information on all domains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546A-ED11-3E16-0EB8-47F3652A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Objectives –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3636-30D1-4375-924B-7CA5B37C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Phase one: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Front Office Front Ops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Front Office Back Ops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Housekeeping and Mini Bar ops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Billing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Administration Portal</a:t>
            </a:r>
          </a:p>
        </p:txBody>
      </p:sp>
    </p:spTree>
    <p:extLst>
      <p:ext uri="{BB962C8B-B14F-4D97-AF65-F5344CB8AC3E}">
        <p14:creationId xmlns:p14="http://schemas.microsoft.com/office/powerpoint/2010/main" val="360208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B3E1-BB27-8023-99A5-3BABFB15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Hotel Management System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15D4C651-1894-2574-ABAA-D06C749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30" y="1237768"/>
            <a:ext cx="6828899" cy="4747807"/>
          </a:xfrm>
          <a:prstGeom prst="rect">
            <a:avLst/>
          </a:prstGeom>
        </p:spPr>
      </p:pic>
      <p:pic>
        <p:nvPicPr>
          <p:cNvPr id="6" name="Picture 13" descr="Logo&#10;&#10;Description automatically generated">
            <a:extLst>
              <a:ext uri="{FF2B5EF4-FFF2-40B4-BE49-F238E27FC236}">
                <a16:creationId xmlns:a16="http://schemas.microsoft.com/office/drawing/2014/main" id="{FC7BB2FA-F954-ABF5-D2C7-E1384D99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3" y="-4078"/>
            <a:ext cx="1866379" cy="8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58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RetrospectVTI</vt:lpstr>
      <vt:lpstr>Hotel Management System</vt:lpstr>
      <vt:lpstr>OUR TEAM</vt:lpstr>
      <vt:lpstr>Introduction</vt:lpstr>
      <vt:lpstr>Problem in Brief</vt:lpstr>
      <vt:lpstr>Solution</vt:lpstr>
      <vt:lpstr>Aim &amp; Objectives</vt:lpstr>
      <vt:lpstr>Aim &amp; Objectives</vt:lpstr>
      <vt:lpstr>Objectives – (continued)</vt:lpstr>
      <vt:lpstr>Hotel Management System</vt:lpstr>
      <vt:lpstr>UI Designs</vt:lpstr>
      <vt:lpstr>Admin Dashboard</vt:lpstr>
      <vt:lpstr>PowerPoint Presentation</vt:lpstr>
      <vt:lpstr>Guest Registration Dashboard and Guest profile Dashboard</vt:lpstr>
      <vt:lpstr>Reservation Management</vt:lpstr>
      <vt:lpstr>PowerPoint Presentation</vt:lpstr>
      <vt:lpstr>Housekeeping Operations</vt:lpstr>
      <vt:lpstr>Billing &amp; Room Change</vt:lpstr>
      <vt:lpstr>Individual Contributions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2022-12-28T10:02:19Z</dcterms:created>
  <dcterms:modified xsi:type="dcterms:W3CDTF">2022-12-31T08:39:04Z</dcterms:modified>
</cp:coreProperties>
</file>