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80" r:id="rId4"/>
    <p:sldId id="288" r:id="rId5"/>
    <p:sldId id="282" r:id="rId6"/>
    <p:sldId id="281" r:id="rId7"/>
    <p:sldId id="258" r:id="rId8"/>
    <p:sldId id="259" r:id="rId9"/>
    <p:sldId id="283" r:id="rId10"/>
    <p:sldId id="284" r:id="rId11"/>
    <p:sldId id="260" r:id="rId12"/>
    <p:sldId id="261" r:id="rId13"/>
    <p:sldId id="285" r:id="rId14"/>
    <p:sldId id="286" r:id="rId15"/>
    <p:sldId id="263" r:id="rId16"/>
    <p:sldId id="264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E25A35-637F-4D5F-AAA7-E340BEAF272E}" v="7" dt="2023-02-16T06:57:10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57835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hani Wijesuriya" userId="5f7ddfb4-067b-4538-8d7c-0b19b3d524d7" providerId="ADAL" clId="{9AE25A35-637F-4D5F-AAA7-E340BEAF272E}"/>
    <pc:docChg chg="undo custSel addSld delSld modSld">
      <pc:chgData name="Roshani Wijesuriya" userId="5f7ddfb4-067b-4538-8d7c-0b19b3d524d7" providerId="ADAL" clId="{9AE25A35-637F-4D5F-AAA7-E340BEAF272E}" dt="2023-02-16T08:22:18.028" v="183" actId="5793"/>
      <pc:docMkLst>
        <pc:docMk/>
      </pc:docMkLst>
      <pc:sldChg chg="modSp mod">
        <pc:chgData name="Roshani Wijesuriya" userId="5f7ddfb4-067b-4538-8d7c-0b19b3d524d7" providerId="ADAL" clId="{9AE25A35-637F-4D5F-AAA7-E340BEAF272E}" dt="2023-02-16T08:22:18.028" v="183" actId="5793"/>
        <pc:sldMkLst>
          <pc:docMk/>
          <pc:sldMk cId="1952999776" sldId="257"/>
        </pc:sldMkLst>
        <pc:spChg chg="mod">
          <ac:chgData name="Roshani Wijesuriya" userId="5f7ddfb4-067b-4538-8d7c-0b19b3d524d7" providerId="ADAL" clId="{9AE25A35-637F-4D5F-AAA7-E340BEAF272E}" dt="2023-02-16T08:22:18.028" v="183" actId="5793"/>
          <ac:spMkLst>
            <pc:docMk/>
            <pc:sldMk cId="1952999776" sldId="257"/>
            <ac:spMk id="3" creationId="{35F2AA5D-6507-4FF5-9C08-A01492C12CBC}"/>
          </ac:spMkLst>
        </pc:spChg>
      </pc:sldChg>
      <pc:sldChg chg="addSp modSp mod">
        <pc:chgData name="Roshani Wijesuriya" userId="5f7ddfb4-067b-4538-8d7c-0b19b3d524d7" providerId="ADAL" clId="{9AE25A35-637F-4D5F-AAA7-E340BEAF272E}" dt="2023-02-16T07:04:07.599" v="67" actId="1076"/>
        <pc:sldMkLst>
          <pc:docMk/>
          <pc:sldMk cId="1886331422" sldId="258"/>
        </pc:sldMkLst>
        <pc:picChg chg="add mod">
          <ac:chgData name="Roshani Wijesuriya" userId="5f7ddfb4-067b-4538-8d7c-0b19b3d524d7" providerId="ADAL" clId="{9AE25A35-637F-4D5F-AAA7-E340BEAF272E}" dt="2023-02-16T06:53:06.181" v="16" actId="14100"/>
          <ac:picMkLst>
            <pc:docMk/>
            <pc:sldMk cId="1886331422" sldId="258"/>
            <ac:picMk id="3" creationId="{0651351C-A5DC-CF07-DAD9-D969A732CF5A}"/>
          </ac:picMkLst>
        </pc:picChg>
        <pc:picChg chg="add mod">
          <ac:chgData name="Roshani Wijesuriya" userId="5f7ddfb4-067b-4538-8d7c-0b19b3d524d7" providerId="ADAL" clId="{9AE25A35-637F-4D5F-AAA7-E340BEAF272E}" dt="2023-02-16T06:53:24.093" v="19" actId="1076"/>
          <ac:picMkLst>
            <pc:docMk/>
            <pc:sldMk cId="1886331422" sldId="258"/>
            <ac:picMk id="5" creationId="{173789E4-FA40-80BC-5972-0379BE33DCC5}"/>
          </ac:picMkLst>
        </pc:picChg>
        <pc:picChg chg="add mod">
          <ac:chgData name="Roshani Wijesuriya" userId="5f7ddfb4-067b-4538-8d7c-0b19b3d524d7" providerId="ADAL" clId="{9AE25A35-637F-4D5F-AAA7-E340BEAF272E}" dt="2023-02-16T07:01:42.243" v="54" actId="1076"/>
          <ac:picMkLst>
            <pc:docMk/>
            <pc:sldMk cId="1886331422" sldId="258"/>
            <ac:picMk id="7" creationId="{C770FDF9-80C3-98CF-7689-B5D8261026C3}"/>
          </ac:picMkLst>
        </pc:picChg>
        <pc:picChg chg="add mod">
          <ac:chgData name="Roshani Wijesuriya" userId="5f7ddfb4-067b-4538-8d7c-0b19b3d524d7" providerId="ADAL" clId="{9AE25A35-637F-4D5F-AAA7-E340BEAF272E}" dt="2023-02-16T07:04:07.599" v="67" actId="1076"/>
          <ac:picMkLst>
            <pc:docMk/>
            <pc:sldMk cId="1886331422" sldId="258"/>
            <ac:picMk id="9" creationId="{11BA53C2-7F9F-10D8-D9EA-7F95EE06E7E2}"/>
          </ac:picMkLst>
        </pc:picChg>
        <pc:picChg chg="mod">
          <ac:chgData name="Roshani Wijesuriya" userId="5f7ddfb4-067b-4538-8d7c-0b19b3d524d7" providerId="ADAL" clId="{9AE25A35-637F-4D5F-AAA7-E340BEAF272E}" dt="2023-02-16T06:53:07.600" v="17" actId="1076"/>
          <ac:picMkLst>
            <pc:docMk/>
            <pc:sldMk cId="1886331422" sldId="258"/>
            <ac:picMk id="10" creationId="{2B5F97B2-53EB-4B70-954E-F05A09F96057}"/>
          </ac:picMkLst>
        </pc:picChg>
      </pc:sldChg>
      <pc:sldChg chg="addSp delSp modSp mod">
        <pc:chgData name="Roshani Wijesuriya" userId="5f7ddfb4-067b-4538-8d7c-0b19b3d524d7" providerId="ADAL" clId="{9AE25A35-637F-4D5F-AAA7-E340BEAF272E}" dt="2023-02-16T07:14:29.540" v="79" actId="14100"/>
        <pc:sldMkLst>
          <pc:docMk/>
          <pc:sldMk cId="2812018634" sldId="259"/>
        </pc:sldMkLst>
        <pc:picChg chg="add mod">
          <ac:chgData name="Roshani Wijesuriya" userId="5f7ddfb4-067b-4538-8d7c-0b19b3d524d7" providerId="ADAL" clId="{9AE25A35-637F-4D5F-AAA7-E340BEAF272E}" dt="2023-02-16T06:56:05.994" v="24" actId="1076"/>
          <ac:picMkLst>
            <pc:docMk/>
            <pc:sldMk cId="2812018634" sldId="259"/>
            <ac:picMk id="4" creationId="{6E2184EB-A165-7183-EC97-65EC8D6BB84C}"/>
          </ac:picMkLst>
        </pc:picChg>
        <pc:picChg chg="add del mod">
          <ac:chgData name="Roshani Wijesuriya" userId="5f7ddfb4-067b-4538-8d7c-0b19b3d524d7" providerId="ADAL" clId="{9AE25A35-637F-4D5F-AAA7-E340BEAF272E}" dt="2023-02-16T06:56:00.191" v="23" actId="478"/>
          <ac:picMkLst>
            <pc:docMk/>
            <pc:sldMk cId="2812018634" sldId="259"/>
            <ac:picMk id="6" creationId="{AB64B9F8-DE96-93B0-1155-6E0EF5E38412}"/>
          </ac:picMkLst>
        </pc:picChg>
        <pc:picChg chg="add mod">
          <ac:chgData name="Roshani Wijesuriya" userId="5f7ddfb4-067b-4538-8d7c-0b19b3d524d7" providerId="ADAL" clId="{9AE25A35-637F-4D5F-AAA7-E340BEAF272E}" dt="2023-02-16T07:14:29.540" v="79" actId="14100"/>
          <ac:picMkLst>
            <pc:docMk/>
            <pc:sldMk cId="2812018634" sldId="259"/>
            <ac:picMk id="8" creationId="{76F8877A-D2F4-E2C5-8989-407E00FE7120}"/>
          </ac:picMkLst>
        </pc:picChg>
      </pc:sldChg>
      <pc:sldChg chg="addSp modSp mod">
        <pc:chgData name="Roshani Wijesuriya" userId="5f7ddfb4-067b-4538-8d7c-0b19b3d524d7" providerId="ADAL" clId="{9AE25A35-637F-4D5F-AAA7-E340BEAF272E}" dt="2023-02-16T06:57:23.408" v="33" actId="1076"/>
        <pc:sldMkLst>
          <pc:docMk/>
          <pc:sldMk cId="2862805074" sldId="260"/>
        </pc:sldMkLst>
        <pc:picChg chg="add mod">
          <ac:chgData name="Roshani Wijesuriya" userId="5f7ddfb4-067b-4538-8d7c-0b19b3d524d7" providerId="ADAL" clId="{9AE25A35-637F-4D5F-AAA7-E340BEAF272E}" dt="2023-02-16T06:57:23.408" v="33" actId="1076"/>
          <ac:picMkLst>
            <pc:docMk/>
            <pc:sldMk cId="2862805074" sldId="260"/>
            <ac:picMk id="3" creationId="{F15B55FF-7AEA-C855-A11F-938F40DCB383}"/>
          </ac:picMkLst>
        </pc:picChg>
      </pc:sldChg>
      <pc:sldChg chg="addSp delSp modSp mod">
        <pc:chgData name="Roshani Wijesuriya" userId="5f7ddfb4-067b-4538-8d7c-0b19b3d524d7" providerId="ADAL" clId="{9AE25A35-637F-4D5F-AAA7-E340BEAF272E}" dt="2023-02-16T07:16:57.906" v="94" actId="14100"/>
        <pc:sldMkLst>
          <pc:docMk/>
          <pc:sldMk cId="2802149762" sldId="282"/>
        </pc:sldMkLst>
        <pc:picChg chg="add mod">
          <ac:chgData name="Roshani Wijesuriya" userId="5f7ddfb4-067b-4538-8d7c-0b19b3d524d7" providerId="ADAL" clId="{9AE25A35-637F-4D5F-AAA7-E340BEAF272E}" dt="2023-02-16T06:49:43.983" v="7" actId="14100"/>
          <ac:picMkLst>
            <pc:docMk/>
            <pc:sldMk cId="2802149762" sldId="282"/>
            <ac:picMk id="7" creationId="{EB6C9DFB-75A9-83FC-5518-9892D83D66D0}"/>
          </ac:picMkLst>
        </pc:picChg>
        <pc:picChg chg="add mod">
          <ac:chgData name="Roshani Wijesuriya" userId="5f7ddfb4-067b-4538-8d7c-0b19b3d524d7" providerId="ADAL" clId="{9AE25A35-637F-4D5F-AAA7-E340BEAF272E}" dt="2023-02-16T06:50:27.491" v="12" actId="1076"/>
          <ac:picMkLst>
            <pc:docMk/>
            <pc:sldMk cId="2802149762" sldId="282"/>
            <ac:picMk id="14" creationId="{63F82F23-FFCA-1E3B-A32B-DCC68BE5FAF2}"/>
          </ac:picMkLst>
        </pc:picChg>
        <pc:picChg chg="add mod modCrop">
          <ac:chgData name="Roshani Wijesuriya" userId="5f7ddfb4-067b-4538-8d7c-0b19b3d524d7" providerId="ADAL" clId="{9AE25A35-637F-4D5F-AAA7-E340BEAF272E}" dt="2023-02-16T07:16:39.625" v="93" actId="732"/>
          <ac:picMkLst>
            <pc:docMk/>
            <pc:sldMk cId="2802149762" sldId="282"/>
            <ac:picMk id="19" creationId="{6D837763-0487-545A-DE12-A15128089935}"/>
          </ac:picMkLst>
        </pc:picChg>
        <pc:picChg chg="add mod">
          <ac:chgData name="Roshani Wijesuriya" userId="5f7ddfb4-067b-4538-8d7c-0b19b3d524d7" providerId="ADAL" clId="{9AE25A35-637F-4D5F-AAA7-E340BEAF272E}" dt="2023-02-16T07:00:45.965" v="48" actId="14100"/>
          <ac:picMkLst>
            <pc:docMk/>
            <pc:sldMk cId="2802149762" sldId="282"/>
            <ac:picMk id="21" creationId="{7DC02520-7108-679F-AD17-E21E512D0E71}"/>
          </ac:picMkLst>
        </pc:picChg>
        <pc:picChg chg="add del">
          <ac:chgData name="Roshani Wijesuriya" userId="5f7ddfb4-067b-4538-8d7c-0b19b3d524d7" providerId="ADAL" clId="{9AE25A35-637F-4D5F-AAA7-E340BEAF272E}" dt="2023-02-16T07:03:50.547" v="64" actId="478"/>
          <ac:picMkLst>
            <pc:docMk/>
            <pc:sldMk cId="2802149762" sldId="282"/>
            <ac:picMk id="23" creationId="{4CEBFF7B-7E8D-2C19-FE3C-2C2E0FFE916C}"/>
          </ac:picMkLst>
        </pc:picChg>
        <pc:picChg chg="add mod">
          <ac:chgData name="Roshani Wijesuriya" userId="5f7ddfb4-067b-4538-8d7c-0b19b3d524d7" providerId="ADAL" clId="{9AE25A35-637F-4D5F-AAA7-E340BEAF272E}" dt="2023-02-16T07:03:40.626" v="63" actId="1076"/>
          <ac:picMkLst>
            <pc:docMk/>
            <pc:sldMk cId="2802149762" sldId="282"/>
            <ac:picMk id="25" creationId="{AF768819-C483-677A-A4F4-2F03D60B19FB}"/>
          </ac:picMkLst>
        </pc:picChg>
        <pc:picChg chg="add mod">
          <ac:chgData name="Roshani Wijesuriya" userId="5f7ddfb4-067b-4538-8d7c-0b19b3d524d7" providerId="ADAL" clId="{9AE25A35-637F-4D5F-AAA7-E340BEAF272E}" dt="2023-02-16T07:03:25.312" v="61" actId="1076"/>
          <ac:picMkLst>
            <pc:docMk/>
            <pc:sldMk cId="2802149762" sldId="282"/>
            <ac:picMk id="27" creationId="{5F3B6B86-E554-2567-665B-D1A2B2546894}"/>
          </ac:picMkLst>
        </pc:picChg>
        <pc:picChg chg="add mod">
          <ac:chgData name="Roshani Wijesuriya" userId="5f7ddfb4-067b-4538-8d7c-0b19b3d524d7" providerId="ADAL" clId="{9AE25A35-637F-4D5F-AAA7-E340BEAF272E}" dt="2023-02-16T07:10:58.698" v="70" actId="1076"/>
          <ac:picMkLst>
            <pc:docMk/>
            <pc:sldMk cId="2802149762" sldId="282"/>
            <ac:picMk id="29" creationId="{18A9A74E-BBA0-D2A8-F01E-9D2DD16BE410}"/>
          </ac:picMkLst>
        </pc:picChg>
        <pc:cxnChg chg="mod">
          <ac:chgData name="Roshani Wijesuriya" userId="5f7ddfb4-067b-4538-8d7c-0b19b3d524d7" providerId="ADAL" clId="{9AE25A35-637F-4D5F-AAA7-E340BEAF272E}" dt="2023-02-16T07:16:57.906" v="94" actId="14100"/>
          <ac:cxnSpMkLst>
            <pc:docMk/>
            <pc:sldMk cId="2802149762" sldId="282"/>
            <ac:cxnSpMk id="13" creationId="{C3DC8A1F-FFB5-46C5-893A-344FA2226BDD}"/>
          </ac:cxnSpMkLst>
        </pc:cxnChg>
      </pc:sldChg>
      <pc:sldChg chg="addSp modSp mod">
        <pc:chgData name="Roshani Wijesuriya" userId="5f7ddfb4-067b-4538-8d7c-0b19b3d524d7" providerId="ADAL" clId="{9AE25A35-637F-4D5F-AAA7-E340BEAF272E}" dt="2023-02-16T07:14:56.676" v="84" actId="1076"/>
        <pc:sldMkLst>
          <pc:docMk/>
          <pc:sldMk cId="2088147611" sldId="283"/>
        </pc:sldMkLst>
        <pc:picChg chg="add mod">
          <ac:chgData name="Roshani Wijesuriya" userId="5f7ddfb4-067b-4538-8d7c-0b19b3d524d7" providerId="ADAL" clId="{9AE25A35-637F-4D5F-AAA7-E340BEAF272E}" dt="2023-02-16T06:56:38.881" v="27" actId="1076"/>
          <ac:picMkLst>
            <pc:docMk/>
            <pc:sldMk cId="2088147611" sldId="283"/>
            <ac:picMk id="4" creationId="{CB5D9FCE-ED7A-A612-4D43-454F422BF84B}"/>
          </ac:picMkLst>
        </pc:picChg>
        <pc:picChg chg="add mod">
          <ac:chgData name="Roshani Wijesuriya" userId="5f7ddfb4-067b-4538-8d7c-0b19b3d524d7" providerId="ADAL" clId="{9AE25A35-637F-4D5F-AAA7-E340BEAF272E}" dt="2023-02-16T07:14:56.676" v="84" actId="1076"/>
          <ac:picMkLst>
            <pc:docMk/>
            <pc:sldMk cId="2088147611" sldId="283"/>
            <ac:picMk id="11" creationId="{F34ADB4E-DC33-02F0-D7CC-16D4B6552F18}"/>
          </ac:picMkLst>
        </pc:picChg>
      </pc:sldChg>
      <pc:sldChg chg="addSp modSp mod">
        <pc:chgData name="Roshani Wijesuriya" userId="5f7ddfb4-067b-4538-8d7c-0b19b3d524d7" providerId="ADAL" clId="{9AE25A35-637F-4D5F-AAA7-E340BEAF272E}" dt="2023-02-16T07:15:38.996" v="92" actId="1076"/>
        <pc:sldMkLst>
          <pc:docMk/>
          <pc:sldMk cId="250360493" sldId="284"/>
        </pc:sldMkLst>
        <pc:spChg chg="mod">
          <ac:chgData name="Roshani Wijesuriya" userId="5f7ddfb4-067b-4538-8d7c-0b19b3d524d7" providerId="ADAL" clId="{9AE25A35-637F-4D5F-AAA7-E340BEAF272E}" dt="2023-02-16T07:15:15.679" v="89" actId="1076"/>
          <ac:spMkLst>
            <pc:docMk/>
            <pc:sldMk cId="250360493" sldId="284"/>
            <ac:spMk id="10" creationId="{5BB3387A-29A7-4013-AB01-E9AEC566CAC9}"/>
          </ac:spMkLst>
        </pc:spChg>
        <pc:picChg chg="add mod">
          <ac:chgData name="Roshani Wijesuriya" userId="5f7ddfb4-067b-4538-8d7c-0b19b3d524d7" providerId="ADAL" clId="{9AE25A35-637F-4D5F-AAA7-E340BEAF272E}" dt="2023-02-16T06:57:00.858" v="29" actId="1076"/>
          <ac:picMkLst>
            <pc:docMk/>
            <pc:sldMk cId="250360493" sldId="284"/>
            <ac:picMk id="4" creationId="{09342A43-8A4A-3D27-7937-476B101D48CD}"/>
          </ac:picMkLst>
        </pc:picChg>
        <pc:picChg chg="add mod">
          <ac:chgData name="Roshani Wijesuriya" userId="5f7ddfb4-067b-4538-8d7c-0b19b3d524d7" providerId="ADAL" clId="{9AE25A35-637F-4D5F-AAA7-E340BEAF272E}" dt="2023-02-16T07:15:38.996" v="92" actId="1076"/>
          <ac:picMkLst>
            <pc:docMk/>
            <pc:sldMk cId="250360493" sldId="284"/>
            <ac:picMk id="11" creationId="{14851015-7614-982B-89DE-171ADAD2121A}"/>
          </ac:picMkLst>
        </pc:picChg>
      </pc:sldChg>
      <pc:sldChg chg="addSp delSp modSp mod">
        <pc:chgData name="Roshani Wijesuriya" userId="5f7ddfb4-067b-4538-8d7c-0b19b3d524d7" providerId="ADAL" clId="{9AE25A35-637F-4D5F-AAA7-E340BEAF272E}" dt="2023-02-16T07:25:05.921" v="118" actId="1076"/>
        <pc:sldMkLst>
          <pc:docMk/>
          <pc:sldMk cId="720871418" sldId="285"/>
        </pc:sldMkLst>
        <pc:picChg chg="del">
          <ac:chgData name="Roshani Wijesuriya" userId="5f7ddfb4-067b-4538-8d7c-0b19b3d524d7" providerId="ADAL" clId="{9AE25A35-637F-4D5F-AAA7-E340BEAF272E}" dt="2023-02-16T07:23:51.106" v="105" actId="478"/>
          <ac:picMkLst>
            <pc:docMk/>
            <pc:sldMk cId="720871418" sldId="285"/>
            <ac:picMk id="5" creationId="{CE90A2CB-86F9-45C8-8BF8-59F42B27242A}"/>
          </ac:picMkLst>
        </pc:picChg>
        <pc:picChg chg="add del mod">
          <ac:chgData name="Roshani Wijesuriya" userId="5f7ddfb4-067b-4538-8d7c-0b19b3d524d7" providerId="ADAL" clId="{9AE25A35-637F-4D5F-AAA7-E340BEAF272E}" dt="2023-02-16T07:23:54.812" v="106" actId="478"/>
          <ac:picMkLst>
            <pc:docMk/>
            <pc:sldMk cId="720871418" sldId="285"/>
            <ac:picMk id="10" creationId="{8F6EB628-3812-B801-D21C-E9B202C6AC47}"/>
          </ac:picMkLst>
        </pc:picChg>
        <pc:picChg chg="add mod">
          <ac:chgData name="Roshani Wijesuriya" userId="5f7ddfb4-067b-4538-8d7c-0b19b3d524d7" providerId="ADAL" clId="{9AE25A35-637F-4D5F-AAA7-E340BEAF272E}" dt="2023-02-16T07:24:06.236" v="109" actId="14100"/>
          <ac:picMkLst>
            <pc:docMk/>
            <pc:sldMk cId="720871418" sldId="285"/>
            <ac:picMk id="14" creationId="{DCB6D3F6-1001-222B-A43C-112E3DB8254B}"/>
          </ac:picMkLst>
        </pc:picChg>
        <pc:picChg chg="add mod">
          <ac:chgData name="Roshani Wijesuriya" userId="5f7ddfb4-067b-4538-8d7c-0b19b3d524d7" providerId="ADAL" clId="{9AE25A35-637F-4D5F-AAA7-E340BEAF272E}" dt="2023-02-16T07:25:05.921" v="118" actId="1076"/>
          <ac:picMkLst>
            <pc:docMk/>
            <pc:sldMk cId="720871418" sldId="285"/>
            <ac:picMk id="20" creationId="{D32AFE9E-33AF-947C-3F2B-9EB7B1CD82D4}"/>
          </ac:picMkLst>
        </pc:picChg>
      </pc:sldChg>
      <pc:sldChg chg="addSp delSp modSp mod">
        <pc:chgData name="Roshani Wijesuriya" userId="5f7ddfb4-067b-4538-8d7c-0b19b3d524d7" providerId="ADAL" clId="{9AE25A35-637F-4D5F-AAA7-E340BEAF272E}" dt="2023-02-16T07:36:08.709" v="146" actId="14100"/>
        <pc:sldMkLst>
          <pc:docMk/>
          <pc:sldMk cId="2962639599" sldId="286"/>
        </pc:sldMkLst>
        <pc:spChg chg="mod">
          <ac:chgData name="Roshani Wijesuriya" userId="5f7ddfb4-067b-4538-8d7c-0b19b3d524d7" providerId="ADAL" clId="{9AE25A35-637F-4D5F-AAA7-E340BEAF272E}" dt="2023-02-16T07:32:42.426" v="124" actId="1076"/>
          <ac:spMkLst>
            <pc:docMk/>
            <pc:sldMk cId="2962639599" sldId="286"/>
            <ac:spMk id="2" creationId="{49DF43B9-A16C-438A-BC49-16A2706C9F2A}"/>
          </ac:spMkLst>
        </pc:spChg>
        <pc:picChg chg="add del mod modCrop">
          <ac:chgData name="Roshani Wijesuriya" userId="5f7ddfb4-067b-4538-8d7c-0b19b3d524d7" providerId="ADAL" clId="{9AE25A35-637F-4D5F-AAA7-E340BEAF272E}" dt="2023-02-16T07:33:26.798" v="129" actId="478"/>
          <ac:picMkLst>
            <pc:docMk/>
            <pc:sldMk cId="2962639599" sldId="286"/>
            <ac:picMk id="4" creationId="{AD50C393-5990-A8AD-3C4E-3B453A388887}"/>
          </ac:picMkLst>
        </pc:picChg>
        <pc:picChg chg="add mod">
          <ac:chgData name="Roshani Wijesuriya" userId="5f7ddfb4-067b-4538-8d7c-0b19b3d524d7" providerId="ADAL" clId="{9AE25A35-637F-4D5F-AAA7-E340BEAF272E}" dt="2023-02-16T07:36:08.709" v="146" actId="14100"/>
          <ac:picMkLst>
            <pc:docMk/>
            <pc:sldMk cId="2962639599" sldId="286"/>
            <ac:picMk id="11" creationId="{D9714B5B-E256-B2CB-E368-9DB872DB543B}"/>
          </ac:picMkLst>
        </pc:picChg>
        <pc:picChg chg="add mod">
          <ac:chgData name="Roshani Wijesuriya" userId="5f7ddfb4-067b-4538-8d7c-0b19b3d524d7" providerId="ADAL" clId="{9AE25A35-637F-4D5F-AAA7-E340BEAF272E}" dt="2023-02-16T07:35:07.512" v="140" actId="1076"/>
          <ac:picMkLst>
            <pc:docMk/>
            <pc:sldMk cId="2962639599" sldId="286"/>
            <ac:picMk id="17" creationId="{43DD0CEA-BA1D-7D16-4E29-943C5AD6C794}"/>
          </ac:picMkLst>
        </pc:picChg>
        <pc:picChg chg="add mod">
          <ac:chgData name="Roshani Wijesuriya" userId="5f7ddfb4-067b-4538-8d7c-0b19b3d524d7" providerId="ADAL" clId="{9AE25A35-637F-4D5F-AAA7-E340BEAF272E}" dt="2023-02-16T07:35:52.497" v="145" actId="14100"/>
          <ac:picMkLst>
            <pc:docMk/>
            <pc:sldMk cId="2962639599" sldId="286"/>
            <ac:picMk id="20" creationId="{E4BC7B56-0479-BEA1-86F7-FCD38ABE5BDB}"/>
          </ac:picMkLst>
        </pc:picChg>
      </pc:sldChg>
      <pc:sldChg chg="delSp modSp new del mod">
        <pc:chgData name="Roshani Wijesuriya" userId="5f7ddfb4-067b-4538-8d7c-0b19b3d524d7" providerId="ADAL" clId="{9AE25A35-637F-4D5F-AAA7-E340BEAF272E}" dt="2023-02-16T06:52:05.667" v="13" actId="2696"/>
        <pc:sldMkLst>
          <pc:docMk/>
          <pc:sldMk cId="1249092007" sldId="289"/>
        </pc:sldMkLst>
        <pc:spChg chg="del">
          <ac:chgData name="Roshani Wijesuriya" userId="5f7ddfb4-067b-4538-8d7c-0b19b3d524d7" providerId="ADAL" clId="{9AE25A35-637F-4D5F-AAA7-E340BEAF272E}" dt="2023-02-16T06:36:51.322" v="1" actId="478"/>
          <ac:spMkLst>
            <pc:docMk/>
            <pc:sldMk cId="1249092007" sldId="289"/>
            <ac:spMk id="2" creationId="{DE9A5207-A0E2-D8A9-AB5B-374DD05971FB}"/>
          </ac:spMkLst>
        </pc:spChg>
        <pc:spChg chg="mod">
          <ac:chgData name="Roshani Wijesuriya" userId="5f7ddfb4-067b-4538-8d7c-0b19b3d524d7" providerId="ADAL" clId="{9AE25A35-637F-4D5F-AAA7-E340BEAF272E}" dt="2023-02-16T06:36:58.062" v="3"/>
          <ac:spMkLst>
            <pc:docMk/>
            <pc:sldMk cId="1249092007" sldId="289"/>
            <ac:spMk id="3" creationId="{7F1AF080-B876-843C-D2B7-00A68105918B}"/>
          </ac:spMkLst>
        </pc:spChg>
      </pc:sldChg>
    </pc:docChg>
  </pc:docChgLst>
  <pc:docChgLst>
    <pc:chgData name="Roshani Wijesuriya" userId="5f7ddfb4-067b-4538-8d7c-0b19b3d524d7" providerId="ADAL" clId="{325FD544-E619-4A06-B775-19C39D13E7F7}"/>
    <pc:docChg chg="modSld">
      <pc:chgData name="Roshani Wijesuriya" userId="5f7ddfb4-067b-4538-8d7c-0b19b3d524d7" providerId="ADAL" clId="{325FD544-E619-4A06-B775-19C39D13E7F7}" dt="2023-02-09T18:15:37.267" v="23"/>
      <pc:docMkLst>
        <pc:docMk/>
      </pc:docMkLst>
      <pc:sldChg chg="modSp mod">
        <pc:chgData name="Roshani Wijesuriya" userId="5f7ddfb4-067b-4538-8d7c-0b19b3d524d7" providerId="ADAL" clId="{325FD544-E619-4A06-B775-19C39D13E7F7}" dt="2023-02-09T18:06:03.119" v="18" actId="20577"/>
        <pc:sldMkLst>
          <pc:docMk/>
          <pc:sldMk cId="3839238502" sldId="256"/>
        </pc:sldMkLst>
        <pc:spChg chg="mod">
          <ac:chgData name="Roshani Wijesuriya" userId="5f7ddfb4-067b-4538-8d7c-0b19b3d524d7" providerId="ADAL" clId="{325FD544-E619-4A06-B775-19C39D13E7F7}" dt="2023-02-09T18:06:03.119" v="18" actId="20577"/>
          <ac:spMkLst>
            <pc:docMk/>
            <pc:sldMk cId="3839238502" sldId="256"/>
            <ac:spMk id="3" creationId="{76D0B693-2773-446D-88EB-E1D23621041E}"/>
          </ac:spMkLst>
        </pc:spChg>
      </pc:sldChg>
      <pc:sldChg chg="modSp mod">
        <pc:chgData name="Roshani Wijesuriya" userId="5f7ddfb4-067b-4538-8d7c-0b19b3d524d7" providerId="ADAL" clId="{325FD544-E619-4A06-B775-19C39D13E7F7}" dt="2023-01-27T05:24:43.389" v="0" actId="1076"/>
        <pc:sldMkLst>
          <pc:docMk/>
          <pc:sldMk cId="2962639599" sldId="286"/>
        </pc:sldMkLst>
        <pc:picChg chg="mod">
          <ac:chgData name="Roshani Wijesuriya" userId="5f7ddfb4-067b-4538-8d7c-0b19b3d524d7" providerId="ADAL" clId="{325FD544-E619-4A06-B775-19C39D13E7F7}" dt="2023-01-27T05:24:43.389" v="0" actId="1076"/>
          <ac:picMkLst>
            <pc:docMk/>
            <pc:sldMk cId="2962639599" sldId="286"/>
            <ac:picMk id="5" creationId="{6D710740-BF93-4088-A0EC-35568EC15631}"/>
          </ac:picMkLst>
        </pc:picChg>
      </pc:sldChg>
      <pc:sldChg chg="modNotesTx">
        <pc:chgData name="Roshani Wijesuriya" userId="5f7ddfb4-067b-4538-8d7c-0b19b3d524d7" providerId="ADAL" clId="{325FD544-E619-4A06-B775-19C39D13E7F7}" dt="2023-02-09T18:15:37.267" v="23"/>
        <pc:sldMkLst>
          <pc:docMk/>
          <pc:sldMk cId="124372123" sldId="28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Linear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Sheet1!$A$3:$A$7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Sheet1!$B$3:$B$7</c:f>
              <c:numCache>
                <c:formatCode>General</c:formatCode>
                <c:ptCount val="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5F7-483B-B689-5F32B1FE40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3854848"/>
        <c:axId val="1383857344"/>
      </c:scatterChart>
      <c:valAx>
        <c:axId val="1383854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3857344"/>
        <c:crosses val="autoZero"/>
        <c:crossBetween val="midCat"/>
      </c:valAx>
      <c:valAx>
        <c:axId val="138385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38548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20:50:12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20:50:00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24575,'0'3'0,"1"-1"0,0 0 0,-1 1 0,1-1 0,0 1 0,1-1 0,-1 0 0,0 0 0,0 1 0,1-1 0,-1 0 0,1 0 0,0-1 0,0 1 0,2 2 0,32 24 0,-12-14 0,45 19 0,-9-4 0,-20-7 0,0 1 0,-1 2 0,42 37 0,-62-47 0,1-2 0,0 0 0,40 18 0,-32-17 0,36 23 0,-25-13 0,-25-15 0,0 0 0,0 1 0,12 11 0,6 8 0,1-1 0,1-2 0,65 38 0,-76-50 0,26 22 0,8 5 0,227 168 0,-238-172 0,-5-10 12,-32-21-208,0-1-1,0 1 0,0 1 0,-1 0 0,0 0 1,7 9-1,-3 1-6629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20:50:04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1105 1 24575,'-4'0'0,"1"1"0,-1 0 0,0 0 0,1 0 0,-1 0 0,1 1 0,-1 0 0,1-1 0,0 1 0,0 0 0,-6 5 0,-29 29 0,-32 36 0,-86 80 0,140-135 0,0 1 0,2 0 0,-20 30 0,19-24 0,-32 36 0,31-41 0,-21 32 0,26-33 0,-2-1 0,-24 27 0,-90 105 0,48-65 0,67-70 0,1 1 0,1 0 0,-12 22 0,16-24 0,-1-2 0,0 1 0,0-1 0,-1 0 0,-1 0 0,0-1 0,-16 14 0,-22 15 0,-53 57 0,80-77 0,17-15-124,0-1 0,0 1 0,0 0 0,1 0 0,-1 0 0,1 0-1,0 0 1,0 1 0,1-1 0,-2 5 0,-1 9-6702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2.643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17T04:38:40.7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10982 13742 12 0,'0'0'0'0,"23"4"0"0,0-2 0 0,0 1 0 0,0 0 0 16,0-1 0-16,0 0 0 0,-23-2-10 0</inkml:trace>
  <inkml:trace contextRef="#ctx0" brushRef="#br0" timeOffset="5828.69">11023 11546 12 0,'0'0'0'0,"40"-1"0"0,6 7 0 0,-46-6-10 0</inkml:trace>
  <inkml:trace contextRef="#ctx0" brushRef="#br0" timeOffset="5857.38">11349 11526 75 0,'0'0'0'0,"49"-2"0"15,-3 5 0-15,-46-3-58 0</inkml:trace>
  <inkml:trace contextRef="#ctx0" brushRef="#br0" timeOffset="5873.02">11772 11539 12 0,'0'0'0'16,"41"-8"0"-16</inkml:trace>
  <inkml:trace contextRef="#ctx0" brushRef="#br0" timeOffset="13138.75">9618 10954 12 0,'0'0'0'0,"18"-19"0"0,2-5 0 0,-1 9 3 0,-1-1 1 15,-1 0-1-15,4-1 1 0,-3 3-4 0,-2 4 0 16,2 0 0-16,8-3 0 0,-26 13-20 0</inkml:trace>
  <inkml:trace contextRef="#ctx0" brushRef="#br0" timeOffset="14080.57">9917 10726 12 0,'5'-5'0'16,"9"-6"0"-16,9-4 0 0,0 1 0 0,-2-3 0 16,2-2 0-16,5-2 0 0,-3 4 5 0,-2-2 2 15,3-4-1-15,6-6 1 0,0 4-4 0,-8 5 0 16,3-5 1-16,3-4 0 0,2 5-4 0,-8 3 0 0,6 0 0 16,2 4 1-16,-4-4-1 0,-1 2 0 0,-4 2 0 15,3 1 1-15,2-1 4 0,2-7-1 0,-3-4 1 16,1 2-1-16,0 5 2 0,2 1 0 0,-2-5-1 15,8 3 1-15,-5-2-6 0,-4 1 0 0,5 2 0 16,-1-1 0 0,1-1 4-16,-4 3 1 0,8-3-1 0,-1-1 2 0,-3 0-3 0,-1-2 2 0,1-2-2 15,2 2 2-15,1-3-3 16,-5 4 1-16,2-4 1 16,1 1-1-16,3-1-4 0,-8-1 1 0,5 1-1 0,4-4 1 15,-5 5 3-15,0 4 0 0,0-3 1 0,-1 4 0 16,-2-5-3-16,1 2 0 0,-4 0 1 0,6 7 0 0,-6-5-3 15,-3 2 0-15,5-3-1 0,-1 1 1 0,-2-2 0 16,-1 5 1-16,1-1 0 0,5-2 0 0,2 1 5 16,-6 2 0-16,6-3 0 0,1 0 0 0,-3-2 0 15,-3 2-1-15,5 3 1 0,-1 2 1 0,1-3-8 0,-9-1 2 16,3 6-1-16,3 3 1 0,-3-5 0 0,-6 2 0 16,4-1 0-16,4 1 1 0,-1 1 7 0,-4-1 0 15,-4 1 0-15,4-3 1 0,2 2-3 0,-2 0 0 16,0 0 1-16,0-3 0 0,0 3-8 0,-6 2 1 0,6-1 0 15,4 2 0-15,-12-3-1 0,1 5 1 0,2-7 0 16,5 5 0-16,0 2 0 0,-6 0 0 0,-1-4 0 16,0 4 0-16,2-2 0 0,-4-1 0 0,4-3 0 15,-1 6 1-15,6-3 0 0,-5 1 1 0,-2 2 0 16,5-4 0-16,-3-1 3 0,-1-1 1 0,3 3-1 16,1-1 1-16,2 2-2 0,0-3 2 0,-4 2 0 15,7-6-1-15,-6 0-2 0,-3 4 2 0,5 1-2 16,-3-5 2-16,2 1-5 0,-7 1 1 0,4 5-1 15,1-2 1-15,3 2-1 0,-3 2 0 0,-1-3 0 16,3-3 0-16,-5 6 0 0,0-3 0 0,1-3 0 0,3 1 0 16,-3 1 8-16,1 4 0 0,-1 0 0 0,6 0 1 15,-3-2-3-15,-3 2 1 0,1-3 0 0,0-1 0 16,-2 6-3-16,-1-3 1 0,0 1-1 0,-3-3 1 16,2 4-12-16,0 4 1 0,0-5-1 0,4-5 2 0,0 7-3 15,-10 1 0-15,3-1 0 0,1-2 0 0,-3 3 5 16,0 5 1-16,0-3 0 0,-4-1-1 0,4 3 2 15,-6 5 1-15,3-4-1 0,-3 4 1 0,2-3 3 16,1 1 1-16,-6 0-1 0,3 1 2 0,3 1 19 0,-6-4 1 16,3 4 0-16,4-3-1 0,0-1-6 0,-3 2 0 15,1-3 0-15,0 3 0 0,1 1 4 0,-1-3-1 16,-2 1 0-16,3 1 1 0,1-1-1 0,-5-1 0 16,-1 2 0-16,5 2 1 0,-5 0-6 0,3 0 0 15,-4-1 1-15,3-1 0 0,-3-1-14 0,0 3 2 16,0 0-1-16,0 0 1 0,0 0-5 0,0 0 0 15,0 0 0-15,0 0 1 0,0 0-3 0,0 0 1 16,6 0-1-16,-4 0 1 0,-1 0-11 0,1 0 0 16,2 0-1-16,-4 0 2 0,1 0-8 0,1 0 0 0,0 0 0 15,1 0 1-15,-3 0 3 0,2 0 1 0,2 0-1 16,-4 0 2-16,3 0 0 0,-3 0 2 0,0 0 0 16,0 0 0-16,0 0-4 0,0 0 2 0,0 0-2 15,0 0 2-15,0 0-1 0,0 0 1 0,0 0-1 16,0 0 1-16,0 0-1 0,0 0 2 0,0 0 0 15,0 0-1-15,0 0 3 0,0 0 0 0,0 0 0 16,0 0 0-16,0 0 1 0,0 0 0 0,0 0 0 0,0 0 1 16,0 0 1-16,0 0 2 0,0 0-2 0,0 0 1 15,0 0 0-15,0 0-1 0,0 0 0 0,0 0 2 0,0 0-3 16,0 0 1-16,0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5870C-6C65-46F2-976C-C30B9E4560A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C0A61-0319-4B2A-B123-0FE831677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99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Time Complexity is defined as the number of times a particular instruction set is executed rather than the total time taken.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It is because the total time took also depends on some external factors like the compiler used, processor’s speed, etc.</a:t>
            </a:r>
          </a:p>
          <a:p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r>
              <a:rPr lang="en-US" b="0" i="0">
                <a:solidFill>
                  <a:srgbClr val="273239"/>
                </a:solidFill>
                <a:effectLst/>
                <a:latin typeface="urw-din"/>
              </a:rPr>
              <a:t>Space Complexity is the total memory space required by the program for its execution.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C0A61-0319-4B2A-B123-0FE8316776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79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AB29-4DF1-44EE-A31F-7358A20D3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38B71-2360-4746-AF33-AA1C6073A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E8249-7633-44A8-BB48-E0D681D98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046E-FB40-4351-83A5-4359E39891F2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205D5-773C-4B61-B5F4-197989ED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FB922-4AEE-49DE-BF05-F71EC7B8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BDC2-2830-4E80-A214-96C4EF9FF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CDEE-83BB-4A64-9BDC-4D806E6A5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D4A60-B129-46F8-92F7-730C0E5AA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68452-0A22-4B41-8215-3284B963B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046E-FB40-4351-83A5-4359E39891F2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268DA-01A8-4192-A40F-D4F24FC6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A7C11-D412-49DC-95A7-ACDEBC1A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BDC2-2830-4E80-A214-96C4EF9FF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4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B3A39E-4F3B-419C-AA18-C7C1B4833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76942-5CA2-4967-9453-1CEB64A6A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0366E-EC6E-4577-8B24-98353AFB2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046E-FB40-4351-83A5-4359E39891F2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68B3A-A67E-40C1-AB62-891DBF2D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D3790-52E0-4130-AF98-17F9214F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BDC2-2830-4E80-A214-96C4EF9FF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4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DEE1-4047-4498-882C-DF30F704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97AC4-E1C1-414F-862C-7CD603A54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3BB24-609C-44C6-A5D4-66F596AC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046E-FB40-4351-83A5-4359E39891F2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EC7CF-ACDB-4B61-B407-821A627F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13980-1AAB-46A3-9FED-67105A04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BDC2-2830-4E80-A214-96C4EF9FF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3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9F27-18B6-4C7C-B5EA-4E006690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70436-DECC-4B17-8380-5A69D960E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82F63-15BB-4B46-988F-419DF32FD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046E-FB40-4351-83A5-4359E39891F2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406BE-D3A8-488B-A3FF-8C355E8A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97DBD-40A7-468E-B843-061102AF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BDC2-2830-4E80-A214-96C4EF9FF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0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6826-4768-415C-8096-0B3776DC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79C85-C01E-4D45-88F4-84442444B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1517B-8D36-493F-B719-4B2D96C2A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A3C85-523B-4D45-BF7B-EDBC56F4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046E-FB40-4351-83A5-4359E39891F2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B3304-B225-4305-AE43-36F5AA97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BAE7C-CE09-4EF1-A22D-2B8C5ED3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BDC2-2830-4E80-A214-96C4EF9FF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1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20D6-51D8-491F-838A-0903A4812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3DF29-6511-4B95-BE96-B8E6493BF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C3295-9A45-484C-8088-F6928B7E2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B7D76-7E0D-400F-8591-DAF5E224B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E10C0-154B-4EA2-85B6-6758B5695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34833-9846-4672-8A5E-F4AC9C4D1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046E-FB40-4351-83A5-4359E39891F2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2A5C33-1F8D-4590-B05E-0CCD7FACC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3236EE-610D-40C0-BF41-5170AD52A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BDC2-2830-4E80-A214-96C4EF9FF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5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9CA1A-B988-438B-B0D7-3D5134453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841191-E3C0-4EB9-AAF3-7D95C8AA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046E-FB40-4351-83A5-4359E39891F2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73548-60F5-4492-AF1B-A867890B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6E9C1-9356-4DF4-81BE-74426B6A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BDC2-2830-4E80-A214-96C4EF9FF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8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FA18CA-E392-473C-9BE4-1D3EE714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046E-FB40-4351-83A5-4359E39891F2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8F2508-C951-4474-9B98-7C1FD9DB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237F4-2E22-4B08-B82D-3817685EA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BDC2-2830-4E80-A214-96C4EF9FF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2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66A5C-24FB-4CAE-98AA-9C91CA154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BDD6F-003A-48F2-B4C8-E96A88145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537AB-58B5-47A1-BF75-611B2F6EA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18480-CF7E-45A2-8596-0B0E989A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046E-FB40-4351-83A5-4359E39891F2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A3B3B-158C-4EA6-A0B8-427366B4A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89AD6-1A44-4E29-9977-8B849DAB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BDC2-2830-4E80-A214-96C4EF9FF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9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B88F-5CF6-4966-85FA-08B91D6F3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96DAA9-D590-4813-9544-B98969B13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0E557-36A5-4A53-9C9A-07F00C186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81BC6-E0F5-4773-B35A-8510F86C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046E-FB40-4351-83A5-4359E39891F2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9638C-89E2-49EF-9589-803F2B60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0FE8D-96C0-48C9-B4C9-F28657B9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BDC2-2830-4E80-A214-96C4EF9FF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5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BC410C-C9E8-4A8A-9F8C-21034C50A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58035-9918-4D3F-96F3-E1CB12EBA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B65CA-FFB5-4E61-8126-E200A628EB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F046E-FB40-4351-83A5-4359E39891F2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D0536-F073-4BC0-9A21-ADFF42B68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43891-A823-4C2B-970C-7EEA41060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ABDC2-2830-4E80-A214-96C4EF9FF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6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customXml" Target="../ink/ink4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customXml" Target="../ink/ink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2.png"/><Relationship Id="rId7" Type="http://schemas.openxmlformats.org/officeDocument/2006/relationships/customXml" Target="../ink/ink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6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5362-4DD8-4D4B-83B6-07AF455D5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000" dirty="0"/>
              <a:t>Data Structures and Algorithms</a:t>
            </a:r>
            <a:br>
              <a:rPr lang="en-US" sz="5000" dirty="0"/>
            </a:b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0B693-2773-446D-88EB-E1D236210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/>
              <a:t>Big O Notation</a:t>
            </a:r>
          </a:p>
          <a:p>
            <a:pPr algn="l"/>
            <a:endParaRPr lang="en-US" sz="20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Vibrant multicolour checkered floor design">
            <a:extLst>
              <a:ext uri="{FF2B5EF4-FFF2-40B4-BE49-F238E27FC236}">
                <a16:creationId xmlns:a16="http://schemas.microsoft.com/office/drawing/2014/main" id="{E76A8AB0-719C-4B1E-80B4-54C3A6C7BD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23" r="15399"/>
          <a:stretch/>
        </p:blipFill>
        <p:spPr>
          <a:xfrm>
            <a:off x="159557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39238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DC28B-AA21-4B6C-8E1D-8C371A79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31471-ED9D-4E22-AF34-FAA94E78F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time complexity of this code?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340F42-2ABF-44F6-9977-2A81A96D7729}"/>
              </a:ext>
            </a:extLst>
          </p:cNvPr>
          <p:cNvSpPr txBox="1"/>
          <p:nvPr/>
        </p:nvSpPr>
        <p:spPr>
          <a:xfrm>
            <a:off x="6404724" y="3147814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F1B7A5-52CD-48AB-80EA-450E2ADA2D84}"/>
              </a:ext>
            </a:extLst>
          </p:cNvPr>
          <p:cNvSpPr txBox="1"/>
          <p:nvPr/>
        </p:nvSpPr>
        <p:spPr>
          <a:xfrm>
            <a:off x="6455988" y="4054132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AF4DE8-36A3-4B58-AF33-426C68401ED9}"/>
              </a:ext>
            </a:extLst>
          </p:cNvPr>
          <p:cNvSpPr txBox="1"/>
          <p:nvPr/>
        </p:nvSpPr>
        <p:spPr>
          <a:xfrm>
            <a:off x="7760852" y="3059668"/>
            <a:ext cx="2794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O(a) + O(b)</a:t>
            </a:r>
          </a:p>
          <a:p>
            <a:endParaRPr lang="en-US" dirty="0"/>
          </a:p>
          <a:p>
            <a:r>
              <a:rPr lang="en-US" dirty="0"/>
              <a:t> =  O(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Time complexity = O(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BB3387A-29A7-4013-AB01-E9AEC566CAC9}"/>
              </a:ext>
            </a:extLst>
          </p:cNvPr>
          <p:cNvSpPr/>
          <p:nvPr/>
        </p:nvSpPr>
        <p:spPr>
          <a:xfrm>
            <a:off x="5617556" y="3284220"/>
            <a:ext cx="487680" cy="96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5D766EA-7BCC-469C-8689-81E9C3CACE4F}"/>
              </a:ext>
            </a:extLst>
          </p:cNvPr>
          <p:cNvSpPr/>
          <p:nvPr/>
        </p:nvSpPr>
        <p:spPr>
          <a:xfrm>
            <a:off x="5643188" y="4190538"/>
            <a:ext cx="487680" cy="96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A201FF-60E1-4911-9281-92DEE68F3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968" y="2510414"/>
            <a:ext cx="3467100" cy="24098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342A43-8A4A-3D27-7937-476B101D4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736" y="3429000"/>
            <a:ext cx="2818483" cy="3188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851015-7614-982B-89DE-171ADAD21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736" y="4338942"/>
            <a:ext cx="2818483" cy="23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0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F7075E1-2231-4A01-973D-5335A6ECDA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- Quadratic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F7075E1-2231-4A01-973D-5335A6ECDA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FF5C7FE-399E-4C1A-8AEF-65CA2FFF5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434" y="2582645"/>
            <a:ext cx="5739707" cy="23403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38CC46-920F-4D95-A10F-C7A4F0893A10}"/>
              </a:ext>
            </a:extLst>
          </p:cNvPr>
          <p:cNvSpPr txBox="1"/>
          <p:nvPr/>
        </p:nvSpPr>
        <p:spPr>
          <a:xfrm>
            <a:off x="7144442" y="2955667"/>
            <a:ext cx="117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O(n)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9AD04-4992-4655-9507-E5E901FBA8B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FE9804-E7B5-4D28-92D7-5231345B68F2}"/>
                  </a:ext>
                </a:extLst>
              </p:cNvPr>
              <p:cNvSpPr txBox="1"/>
              <p:nvPr/>
            </p:nvSpPr>
            <p:spPr>
              <a:xfrm>
                <a:off x="7531994" y="3244334"/>
                <a:ext cx="10024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FE9804-E7B5-4D28-92D7-5231345B6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994" y="3244334"/>
                <a:ext cx="1002406" cy="369332"/>
              </a:xfrm>
              <a:prstGeom prst="rect">
                <a:avLst/>
              </a:prstGeom>
              <a:blipFill>
                <a:blip r:embed="rId4"/>
                <a:stretch>
                  <a:fillRect l="-548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Left 7">
            <a:extLst>
              <a:ext uri="{FF2B5EF4-FFF2-40B4-BE49-F238E27FC236}">
                <a16:creationId xmlns:a16="http://schemas.microsoft.com/office/drawing/2014/main" id="{A6A47A4A-D82F-49E7-8BBF-CC045574E477}"/>
              </a:ext>
            </a:extLst>
          </p:cNvPr>
          <p:cNvSpPr/>
          <p:nvPr/>
        </p:nvSpPr>
        <p:spPr>
          <a:xfrm>
            <a:off x="5872480" y="3048000"/>
            <a:ext cx="1239520" cy="184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5F71FB15-67E7-4B9C-8758-73BDD52C9105}"/>
              </a:ext>
            </a:extLst>
          </p:cNvPr>
          <p:cNvSpPr/>
          <p:nvPr/>
        </p:nvSpPr>
        <p:spPr>
          <a:xfrm>
            <a:off x="6260032" y="3336667"/>
            <a:ext cx="1239520" cy="184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AED2B5-600A-42D9-87C2-5D61F579ACBC}"/>
                  </a:ext>
                </a:extLst>
              </p:cNvPr>
              <p:cNvSpPr txBox="1"/>
              <p:nvPr/>
            </p:nvSpPr>
            <p:spPr>
              <a:xfrm>
                <a:off x="1524000" y="5310909"/>
                <a:ext cx="3953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Time complexity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AED2B5-600A-42D9-87C2-5D61F579A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310909"/>
                <a:ext cx="3953164" cy="369332"/>
              </a:xfrm>
              <a:prstGeom prst="rect">
                <a:avLst/>
              </a:prstGeom>
              <a:blipFill>
                <a:blip r:embed="rId5"/>
                <a:stretch>
                  <a:fillRect l="-123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15B55FF-7AEA-C855-A11F-938F40DCB3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1178" y="3572511"/>
            <a:ext cx="3572462" cy="40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05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573E-F864-4235-8608-EE5E0CEF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O(log n) - logarithmic</a:t>
            </a:r>
          </a:p>
        </p:txBody>
      </p:sp>
      <p:pic>
        <p:nvPicPr>
          <p:cNvPr id="6146" name="Picture 2" descr="Binary search algorithm - Wikipedia">
            <a:extLst>
              <a:ext uri="{FF2B5EF4-FFF2-40B4-BE49-F238E27FC236}">
                <a16:creationId xmlns:a16="http://schemas.microsoft.com/office/drawing/2014/main" id="{1EE8EF4D-FBA0-4C93-B804-49DC177083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846" y="2279086"/>
            <a:ext cx="6312492" cy="262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AE7BB98-2585-49E4-AAF5-5B0648B98017}"/>
                  </a:ext>
                </a:extLst>
              </p:cNvPr>
              <p:cNvSpPr txBox="1"/>
              <p:nvPr/>
            </p:nvSpPr>
            <p:spPr>
              <a:xfrm>
                <a:off x="8968509" y="2672080"/>
                <a:ext cx="280785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= 8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=3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Time complexity </a:t>
                </a:r>
                <a:r>
                  <a:rPr lang="en-US" i="1" dirty="0">
                    <a:latin typeface="Cambria Math" panose="02040503050406030204" pitchFamily="18" charset="0"/>
                  </a:rPr>
                  <a:t>=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AE7BB98-2585-49E4-AAF5-5B0648B98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509" y="2672080"/>
                <a:ext cx="2807856" cy="1477328"/>
              </a:xfrm>
              <a:prstGeom prst="rect">
                <a:avLst/>
              </a:prstGeom>
              <a:blipFill>
                <a:blip r:embed="rId3"/>
                <a:stretch>
                  <a:fillRect l="-1735" t="-2058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0F1728F-89F3-4D6E-A5A0-AE6B1A74DC09}"/>
              </a:ext>
            </a:extLst>
          </p:cNvPr>
          <p:cNvSpPr txBox="1"/>
          <p:nvPr/>
        </p:nvSpPr>
        <p:spPr>
          <a:xfrm>
            <a:off x="8968509" y="2276790"/>
            <a:ext cx="2604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there were 8 elements: </a:t>
            </a:r>
          </a:p>
        </p:txBody>
      </p:sp>
    </p:spTree>
    <p:extLst>
      <p:ext uri="{BB962C8B-B14F-4D97-AF65-F5344CB8AC3E}">
        <p14:creationId xmlns:p14="http://schemas.microsoft.com/office/powerpoint/2010/main" val="2546494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0D9B-410B-4AAF-9BAF-1E7EB255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O(log 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39564F-44CD-4BA4-8137-329CED8BC9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Time</m:t>
                      </m:r>
                      <m:r>
                        <m:rPr>
                          <m:nor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complexity</m:t>
                      </m:r>
                      <m:r>
                        <m:rPr>
                          <m:nor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39564F-44CD-4BA4-8137-329CED8BC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DE397F99-80D9-44DB-B526-27EA1CCBF002}"/>
              </a:ext>
            </a:extLst>
          </p:cNvPr>
          <p:cNvSpPr/>
          <p:nvPr/>
        </p:nvSpPr>
        <p:spPr>
          <a:xfrm>
            <a:off x="6096000" y="1478029"/>
            <a:ext cx="2170546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logFunction</a:t>
            </a:r>
            <a:r>
              <a:rPr lang="en-US" dirty="0"/>
              <a:t>(8)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F2EF05-8B08-442E-BB2B-C6347391C3BC}"/>
              </a:ext>
            </a:extLst>
          </p:cNvPr>
          <p:cNvSpPr/>
          <p:nvPr/>
        </p:nvSpPr>
        <p:spPr>
          <a:xfrm>
            <a:off x="7282873" y="2715614"/>
            <a:ext cx="2170546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logFunction</a:t>
            </a:r>
            <a:r>
              <a:rPr lang="en-US" dirty="0"/>
              <a:t>(4)</a:t>
            </a:r>
          </a:p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8736AAF-1D98-4EDE-B16D-F4A130BD5295}"/>
              </a:ext>
            </a:extLst>
          </p:cNvPr>
          <p:cNvSpPr/>
          <p:nvPr/>
        </p:nvSpPr>
        <p:spPr>
          <a:xfrm>
            <a:off x="8457868" y="3903590"/>
            <a:ext cx="2281382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logFunction</a:t>
            </a:r>
            <a:r>
              <a:rPr lang="en-US" dirty="0"/>
              <a:t>(2)</a:t>
            </a:r>
          </a:p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08245F-E3D0-4244-AE1B-881BB4A40B94}"/>
              </a:ext>
            </a:extLst>
          </p:cNvPr>
          <p:cNvSpPr/>
          <p:nvPr/>
        </p:nvSpPr>
        <p:spPr>
          <a:xfrm>
            <a:off x="9416473" y="5080396"/>
            <a:ext cx="2281382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logFunction</a:t>
            </a:r>
            <a:r>
              <a:rPr lang="en-US" dirty="0"/>
              <a:t>(1)</a:t>
            </a:r>
          </a:p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C87DFD-A2C0-4334-AB7B-ECE2D0263E47}"/>
              </a:ext>
            </a:extLst>
          </p:cNvPr>
          <p:cNvCxnSpPr>
            <a:stCxn id="6" idx="4"/>
          </p:cNvCxnSpPr>
          <p:nvPr/>
        </p:nvCxnSpPr>
        <p:spPr>
          <a:xfrm>
            <a:off x="7181273" y="2392429"/>
            <a:ext cx="891309" cy="323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2DF17A-7B0C-4F12-BEBE-D73554F02812}"/>
              </a:ext>
            </a:extLst>
          </p:cNvPr>
          <p:cNvCxnSpPr>
            <a:cxnSpLocks/>
          </p:cNvCxnSpPr>
          <p:nvPr/>
        </p:nvCxnSpPr>
        <p:spPr>
          <a:xfrm>
            <a:off x="8489452" y="3628163"/>
            <a:ext cx="827477" cy="273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5E8BF1-63AD-4782-A36B-798E06ACE489}"/>
              </a:ext>
            </a:extLst>
          </p:cNvPr>
          <p:cNvCxnSpPr/>
          <p:nvPr/>
        </p:nvCxnSpPr>
        <p:spPr>
          <a:xfrm>
            <a:off x="9725891" y="4812405"/>
            <a:ext cx="692727" cy="267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5811545-45D5-4F78-8324-FC57E1F026A4}"/>
              </a:ext>
            </a:extLst>
          </p:cNvPr>
          <p:cNvSpPr txBox="1"/>
          <p:nvPr/>
        </p:nvSpPr>
        <p:spPr>
          <a:xfrm>
            <a:off x="8266546" y="2189018"/>
            <a:ext cx="158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DA6F35-1E1B-40E0-8693-C3CC84E09123}"/>
              </a:ext>
            </a:extLst>
          </p:cNvPr>
          <p:cNvSpPr txBox="1"/>
          <p:nvPr/>
        </p:nvSpPr>
        <p:spPr>
          <a:xfrm>
            <a:off x="9259124" y="3441646"/>
            <a:ext cx="158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2B15C2-CCF3-49BD-A478-DFFFC3DF114C}"/>
              </a:ext>
            </a:extLst>
          </p:cNvPr>
          <p:cNvSpPr txBox="1"/>
          <p:nvPr/>
        </p:nvSpPr>
        <p:spPr>
          <a:xfrm>
            <a:off x="10557164" y="4635175"/>
            <a:ext cx="158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B6D3F6-1001-222B-A43C-112E3DB82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121" y="2818860"/>
            <a:ext cx="3694559" cy="13039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32AFE9E-33AF-947C-3F2B-9EB7B1CD8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22820"/>
            <a:ext cx="3238406" cy="130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71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43B9-A16C-438A-BC49-16A2706C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033"/>
            <a:ext cx="10515600" cy="1325563"/>
          </a:xfrm>
        </p:spPr>
        <p:txBody>
          <a:bodyPr/>
          <a:lstStyle/>
          <a:p>
            <a:r>
              <a:rPr lang="en-US" dirty="0"/>
              <a:t>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710740-BF93-4088-A0EC-35568EC15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187" y="2312669"/>
            <a:ext cx="4481917" cy="2582603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8A17E2-E525-462B-B641-354F37967241}"/>
              </a:ext>
            </a:extLst>
          </p:cNvPr>
          <p:cNvSpPr/>
          <p:nvPr/>
        </p:nvSpPr>
        <p:spPr>
          <a:xfrm>
            <a:off x="7305964" y="1767840"/>
            <a:ext cx="1625600" cy="7112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 = 4</a:t>
            </a:r>
          </a:p>
          <a:p>
            <a:pPr algn="ctr"/>
            <a:r>
              <a:rPr lang="en-US" sz="1600" dirty="0"/>
              <a:t>4/2 = 2</a:t>
            </a:r>
          </a:p>
          <a:p>
            <a:pPr algn="ctr"/>
            <a:r>
              <a:rPr lang="en-US" sz="1600" dirty="0"/>
              <a:t>for loop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22DA1-C6F8-47DB-AD18-03AF54E6E093}"/>
              </a:ext>
            </a:extLst>
          </p:cNvPr>
          <p:cNvSpPr txBox="1"/>
          <p:nvPr/>
        </p:nvSpPr>
        <p:spPr>
          <a:xfrm>
            <a:off x="6816436" y="1175266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n=4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406ED6-FC89-44DD-9C69-40034F3C10FB}"/>
              </a:ext>
            </a:extLst>
          </p:cNvPr>
          <p:cNvSpPr/>
          <p:nvPr/>
        </p:nvSpPr>
        <p:spPr>
          <a:xfrm>
            <a:off x="9664008" y="1767840"/>
            <a:ext cx="1625600" cy="7112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 = 2</a:t>
            </a:r>
          </a:p>
          <a:p>
            <a:pPr algn="ctr"/>
            <a:r>
              <a:rPr lang="en-US" sz="1600" dirty="0"/>
              <a:t>2/2 = 1</a:t>
            </a:r>
          </a:p>
          <a:p>
            <a:pPr algn="ctr"/>
            <a:r>
              <a:rPr lang="en-US" sz="1600" dirty="0"/>
              <a:t>for loop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4D4681-2C07-4D6C-AF06-27AEFC2CEA8D}"/>
              </a:ext>
            </a:extLst>
          </p:cNvPr>
          <p:cNvSpPr/>
          <p:nvPr/>
        </p:nvSpPr>
        <p:spPr>
          <a:xfrm>
            <a:off x="7426036" y="3011054"/>
            <a:ext cx="1385455" cy="6003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 loop 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9694AE-D910-4C19-AA41-2FEF8200CE33}"/>
              </a:ext>
            </a:extLst>
          </p:cNvPr>
          <p:cNvSpPr/>
          <p:nvPr/>
        </p:nvSpPr>
        <p:spPr>
          <a:xfrm>
            <a:off x="7426036" y="3976254"/>
            <a:ext cx="1385455" cy="6003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 loop 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75A002-5202-4D62-8C86-351681F41FF5}"/>
              </a:ext>
            </a:extLst>
          </p:cNvPr>
          <p:cNvSpPr/>
          <p:nvPr/>
        </p:nvSpPr>
        <p:spPr>
          <a:xfrm>
            <a:off x="7426035" y="4895272"/>
            <a:ext cx="1385455" cy="6003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 loop 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3150FE-9804-4D58-863D-F06110A2F43E}"/>
              </a:ext>
            </a:extLst>
          </p:cNvPr>
          <p:cNvSpPr/>
          <p:nvPr/>
        </p:nvSpPr>
        <p:spPr>
          <a:xfrm>
            <a:off x="7426035" y="5860472"/>
            <a:ext cx="1385455" cy="6003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 loop 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DB40C0-0FF7-47A3-B847-07093463BCA3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8118764" y="2479040"/>
            <a:ext cx="0" cy="532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8E9442-3ABE-4D43-AA1E-D840E4410718}"/>
              </a:ext>
            </a:extLst>
          </p:cNvPr>
          <p:cNvCxnSpPr>
            <a:stCxn id="10" idx="4"/>
            <a:endCxn id="12" idx="0"/>
          </p:cNvCxnSpPr>
          <p:nvPr/>
        </p:nvCxnSpPr>
        <p:spPr>
          <a:xfrm>
            <a:off x="8118764" y="3611418"/>
            <a:ext cx="0" cy="364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2E1617C-1040-4EDA-BFFD-DA237193F780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 flipH="1">
            <a:off x="8118763" y="4576618"/>
            <a:ext cx="1" cy="318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DA6C8BE-979A-4109-B0E0-0CA7DB4AC8DE}"/>
              </a:ext>
            </a:extLst>
          </p:cNvPr>
          <p:cNvCxnSpPr>
            <a:stCxn id="13" idx="4"/>
            <a:endCxn id="14" idx="0"/>
          </p:cNvCxnSpPr>
          <p:nvPr/>
        </p:nvCxnSpPr>
        <p:spPr>
          <a:xfrm>
            <a:off x="8118763" y="5495636"/>
            <a:ext cx="0" cy="364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A02F7DE-EAE6-4580-889D-A164CEC9AA42}"/>
              </a:ext>
            </a:extLst>
          </p:cNvPr>
          <p:cNvSpPr/>
          <p:nvPr/>
        </p:nvSpPr>
        <p:spPr>
          <a:xfrm>
            <a:off x="9904153" y="3011054"/>
            <a:ext cx="1385455" cy="6003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 loop 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E29ACFF-A180-49C9-9F0B-2B28D8953725}"/>
              </a:ext>
            </a:extLst>
          </p:cNvPr>
          <p:cNvSpPr/>
          <p:nvPr/>
        </p:nvSpPr>
        <p:spPr>
          <a:xfrm>
            <a:off x="9904153" y="3976254"/>
            <a:ext cx="1385455" cy="6003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 loop 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A90ACD9-F877-450A-BF28-57F2C11D2E20}"/>
              </a:ext>
            </a:extLst>
          </p:cNvPr>
          <p:cNvSpPr/>
          <p:nvPr/>
        </p:nvSpPr>
        <p:spPr>
          <a:xfrm>
            <a:off x="9904152" y="4895272"/>
            <a:ext cx="1385455" cy="6003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 loop 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B9E8034-C019-412C-BF28-72E11729B10C}"/>
              </a:ext>
            </a:extLst>
          </p:cNvPr>
          <p:cNvSpPr/>
          <p:nvPr/>
        </p:nvSpPr>
        <p:spPr>
          <a:xfrm>
            <a:off x="9904152" y="5860472"/>
            <a:ext cx="1385455" cy="6003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 loop 4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56BD741-4080-45BF-80BA-BE7E227E8BEB}"/>
              </a:ext>
            </a:extLst>
          </p:cNvPr>
          <p:cNvCxnSpPr>
            <a:stCxn id="27" idx="4"/>
            <a:endCxn id="28" idx="0"/>
          </p:cNvCxnSpPr>
          <p:nvPr/>
        </p:nvCxnSpPr>
        <p:spPr>
          <a:xfrm>
            <a:off x="10596881" y="3611418"/>
            <a:ext cx="0" cy="364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77EE844-E009-43A5-913F-7148087874F1}"/>
              </a:ext>
            </a:extLst>
          </p:cNvPr>
          <p:cNvCxnSpPr>
            <a:stCxn id="28" idx="4"/>
            <a:endCxn id="29" idx="0"/>
          </p:cNvCxnSpPr>
          <p:nvPr/>
        </p:nvCxnSpPr>
        <p:spPr>
          <a:xfrm flipH="1">
            <a:off x="10596880" y="4576618"/>
            <a:ext cx="1" cy="318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9CEC7A-5159-4579-89C0-2A49D48F8F54}"/>
              </a:ext>
            </a:extLst>
          </p:cNvPr>
          <p:cNvCxnSpPr>
            <a:stCxn id="29" idx="4"/>
            <a:endCxn id="30" idx="0"/>
          </p:cNvCxnSpPr>
          <p:nvPr/>
        </p:nvCxnSpPr>
        <p:spPr>
          <a:xfrm>
            <a:off x="10596880" y="5495636"/>
            <a:ext cx="0" cy="364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13EE6EB-5CB2-4ECA-8723-C55058FCD95E}"/>
              </a:ext>
            </a:extLst>
          </p:cNvPr>
          <p:cNvCxnSpPr/>
          <p:nvPr/>
        </p:nvCxnSpPr>
        <p:spPr>
          <a:xfrm>
            <a:off x="10596880" y="2479040"/>
            <a:ext cx="0" cy="532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Brace 35">
            <a:extLst>
              <a:ext uri="{FF2B5EF4-FFF2-40B4-BE49-F238E27FC236}">
                <a16:creationId xmlns:a16="http://schemas.microsoft.com/office/drawing/2014/main" id="{13285D3C-34A4-4525-958B-62BAF046B0DF}"/>
              </a:ext>
            </a:extLst>
          </p:cNvPr>
          <p:cNvSpPr/>
          <p:nvPr/>
        </p:nvSpPr>
        <p:spPr>
          <a:xfrm>
            <a:off x="8962051" y="3165763"/>
            <a:ext cx="332505" cy="31403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7D343E10-B23A-41D9-A124-D26B2D5A27F2}"/>
              </a:ext>
            </a:extLst>
          </p:cNvPr>
          <p:cNvSpPr/>
          <p:nvPr/>
        </p:nvSpPr>
        <p:spPr>
          <a:xfrm>
            <a:off x="11353800" y="3161144"/>
            <a:ext cx="332505" cy="31403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45F2C3-574F-48DC-AF3E-2D55F9581E33}"/>
              </a:ext>
            </a:extLst>
          </p:cNvPr>
          <p:cNvSpPr txBox="1"/>
          <p:nvPr/>
        </p:nvSpPr>
        <p:spPr>
          <a:xfrm>
            <a:off x="9326190" y="4572306"/>
            <a:ext cx="66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O(n)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B460D8-B5D3-4CBA-A0CF-AC5BBCD9259C}"/>
              </a:ext>
            </a:extLst>
          </p:cNvPr>
          <p:cNvSpPr txBox="1"/>
          <p:nvPr/>
        </p:nvSpPr>
        <p:spPr>
          <a:xfrm>
            <a:off x="11679840" y="4528248"/>
            <a:ext cx="66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O(n)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AD0A72-92FC-4300-9416-B4B9E366358A}"/>
              </a:ext>
            </a:extLst>
          </p:cNvPr>
          <p:cNvSpPr txBox="1"/>
          <p:nvPr/>
        </p:nvSpPr>
        <p:spPr>
          <a:xfrm>
            <a:off x="5190840" y="2826388"/>
            <a:ext cx="93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CDCE3D-8B47-4FE0-AF5E-ECFF2A876DDA}"/>
              </a:ext>
            </a:extLst>
          </p:cNvPr>
          <p:cNvSpPr txBox="1"/>
          <p:nvPr/>
        </p:nvSpPr>
        <p:spPr>
          <a:xfrm>
            <a:off x="5753104" y="3393804"/>
            <a:ext cx="101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</p:txBody>
      </p:sp>
      <p:sp>
        <p:nvSpPr>
          <p:cNvPr id="42" name="Arrow: Left 41">
            <a:extLst>
              <a:ext uri="{FF2B5EF4-FFF2-40B4-BE49-F238E27FC236}">
                <a16:creationId xmlns:a16="http://schemas.microsoft.com/office/drawing/2014/main" id="{BF78665E-6533-4821-A1FC-C8466C5873C0}"/>
              </a:ext>
            </a:extLst>
          </p:cNvPr>
          <p:cNvSpPr/>
          <p:nvPr/>
        </p:nvSpPr>
        <p:spPr>
          <a:xfrm>
            <a:off x="4147127" y="2918721"/>
            <a:ext cx="932871" cy="184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Left 42">
            <a:extLst>
              <a:ext uri="{FF2B5EF4-FFF2-40B4-BE49-F238E27FC236}">
                <a16:creationId xmlns:a16="http://schemas.microsoft.com/office/drawing/2014/main" id="{2EF73130-3503-458F-A3D9-AB5D77DC1B8D}"/>
              </a:ext>
            </a:extLst>
          </p:cNvPr>
          <p:cNvSpPr/>
          <p:nvPr/>
        </p:nvSpPr>
        <p:spPr>
          <a:xfrm>
            <a:off x="5282162" y="3482109"/>
            <a:ext cx="375113" cy="1754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3E0194F-C79E-45B2-A650-20DBB9E89057}"/>
              </a:ext>
            </a:extLst>
          </p:cNvPr>
          <p:cNvSpPr txBox="1"/>
          <p:nvPr/>
        </p:nvSpPr>
        <p:spPr>
          <a:xfrm>
            <a:off x="1415008" y="5130800"/>
            <a:ext cx="296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complexity = O(n*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714B5B-E256-B2CB-E368-9DB872DB5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15" y="2329850"/>
            <a:ext cx="4368299" cy="2984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DD0CEA-BA1D-7D16-4E29-943C5AD6C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241" y="3145951"/>
            <a:ext cx="2333370" cy="29845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4BC7B56-0479-BEA1-86F7-FCD38ABE5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2685" y="3704932"/>
            <a:ext cx="2671029" cy="29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39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1869-8AC9-42B8-AE7D-F628DD52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complexity – Order of growth</a:t>
            </a:r>
            <a:endParaRPr lang="en-US" dirty="0"/>
          </a:p>
        </p:txBody>
      </p:sp>
      <p:pic>
        <p:nvPicPr>
          <p:cNvPr id="1026" name="Picture 2" descr="Big-O Notation | Algorithms | DroidTechKnow">
            <a:extLst>
              <a:ext uri="{FF2B5EF4-FFF2-40B4-BE49-F238E27FC236}">
                <a16:creationId xmlns:a16="http://schemas.microsoft.com/office/drawing/2014/main" id="{8FC60BAC-0CA1-4C8F-A367-00232D8AC3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197" y="2445385"/>
            <a:ext cx="4554254" cy="312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oduction to Big O Notation. Getting started with Big O Notation… | by  Andrew Jamieson | Towards Data Science">
            <a:extLst>
              <a:ext uri="{FF2B5EF4-FFF2-40B4-BE49-F238E27FC236}">
                <a16:creationId xmlns:a16="http://schemas.microsoft.com/office/drawing/2014/main" id="{6AE6C981-8E09-4191-BFA6-1E5B8FA8E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953" y="1949450"/>
            <a:ext cx="35337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F3AF46-F8B0-4E4B-92F8-841E9D952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102" y="5416550"/>
            <a:ext cx="4181475" cy="5905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939908B-87FC-DC7E-3362-06F3613CD42E}"/>
                  </a:ext>
                </a:extLst>
              </p14:cNvPr>
              <p14:cNvContentPartPr/>
              <p14:nvPr/>
            </p14:nvContentPartPr>
            <p14:xfrm>
              <a:off x="3462480" y="2771280"/>
              <a:ext cx="1507320" cy="2181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939908B-87FC-DC7E-3362-06F3613CD42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53120" y="2761920"/>
                <a:ext cx="1526040" cy="220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684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B459-B241-4498-8186-649261AB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complexity </a:t>
            </a:r>
            <a:endParaRPr lang="en-US" dirty="0"/>
          </a:p>
        </p:txBody>
      </p:sp>
      <p:pic>
        <p:nvPicPr>
          <p:cNvPr id="2050" name="Picture 2" descr="A Brief Overview of Data Structures and Big-O Notation | by Ben Grunfeld |  Medium">
            <a:extLst>
              <a:ext uri="{FF2B5EF4-FFF2-40B4-BE49-F238E27FC236}">
                <a16:creationId xmlns:a16="http://schemas.microsoft.com/office/drawing/2014/main" id="{1D39DF64-A467-4E3D-AA62-8A17E5FA82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0260"/>
            <a:ext cx="10515600" cy="358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41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CD4C-6A46-4F3F-B50F-356B35E3EA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216400" y="2498725"/>
            <a:ext cx="4185920" cy="1325563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5220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60177D-A77D-43E1-8CAD-2B50A3634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656492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Big O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2AA5D-6507-4FF5-9C08-A01492C12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</a:t>
            </a:r>
            <a:r>
              <a:rPr lang="en-US" sz="2400" b="0" i="0" dirty="0">
                <a:effectLst/>
              </a:rPr>
              <a:t>he most fundamental tools for computer scientists to analyze the cost of an algorithm. </a:t>
            </a:r>
          </a:p>
          <a:p>
            <a:r>
              <a:rPr lang="en-US" sz="2400" b="0" i="0" dirty="0">
                <a:effectLst/>
              </a:rPr>
              <a:t>It measures the time it takes to run your function as the input grows.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0" i="0" dirty="0">
              <a:effectLst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299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E285D-50A6-444E-BE3E-EEFF1FBF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B9EB-EF44-493E-A125-299B55A8F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harter"/>
              </a:rPr>
              <a:t>T</a:t>
            </a:r>
            <a:r>
              <a:rPr lang="en-US" sz="2400" b="0" i="0" dirty="0">
                <a:effectLst/>
                <a:latin typeface="charter"/>
              </a:rPr>
              <a:t>wo parts to measuring efficiency.</a:t>
            </a:r>
          </a:p>
          <a:p>
            <a:r>
              <a:rPr lang="en-US" sz="2400" b="1" dirty="0">
                <a:latin typeface="charter"/>
              </a:rPr>
              <a:t>Time complexity </a:t>
            </a:r>
            <a:r>
              <a:rPr lang="en-US" sz="2400" dirty="0">
                <a:latin typeface="charter"/>
              </a:rPr>
              <a:t>- </a:t>
            </a:r>
            <a:r>
              <a:rPr lang="en-US" sz="2400" b="0" i="0" dirty="0">
                <a:effectLst/>
                <a:latin typeface="charter"/>
              </a:rPr>
              <a:t>measure of how long the function takes to run in terms of its computational steps.</a:t>
            </a:r>
            <a:endParaRPr lang="en-US" sz="2400" dirty="0">
              <a:latin typeface="charter"/>
            </a:endParaRPr>
          </a:p>
          <a:p>
            <a:r>
              <a:rPr lang="en-US" sz="2400" b="1" dirty="0">
                <a:latin typeface="charter"/>
              </a:rPr>
              <a:t>Space complexity </a:t>
            </a:r>
            <a:r>
              <a:rPr lang="en-US" sz="2400" dirty="0">
                <a:latin typeface="charter"/>
              </a:rPr>
              <a:t>- </a:t>
            </a:r>
            <a:r>
              <a:rPr lang="en-US" sz="2400" b="0" i="0" dirty="0">
                <a:effectLst/>
                <a:latin typeface="charter"/>
              </a:rPr>
              <a:t>has to do with the amount of memory used by the function.</a:t>
            </a:r>
            <a:endParaRPr lang="en-US" sz="2400" dirty="0">
              <a:latin typeface="charter"/>
            </a:endParaRPr>
          </a:p>
          <a:p>
            <a:pPr marL="0" indent="0">
              <a:buNone/>
            </a:pPr>
            <a:endParaRPr lang="en-US" sz="2400" dirty="0"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196169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0E29E-B457-410E-AD7D-782B9EDF3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8995-55F0-4CB4-8E0A-721817E9F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# minutes to treat patients is depended on # of patients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F961869-C851-453C-9B39-400024C00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172465"/>
              </p:ext>
            </p:extLst>
          </p:nvPr>
        </p:nvGraphicFramePr>
        <p:xfrm>
          <a:off x="1265382" y="2825557"/>
          <a:ext cx="37684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218">
                  <a:extLst>
                    <a:ext uri="{9D8B030D-6E8A-4147-A177-3AD203B41FA5}">
                      <a16:colId xmlns:a16="http://schemas.microsoft.com/office/drawing/2014/main" val="3937258312"/>
                    </a:ext>
                  </a:extLst>
                </a:gridCol>
                <a:gridCol w="1884218">
                  <a:extLst>
                    <a:ext uri="{9D8B030D-6E8A-4147-A177-3AD203B41FA5}">
                      <a16:colId xmlns:a16="http://schemas.microsoft.com/office/drawing/2014/main" val="720040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of patients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time (min)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33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6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204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74731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AA0E934-6FCA-4CC8-9DEF-9F683BA3FB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9088889"/>
              </p:ext>
            </p:extLst>
          </p:nvPr>
        </p:nvGraphicFramePr>
        <p:xfrm>
          <a:off x="6289964" y="2581760"/>
          <a:ext cx="3352800" cy="1970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71A40C7-954F-473E-8967-205CF40FA61A}"/>
              </a:ext>
            </a:extLst>
          </p:cNvPr>
          <p:cNvSpPr txBox="1"/>
          <p:nvPr/>
        </p:nvSpPr>
        <p:spPr>
          <a:xfrm>
            <a:off x="6766560" y="5171440"/>
            <a:ext cx="183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O(n)  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331B45D-B3A9-4C45-92D7-505EABE8C037}"/>
              </a:ext>
            </a:extLst>
          </p:cNvPr>
          <p:cNvSpPr/>
          <p:nvPr/>
        </p:nvSpPr>
        <p:spPr>
          <a:xfrm>
            <a:off x="7894320" y="5240144"/>
            <a:ext cx="548640" cy="231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2152A8-5E2F-4468-81B1-58DFE4E48E74}"/>
              </a:ext>
            </a:extLst>
          </p:cNvPr>
          <p:cNvSpPr txBox="1"/>
          <p:nvPr/>
        </p:nvSpPr>
        <p:spPr>
          <a:xfrm>
            <a:off x="8666480" y="517143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O(# of patients)</a:t>
            </a:r>
          </a:p>
        </p:txBody>
      </p:sp>
    </p:spTree>
    <p:extLst>
      <p:ext uri="{BB962C8B-B14F-4D97-AF65-F5344CB8AC3E}">
        <p14:creationId xmlns:p14="http://schemas.microsoft.com/office/powerpoint/2010/main" val="12437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4AB32-4C25-4ECE-B134-54695B67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O(n) - Linear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AB778EF3-C80E-41B7-AE71-F80FAF788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976" y="2163347"/>
            <a:ext cx="4004058" cy="136242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C16F36-AB97-4E0D-9657-3F51F7D933FD}"/>
              </a:ext>
            </a:extLst>
          </p:cNvPr>
          <p:cNvSpPr txBox="1"/>
          <p:nvPr/>
        </p:nvSpPr>
        <p:spPr>
          <a:xfrm>
            <a:off x="6846968" y="2556270"/>
            <a:ext cx="1791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n times</a:t>
            </a:r>
          </a:p>
          <a:p>
            <a:endParaRPr lang="en-US" dirty="0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CD377302-25AA-40A5-9C25-A083A53D713E}"/>
              </a:ext>
            </a:extLst>
          </p:cNvPr>
          <p:cNvSpPr/>
          <p:nvPr/>
        </p:nvSpPr>
        <p:spPr>
          <a:xfrm>
            <a:off x="6009666" y="2657764"/>
            <a:ext cx="468233" cy="2216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56344A-8C7A-4A23-B385-3CFE1149D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976" y="4296353"/>
            <a:ext cx="3771900" cy="1885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D672C3-44D0-4EF4-AD71-815CABB8C660}"/>
              </a:ext>
            </a:extLst>
          </p:cNvPr>
          <p:cNvSpPr txBox="1"/>
          <p:nvPr/>
        </p:nvSpPr>
        <p:spPr>
          <a:xfrm>
            <a:off x="5975543" y="4655142"/>
            <a:ext cx="2293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O(N)</a:t>
            </a:r>
          </a:p>
          <a:p>
            <a:r>
              <a:rPr lang="en-US" dirty="0"/>
              <a:t>O(1)</a:t>
            </a:r>
          </a:p>
          <a:p>
            <a:r>
              <a:rPr lang="en-US" dirty="0"/>
              <a:t>O(1)</a:t>
            </a:r>
          </a:p>
          <a:p>
            <a:r>
              <a:rPr lang="en-US" dirty="0"/>
              <a:t>O(1)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E9A1F4E5-BDAC-4687-A0E2-65E3A76046BA}"/>
              </a:ext>
            </a:extLst>
          </p:cNvPr>
          <p:cNvSpPr/>
          <p:nvPr/>
        </p:nvSpPr>
        <p:spPr>
          <a:xfrm>
            <a:off x="6846968" y="4775200"/>
            <a:ext cx="232158" cy="100676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C6E42F-6B55-41CF-AECB-5A693FD9B47F}"/>
              </a:ext>
            </a:extLst>
          </p:cNvPr>
          <p:cNvSpPr txBox="1"/>
          <p:nvPr/>
        </p:nvSpPr>
        <p:spPr>
          <a:xfrm>
            <a:off x="7259781" y="5126181"/>
            <a:ext cx="69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O(N)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DC8A1F-FFB5-46C5-893A-344FA2226BDD}"/>
              </a:ext>
            </a:extLst>
          </p:cNvPr>
          <p:cNvCxnSpPr>
            <a:cxnSpLocks/>
          </p:cNvCxnSpPr>
          <p:nvPr/>
        </p:nvCxnSpPr>
        <p:spPr>
          <a:xfrm flipH="1">
            <a:off x="5486400" y="4876800"/>
            <a:ext cx="489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5FD930-8316-4D37-A841-3BB52F58991B}"/>
              </a:ext>
            </a:extLst>
          </p:cNvPr>
          <p:cNvCxnSpPr>
            <a:cxnSpLocks/>
          </p:cNvCxnSpPr>
          <p:nvPr/>
        </p:nvCxnSpPr>
        <p:spPr>
          <a:xfrm flipH="1">
            <a:off x="4945140" y="5121563"/>
            <a:ext cx="1030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020284-BE51-4147-ACB1-96F6C4E6EE91}"/>
              </a:ext>
            </a:extLst>
          </p:cNvPr>
          <p:cNvCxnSpPr>
            <a:cxnSpLocks/>
          </p:cNvCxnSpPr>
          <p:nvPr/>
        </p:nvCxnSpPr>
        <p:spPr>
          <a:xfrm flipH="1" flipV="1">
            <a:off x="4082473" y="5338618"/>
            <a:ext cx="1893070" cy="73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F02189-4CDC-408B-936E-EBC609A26F47}"/>
              </a:ext>
            </a:extLst>
          </p:cNvPr>
          <p:cNvCxnSpPr>
            <a:cxnSpLocks/>
          </p:cNvCxnSpPr>
          <p:nvPr/>
        </p:nvCxnSpPr>
        <p:spPr>
          <a:xfrm flipH="1" flipV="1">
            <a:off x="4329849" y="5592617"/>
            <a:ext cx="1645694" cy="54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B6C9DFB-75A9-83FC-5518-9892D83D6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728" y="2968494"/>
            <a:ext cx="2818483" cy="3188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F82F23-FFCA-1E3B-A32B-DCC68BE5F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5724" y="4996965"/>
            <a:ext cx="2786448" cy="2214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D837763-0487-545A-DE12-A151280899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144"/>
          <a:stretch/>
        </p:blipFill>
        <p:spPr>
          <a:xfrm>
            <a:off x="632567" y="4756045"/>
            <a:ext cx="4712467" cy="2344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DC02520-7108-679F-AD17-E21E512D0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148" y="2707091"/>
            <a:ext cx="5020983" cy="23444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F768819-C483-677A-A4F4-2F03D60B1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2521" y="4518950"/>
            <a:ext cx="722412" cy="28268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F3B6B86-E554-2567-665B-D1A2B25468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9259" y="2380400"/>
            <a:ext cx="688937" cy="26958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8A9A74E-BBA0-D2A8-F01E-9D2DD16BE4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3380" y="5453957"/>
            <a:ext cx="2333222" cy="2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4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0362-CAD8-4B3F-A1B9-2B06C68A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CB1FC-3FE0-423E-B33F-4A9C44F44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Linear search algorithm</a:t>
            </a:r>
          </a:p>
          <a:p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In worst-case scenario, this is not very efficient.</a:t>
            </a:r>
          </a:p>
          <a:p>
            <a:r>
              <a:rPr lang="en-US" sz="2400" dirty="0">
                <a:solidFill>
                  <a:srgbClr val="292929"/>
                </a:solidFill>
                <a:latin typeface="charter"/>
              </a:rPr>
              <a:t>Time complexity - O(N)</a:t>
            </a:r>
            <a:endParaRPr lang="en-US" sz="2400" dirty="0"/>
          </a:p>
        </p:txBody>
      </p:sp>
      <p:pic>
        <p:nvPicPr>
          <p:cNvPr id="3074" name="Picture 2" descr="Java67: How to implement Linear Search Algorithm in Java? Example tutorial">
            <a:extLst>
              <a:ext uri="{FF2B5EF4-FFF2-40B4-BE49-F238E27FC236}">
                <a16:creationId xmlns:a16="http://schemas.microsoft.com/office/drawing/2014/main" id="{22CA8C2E-48AC-42DE-A227-87CC125BD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939" y="3768436"/>
            <a:ext cx="3782061" cy="161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B65BBE-FF74-4E67-B718-911E22BC0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478" y="1825625"/>
            <a:ext cx="2876550" cy="2076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FC1F6D-712B-4DEC-952E-9DED071F6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9478" y="4037012"/>
            <a:ext cx="2743200" cy="6762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EEEFE90-9347-41B7-9E69-6AF6194C79FE}"/>
                  </a:ext>
                </a:extLst>
              </p14:cNvPr>
              <p14:cNvContentPartPr/>
              <p14:nvPr/>
            </p14:nvContentPartPr>
            <p14:xfrm>
              <a:off x="4350105" y="208722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EEEFE90-9347-41B7-9E69-6AF6194C79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41105" y="207822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334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1F93-E864-46FF-87C7-15137ECB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O(1) - Constant time</a:t>
            </a:r>
          </a:p>
        </p:txBody>
      </p:sp>
      <p:pic>
        <p:nvPicPr>
          <p:cNvPr id="4" name="Picture 4" descr="Introduction to Big O Notation. Getting started with Big O Notation… | by  Andrew Jamieson | Towards Data Science">
            <a:extLst>
              <a:ext uri="{FF2B5EF4-FFF2-40B4-BE49-F238E27FC236}">
                <a16:creationId xmlns:a16="http://schemas.microsoft.com/office/drawing/2014/main" id="{8BB4E3D1-BB9A-424E-A0D2-8A52FCF66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353" y="1939290"/>
            <a:ext cx="35337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B5F97B2-53EB-4B70-954E-F05A09F96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0662" y="2441290"/>
            <a:ext cx="4040217" cy="1077391"/>
          </a:xfrm>
        </p:spPr>
      </p:pic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8C527014-A3A6-4037-9C58-6F96527E6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821" y="3951507"/>
            <a:ext cx="4004058" cy="13624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503EF2-03B0-4F6C-A35B-983DDE692B85}"/>
              </a:ext>
            </a:extLst>
          </p:cNvPr>
          <p:cNvSpPr txBox="1"/>
          <p:nvPr/>
        </p:nvSpPr>
        <p:spPr>
          <a:xfrm>
            <a:off x="6187440" y="2798995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O(1)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30A34430-FB71-495E-B4AC-782D43E99A81}"/>
              </a:ext>
            </a:extLst>
          </p:cNvPr>
          <p:cNvSpPr/>
          <p:nvPr/>
        </p:nvSpPr>
        <p:spPr>
          <a:xfrm>
            <a:off x="5567680" y="2885440"/>
            <a:ext cx="436880" cy="1762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6B9CC7-F4B5-4500-AA65-8CB77B7A9A24}"/>
              </a:ext>
            </a:extLst>
          </p:cNvPr>
          <p:cNvSpPr txBox="1"/>
          <p:nvPr/>
        </p:nvSpPr>
        <p:spPr>
          <a:xfrm>
            <a:off x="6096000" y="4383032"/>
            <a:ext cx="86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O(n)</a:t>
            </a:r>
          </a:p>
          <a:p>
            <a:r>
              <a:rPr lang="en-US" dirty="0"/>
              <a:t>O(1)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54FBC6-0B09-44BE-974E-75ACD7A742C9}"/>
              </a:ext>
            </a:extLst>
          </p:cNvPr>
          <p:cNvCxnSpPr>
            <a:cxnSpLocks/>
          </p:cNvCxnSpPr>
          <p:nvPr/>
        </p:nvCxnSpPr>
        <p:spPr>
          <a:xfrm flipH="1">
            <a:off x="5595388" y="4531117"/>
            <a:ext cx="459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0FA52A-C127-425F-8542-669CC7E28B15}"/>
              </a:ext>
            </a:extLst>
          </p:cNvPr>
          <p:cNvCxnSpPr>
            <a:cxnSpLocks/>
          </p:cNvCxnSpPr>
          <p:nvPr/>
        </p:nvCxnSpPr>
        <p:spPr>
          <a:xfrm flipH="1">
            <a:off x="5329382" y="4877481"/>
            <a:ext cx="747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8DEFABF-87AD-4CFB-BD0E-6521049620FA}"/>
              </a:ext>
            </a:extLst>
          </p:cNvPr>
          <p:cNvSpPr txBox="1"/>
          <p:nvPr/>
        </p:nvSpPr>
        <p:spPr>
          <a:xfrm>
            <a:off x="4802909" y="5406390"/>
            <a:ext cx="215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O(N) + O(1)  =&gt;  O(N)   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BF8201D-DACF-42AB-A6A2-BEC6921F707F}"/>
                  </a:ext>
                </a:extLst>
              </p14:cNvPr>
              <p14:cNvContentPartPr/>
              <p14:nvPr/>
            </p14:nvContentPartPr>
            <p14:xfrm>
              <a:off x="5550345" y="5366102"/>
              <a:ext cx="542520" cy="378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BF8201D-DACF-42AB-A6A2-BEC6921F707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41705" y="5357102"/>
                <a:ext cx="56016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61116B9-5E6A-48B1-9104-45D8E212626B}"/>
                  </a:ext>
                </a:extLst>
              </p14:cNvPr>
              <p14:cNvContentPartPr/>
              <p14:nvPr/>
            </p14:nvContentPartPr>
            <p14:xfrm>
              <a:off x="5605785" y="5338382"/>
              <a:ext cx="397800" cy="451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61116B9-5E6A-48B1-9104-45D8E212626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97145" y="5329742"/>
                <a:ext cx="415440" cy="46944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651351C-A5DC-CF07-DAD9-D969A732CF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34522" y="2793883"/>
            <a:ext cx="2994859" cy="3370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3789E4-FA40-80BC-5972-0379BE33DC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78630" y="4718971"/>
            <a:ext cx="2816596" cy="3170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70FDF9-80C3-98CF-7689-B5D8261026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783" y="4509390"/>
            <a:ext cx="5358766" cy="250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BA53C2-7F9F-10D8-D9EA-7F95EE06E7E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03874" y="4244870"/>
            <a:ext cx="749511" cy="29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33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DC28B-AA21-4B6C-8E1D-8C371A79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O(n) - Linear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31471-ED9D-4E22-AF34-FAA94E78F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time complexity of this code?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52EB3-C636-42CF-ADA5-455E4A864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246" y="2768023"/>
            <a:ext cx="3743325" cy="2171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2184EB-A165-7183-EC97-65EC8D6BB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666" y="3518674"/>
            <a:ext cx="2818483" cy="3188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F8877A-D2F4-E2C5-8989-407E00FE7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016" y="4428553"/>
            <a:ext cx="2818482" cy="23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18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DC28B-AA21-4B6C-8E1D-8C371A79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31471-ED9D-4E22-AF34-FAA94E78F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time complexity of this code?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52EB3-C636-42CF-ADA5-455E4A864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173" y="2706805"/>
            <a:ext cx="3762895" cy="21830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340F42-2ABF-44F6-9977-2A81A96D7729}"/>
              </a:ext>
            </a:extLst>
          </p:cNvPr>
          <p:cNvSpPr txBox="1"/>
          <p:nvPr/>
        </p:nvSpPr>
        <p:spPr>
          <a:xfrm>
            <a:off x="6404724" y="3147814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F1B7A5-52CD-48AB-80EA-450E2ADA2D84}"/>
              </a:ext>
            </a:extLst>
          </p:cNvPr>
          <p:cNvSpPr txBox="1"/>
          <p:nvPr/>
        </p:nvSpPr>
        <p:spPr>
          <a:xfrm>
            <a:off x="6455988" y="4054132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AF4DE8-36A3-4B58-AF33-426C68401ED9}"/>
              </a:ext>
            </a:extLst>
          </p:cNvPr>
          <p:cNvSpPr txBox="1"/>
          <p:nvPr/>
        </p:nvSpPr>
        <p:spPr>
          <a:xfrm>
            <a:off x="7760852" y="3059668"/>
            <a:ext cx="2794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O(n) + O(n)</a:t>
            </a:r>
          </a:p>
          <a:p>
            <a:endParaRPr lang="en-US" dirty="0"/>
          </a:p>
          <a:p>
            <a:r>
              <a:rPr lang="en-US" dirty="0"/>
              <a:t> =  O(2n)</a:t>
            </a:r>
          </a:p>
          <a:p>
            <a:endParaRPr lang="en-US" dirty="0"/>
          </a:p>
          <a:p>
            <a:r>
              <a:rPr lang="en-US" dirty="0"/>
              <a:t>Time complexity = O(n)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BB3387A-29A7-4013-AB01-E9AEC566CAC9}"/>
              </a:ext>
            </a:extLst>
          </p:cNvPr>
          <p:cNvSpPr/>
          <p:nvPr/>
        </p:nvSpPr>
        <p:spPr>
          <a:xfrm>
            <a:off x="5617556" y="3284220"/>
            <a:ext cx="487680" cy="96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5D766EA-7BCC-469C-8689-81E9C3CACE4F}"/>
              </a:ext>
            </a:extLst>
          </p:cNvPr>
          <p:cNvSpPr/>
          <p:nvPr/>
        </p:nvSpPr>
        <p:spPr>
          <a:xfrm>
            <a:off x="5643188" y="4190538"/>
            <a:ext cx="487680" cy="96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D9FCE-ED7A-A612-4D43-454F422BF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888" y="3426334"/>
            <a:ext cx="2818483" cy="3188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4ADB4E-DC33-02F0-D7CC-16D4B6552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248" y="4348252"/>
            <a:ext cx="2838123" cy="23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4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531</Words>
  <Application>Microsoft Office PowerPoint</Application>
  <PresentationFormat>Widescreen</PresentationFormat>
  <Paragraphs>108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charter</vt:lpstr>
      <vt:lpstr>urw-din</vt:lpstr>
      <vt:lpstr>Office Theme</vt:lpstr>
      <vt:lpstr>Data Structures and Algorithms </vt:lpstr>
      <vt:lpstr>Big O notation</vt:lpstr>
      <vt:lpstr>Complexity</vt:lpstr>
      <vt:lpstr>Example</vt:lpstr>
      <vt:lpstr>O(n) - Linear</vt:lpstr>
      <vt:lpstr>Example</vt:lpstr>
      <vt:lpstr>O(1) - Constant time</vt:lpstr>
      <vt:lpstr>O(n) - Linear</vt:lpstr>
      <vt:lpstr>O(n)</vt:lpstr>
      <vt:lpstr>O(n)</vt:lpstr>
      <vt:lpstr>O(n^2) - Quadratic</vt:lpstr>
      <vt:lpstr>O(log n) - logarithmic</vt:lpstr>
      <vt:lpstr>O(log n)</vt:lpstr>
      <vt:lpstr>O(nlogn)</vt:lpstr>
      <vt:lpstr>Time complexity – Order of growth</vt:lpstr>
      <vt:lpstr>Time complexity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</dc:title>
  <dc:creator>Rasika Vijithasena</dc:creator>
  <cp:lastModifiedBy>Roshani Wijesuriya</cp:lastModifiedBy>
  <cp:revision>30</cp:revision>
  <dcterms:created xsi:type="dcterms:W3CDTF">2022-03-01T11:36:31Z</dcterms:created>
  <dcterms:modified xsi:type="dcterms:W3CDTF">2023-02-17T04:44:01Z</dcterms:modified>
</cp:coreProperties>
</file>