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80" r:id="rId4"/>
    <p:sldId id="258" r:id="rId5"/>
    <p:sldId id="259" r:id="rId6"/>
    <p:sldId id="281" r:id="rId7"/>
    <p:sldId id="261" r:id="rId8"/>
    <p:sldId id="284" r:id="rId9"/>
    <p:sldId id="285" r:id="rId10"/>
    <p:sldId id="286" r:id="rId11"/>
    <p:sldId id="283" r:id="rId12"/>
    <p:sldId id="282" r:id="rId13"/>
    <p:sldId id="264" r:id="rId14"/>
    <p:sldId id="263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9691B-82B3-449C-8F51-4A7D55E213B5}" v="11" dt="2023-02-28T02:01:5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i Wijesuriya" userId="5f7ddfb4-067b-4538-8d7c-0b19b3d524d7" providerId="ADAL" clId="{BAF5C589-10BC-459C-BE87-7960741C6766}"/>
    <pc:docChg chg="addSld">
      <pc:chgData name="Roshani Wijesuriya" userId="5f7ddfb4-067b-4538-8d7c-0b19b3d524d7" providerId="ADAL" clId="{BAF5C589-10BC-459C-BE87-7960741C6766}" dt="2023-02-22T03:49:20.545" v="0" actId="680"/>
      <pc:docMkLst>
        <pc:docMk/>
      </pc:docMkLst>
      <pc:sldChg chg="new">
        <pc:chgData name="Roshani Wijesuriya" userId="5f7ddfb4-067b-4538-8d7c-0b19b3d524d7" providerId="ADAL" clId="{BAF5C589-10BC-459C-BE87-7960741C6766}" dt="2023-02-22T03:49:20.545" v="0" actId="680"/>
        <pc:sldMkLst>
          <pc:docMk/>
          <pc:sldMk cId="281832599" sldId="279"/>
        </pc:sldMkLst>
      </pc:sldChg>
    </pc:docChg>
  </pc:docChgLst>
  <pc:docChgLst>
    <pc:chgData name="Roshani Wijesuriya" userId="5f7ddfb4-067b-4538-8d7c-0b19b3d524d7" providerId="ADAL" clId="{3B1EC6F3-8D20-41F7-B614-8C8195E19488}"/>
    <pc:docChg chg="undo custSel addSld delSld modSld">
      <pc:chgData name="Roshani Wijesuriya" userId="5f7ddfb4-067b-4538-8d7c-0b19b3d524d7" providerId="ADAL" clId="{3B1EC6F3-8D20-41F7-B614-8C8195E19488}" dt="2023-02-21T14:46:31.875" v="24" actId="14100"/>
      <pc:docMkLst>
        <pc:docMk/>
      </pc:docMkLst>
      <pc:sldChg chg="modSp modAnim">
        <pc:chgData name="Roshani Wijesuriya" userId="5f7ddfb4-067b-4538-8d7c-0b19b3d524d7" providerId="ADAL" clId="{3B1EC6F3-8D20-41F7-B614-8C8195E19488}" dt="2023-02-21T11:23:09.959" v="17" actId="20577"/>
        <pc:sldMkLst>
          <pc:docMk/>
          <pc:sldMk cId="3146458899" sldId="256"/>
        </pc:sldMkLst>
        <pc:spChg chg="mod">
          <ac:chgData name="Roshani Wijesuriya" userId="5f7ddfb4-067b-4538-8d7c-0b19b3d524d7" providerId="ADAL" clId="{3B1EC6F3-8D20-41F7-B614-8C8195E19488}" dt="2023-02-21T11:23:09.959" v="17" actId="20577"/>
          <ac:spMkLst>
            <pc:docMk/>
            <pc:sldMk cId="3146458899" sldId="256"/>
            <ac:spMk id="3" creationId="{ECCAAB84-B04F-4616-A799-5619CD8F3375}"/>
          </ac:spMkLst>
        </pc:spChg>
      </pc:sldChg>
      <pc:sldChg chg="delSp modSp mod">
        <pc:chgData name="Roshani Wijesuriya" userId="5f7ddfb4-067b-4538-8d7c-0b19b3d524d7" providerId="ADAL" clId="{3B1EC6F3-8D20-41F7-B614-8C8195E19488}" dt="2023-02-21T14:46:31.875" v="24" actId="14100"/>
        <pc:sldMkLst>
          <pc:docMk/>
          <pc:sldMk cId="2597645566" sldId="272"/>
        </pc:sldMkLst>
        <pc:spChg chg="del">
          <ac:chgData name="Roshani Wijesuriya" userId="5f7ddfb4-067b-4538-8d7c-0b19b3d524d7" providerId="ADAL" clId="{3B1EC6F3-8D20-41F7-B614-8C8195E19488}" dt="2023-02-21T14:43:38.074" v="20" actId="478"/>
          <ac:spMkLst>
            <pc:docMk/>
            <pc:sldMk cId="2597645566" sldId="272"/>
            <ac:spMk id="20" creationId="{725AA414-D100-4FB2-A7ED-4043E9B73F35}"/>
          </ac:spMkLst>
        </pc:spChg>
        <pc:picChg chg="mod">
          <ac:chgData name="Roshani Wijesuriya" userId="5f7ddfb4-067b-4538-8d7c-0b19b3d524d7" providerId="ADAL" clId="{3B1EC6F3-8D20-41F7-B614-8C8195E19488}" dt="2023-02-21T14:46:31.875" v="24" actId="14100"/>
          <ac:picMkLst>
            <pc:docMk/>
            <pc:sldMk cId="2597645566" sldId="272"/>
            <ac:picMk id="5" creationId="{3D6CAA77-200C-4129-A527-6013AB176EB7}"/>
          </ac:picMkLst>
        </pc:picChg>
      </pc:sldChg>
      <pc:sldChg chg="new del">
        <pc:chgData name="Roshani Wijesuriya" userId="5f7ddfb4-067b-4538-8d7c-0b19b3d524d7" providerId="ADAL" clId="{3B1EC6F3-8D20-41F7-B614-8C8195E19488}" dt="2023-02-21T11:29:14.108" v="19" actId="680"/>
        <pc:sldMkLst>
          <pc:docMk/>
          <pc:sldMk cId="642306504" sldId="279"/>
        </pc:sldMkLst>
      </pc:sldChg>
    </pc:docChg>
  </pc:docChgLst>
  <pc:docChgLst>
    <pc:chgData name="Roshani Wijesuriya" userId="5f7ddfb4-067b-4538-8d7c-0b19b3d524d7" providerId="ADAL" clId="{9ED9691B-82B3-449C-8F51-4A7D55E213B5}"/>
    <pc:docChg chg="undo custSel addSld delSld modSld">
      <pc:chgData name="Roshani Wijesuriya" userId="5f7ddfb4-067b-4538-8d7c-0b19b3d524d7" providerId="ADAL" clId="{9ED9691B-82B3-449C-8F51-4A7D55E213B5}" dt="2023-03-01T02:41:22.312" v="2797" actId="27636"/>
      <pc:docMkLst>
        <pc:docMk/>
      </pc:docMkLst>
      <pc:sldChg chg="modSp">
        <pc:chgData name="Roshani Wijesuriya" userId="5f7ddfb4-067b-4538-8d7c-0b19b3d524d7" providerId="ADAL" clId="{9ED9691B-82B3-449C-8F51-4A7D55E213B5}" dt="2023-02-26T05:18:12.518" v="9" actId="20577"/>
        <pc:sldMkLst>
          <pc:docMk/>
          <pc:sldMk cId="3146458899" sldId="256"/>
        </pc:sldMkLst>
        <pc:spChg chg="mod">
          <ac:chgData name="Roshani Wijesuriya" userId="5f7ddfb4-067b-4538-8d7c-0b19b3d524d7" providerId="ADAL" clId="{9ED9691B-82B3-449C-8F51-4A7D55E213B5}" dt="2023-02-26T05:18:12.518" v="9" actId="20577"/>
          <ac:spMkLst>
            <pc:docMk/>
            <pc:sldMk cId="3146458899" sldId="256"/>
            <ac:spMk id="3" creationId="{ECCAAB84-B04F-4616-A799-5619CD8F3375}"/>
          </ac:spMkLst>
        </pc:spChg>
      </pc:sldChg>
      <pc:sldChg chg="delSp modSp mod">
        <pc:chgData name="Roshani Wijesuriya" userId="5f7ddfb4-067b-4538-8d7c-0b19b3d524d7" providerId="ADAL" clId="{9ED9691B-82B3-449C-8F51-4A7D55E213B5}" dt="2023-02-28T15:49:24.538" v="2502" actId="403"/>
        <pc:sldMkLst>
          <pc:docMk/>
          <pc:sldMk cId="4017860980" sldId="257"/>
        </pc:sldMkLst>
        <pc:spChg chg="mod">
          <ac:chgData name="Roshani Wijesuriya" userId="5f7ddfb4-067b-4538-8d7c-0b19b3d524d7" providerId="ADAL" clId="{9ED9691B-82B3-449C-8F51-4A7D55E213B5}" dt="2023-02-28T15:49:24.538" v="2502" actId="403"/>
          <ac:spMkLst>
            <pc:docMk/>
            <pc:sldMk cId="4017860980" sldId="257"/>
            <ac:spMk id="3" creationId="{7C5A382F-5B6B-4D91-8FA6-15BC6BA66551}"/>
          </ac:spMkLst>
        </pc:spChg>
        <pc:spChg chg="del">
          <ac:chgData name="Roshani Wijesuriya" userId="5f7ddfb4-067b-4538-8d7c-0b19b3d524d7" providerId="ADAL" clId="{9ED9691B-82B3-449C-8F51-4A7D55E213B5}" dt="2023-02-28T01:42:49.005" v="489" actId="478"/>
          <ac:spMkLst>
            <pc:docMk/>
            <pc:sldMk cId="4017860980" sldId="257"/>
            <ac:spMk id="7" creationId="{50848ED9-E375-459A-B40A-E22A7B6BC197}"/>
          </ac:spMkLst>
        </pc:spChg>
        <pc:picChg chg="del">
          <ac:chgData name="Roshani Wijesuriya" userId="5f7ddfb4-067b-4538-8d7c-0b19b3d524d7" providerId="ADAL" clId="{9ED9691B-82B3-449C-8F51-4A7D55E213B5}" dt="2023-02-28T01:42:41.552" v="487" actId="478"/>
          <ac:picMkLst>
            <pc:docMk/>
            <pc:sldMk cId="4017860980" sldId="257"/>
            <ac:picMk id="5" creationId="{1BA44FD9-E282-40F6-8ABF-6846777A0999}"/>
          </ac:picMkLst>
        </pc:picChg>
        <pc:picChg chg="del">
          <ac:chgData name="Roshani Wijesuriya" userId="5f7ddfb4-067b-4538-8d7c-0b19b3d524d7" providerId="ADAL" clId="{9ED9691B-82B3-449C-8F51-4A7D55E213B5}" dt="2023-02-28T01:42:45.415" v="488" actId="478"/>
          <ac:picMkLst>
            <pc:docMk/>
            <pc:sldMk cId="4017860980" sldId="257"/>
            <ac:picMk id="6" creationId="{425CFED2-9FCC-4BBC-A559-BC20477B8221}"/>
          </ac:picMkLst>
        </pc:picChg>
      </pc:sldChg>
      <pc:sldChg chg="delSp modSp mod">
        <pc:chgData name="Roshani Wijesuriya" userId="5f7ddfb4-067b-4538-8d7c-0b19b3d524d7" providerId="ADAL" clId="{9ED9691B-82B3-449C-8F51-4A7D55E213B5}" dt="2023-03-01T02:41:22.312" v="2797" actId="27636"/>
        <pc:sldMkLst>
          <pc:docMk/>
          <pc:sldMk cId="2404935747" sldId="258"/>
        </pc:sldMkLst>
        <pc:spChg chg="mod">
          <ac:chgData name="Roshani Wijesuriya" userId="5f7ddfb4-067b-4538-8d7c-0b19b3d524d7" providerId="ADAL" clId="{9ED9691B-82B3-449C-8F51-4A7D55E213B5}" dt="2023-02-28T01:53:13.780" v="610" actId="20577"/>
          <ac:spMkLst>
            <pc:docMk/>
            <pc:sldMk cId="2404935747" sldId="258"/>
            <ac:spMk id="2" creationId="{236363E5-BD98-4A74-B325-3FEBBBC15129}"/>
          </ac:spMkLst>
        </pc:spChg>
        <pc:spChg chg="mod">
          <ac:chgData name="Roshani Wijesuriya" userId="5f7ddfb4-067b-4538-8d7c-0b19b3d524d7" providerId="ADAL" clId="{9ED9691B-82B3-449C-8F51-4A7D55E213B5}" dt="2023-03-01T02:41:22.312" v="2797" actId="27636"/>
          <ac:spMkLst>
            <pc:docMk/>
            <pc:sldMk cId="2404935747" sldId="258"/>
            <ac:spMk id="3" creationId="{7C5A382F-5B6B-4D91-8FA6-15BC6BA66551}"/>
          </ac:spMkLst>
        </pc:spChg>
        <pc:picChg chg="del">
          <ac:chgData name="Roshani Wijesuriya" userId="5f7ddfb4-067b-4538-8d7c-0b19b3d524d7" providerId="ADAL" clId="{9ED9691B-82B3-449C-8F51-4A7D55E213B5}" dt="2023-02-28T02:01:50.343" v="773" actId="478"/>
          <ac:picMkLst>
            <pc:docMk/>
            <pc:sldMk cId="2404935747" sldId="258"/>
            <ac:picMk id="18" creationId="{3B54BB80-8377-4F0A-8D4B-30CAF50D0A6D}"/>
          </ac:picMkLst>
        </pc:picChg>
      </pc:sldChg>
      <pc:sldChg chg="addSp delSp modSp mod">
        <pc:chgData name="Roshani Wijesuriya" userId="5f7ddfb4-067b-4538-8d7c-0b19b3d524d7" providerId="ADAL" clId="{9ED9691B-82B3-449C-8F51-4A7D55E213B5}" dt="2023-02-28T14:08:37.162" v="1902" actId="20577"/>
        <pc:sldMkLst>
          <pc:docMk/>
          <pc:sldMk cId="1638310097" sldId="259"/>
        </pc:sldMkLst>
        <pc:spChg chg="mod">
          <ac:chgData name="Roshani Wijesuriya" userId="5f7ddfb4-067b-4538-8d7c-0b19b3d524d7" providerId="ADAL" clId="{9ED9691B-82B3-449C-8F51-4A7D55E213B5}" dt="2023-02-28T13:10:55.006" v="1358" actId="14100"/>
          <ac:spMkLst>
            <pc:docMk/>
            <pc:sldMk cId="1638310097" sldId="259"/>
            <ac:spMk id="2" creationId="{236363E5-BD98-4A74-B325-3FEBBBC15129}"/>
          </ac:spMkLst>
        </pc:spChg>
        <pc:spChg chg="mod">
          <ac:chgData name="Roshani Wijesuriya" userId="5f7ddfb4-067b-4538-8d7c-0b19b3d524d7" providerId="ADAL" clId="{9ED9691B-82B3-449C-8F51-4A7D55E213B5}" dt="2023-02-28T14:08:37.162" v="1902" actId="20577"/>
          <ac:spMkLst>
            <pc:docMk/>
            <pc:sldMk cId="1638310097" sldId="259"/>
            <ac:spMk id="3" creationId="{7C5A382F-5B6B-4D91-8FA6-15BC6BA66551}"/>
          </ac:spMkLst>
        </pc:spChg>
        <pc:spChg chg="add del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8" creationId="{72526924-84D3-45FB-A5FE-62D8FCBF53B6}"/>
          </ac:spMkLst>
        </pc:spChg>
        <pc:spChg chg="add del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10" creationId="{5C2A6256-1DD0-4E4B-A8B3-9A711B4DBE0C}"/>
          </ac:spMkLst>
        </pc:spChg>
        <pc:spChg chg="add del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12" creationId="{41760540-185E-4652-BFD2-9B362EF3BC99}"/>
          </ac:spMkLst>
        </pc:spChg>
        <pc:spChg chg="add del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14" creationId="{729789F4-85C1-41A0-83EB-992E22210CB9}"/>
          </ac:spMkLst>
        </pc:spChg>
        <pc:spChg chg="add del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16" creationId="{9D9D367D-6DD2-4A7C-8918-0DCAC297559A}"/>
          </ac:spMkLst>
        </pc:spChg>
        <pc:spChg chg="add del">
          <ac:chgData name="Roshani Wijesuriya" userId="5f7ddfb4-067b-4538-8d7c-0b19b3d524d7" providerId="ADAL" clId="{9ED9691B-82B3-449C-8F51-4A7D55E213B5}" dt="2023-02-28T13:08:56.864" v="1342" actId="26606"/>
          <ac:spMkLst>
            <pc:docMk/>
            <pc:sldMk cId="1638310097" sldId="259"/>
            <ac:spMk id="21" creationId="{099405E2-1A96-4DBA-A9DC-4C2A1B421CA9}"/>
          </ac:spMkLst>
        </pc:spChg>
        <pc:spChg chg="add del">
          <ac:chgData name="Roshani Wijesuriya" userId="5f7ddfb4-067b-4538-8d7c-0b19b3d524d7" providerId="ADAL" clId="{9ED9691B-82B3-449C-8F51-4A7D55E213B5}" dt="2023-02-28T13:08:56.864" v="1342" actId="26606"/>
          <ac:spMkLst>
            <pc:docMk/>
            <pc:sldMk cId="1638310097" sldId="259"/>
            <ac:spMk id="23" creationId="{DEB1CCE3-FB1D-471C-9AFE-D20E81E64AC0}"/>
          </ac:spMkLst>
        </pc:spChg>
        <pc:spChg chg="add del">
          <ac:chgData name="Roshani Wijesuriya" userId="5f7ddfb4-067b-4538-8d7c-0b19b3d524d7" providerId="ADAL" clId="{9ED9691B-82B3-449C-8F51-4A7D55E213B5}" dt="2023-02-28T13:08:56.864" v="1342" actId="26606"/>
          <ac:spMkLst>
            <pc:docMk/>
            <pc:sldMk cId="1638310097" sldId="259"/>
            <ac:spMk id="25" creationId="{60F38E87-6AF8-4488-B608-9FA2F57B40B7}"/>
          </ac:spMkLst>
        </pc:spChg>
        <pc:spChg chg="add del">
          <ac:chgData name="Roshani Wijesuriya" userId="5f7ddfb4-067b-4538-8d7c-0b19b3d524d7" providerId="ADAL" clId="{9ED9691B-82B3-449C-8F51-4A7D55E213B5}" dt="2023-02-28T13:08:56.864" v="1342" actId="26606"/>
          <ac:spMkLst>
            <pc:docMk/>
            <pc:sldMk cId="1638310097" sldId="259"/>
            <ac:spMk id="27" creationId="{ECC3B76D-CC6E-42D0-8666-2A2164AB5AF4}"/>
          </ac:spMkLst>
        </pc:spChg>
        <pc:spChg chg="add del">
          <ac:chgData name="Roshani Wijesuriya" userId="5f7ddfb4-067b-4538-8d7c-0b19b3d524d7" providerId="ADAL" clId="{9ED9691B-82B3-449C-8F51-4A7D55E213B5}" dt="2023-02-28T13:08:56.864" v="1342" actId="26606"/>
          <ac:spMkLst>
            <pc:docMk/>
            <pc:sldMk cId="1638310097" sldId="259"/>
            <ac:spMk id="29" creationId="{32BA9D6C-8214-4E25-AF8B-48762AD8D530}"/>
          </ac:spMkLst>
        </pc:spChg>
        <pc:spChg chg="add del">
          <ac:chgData name="Roshani Wijesuriya" userId="5f7ddfb4-067b-4538-8d7c-0b19b3d524d7" providerId="ADAL" clId="{9ED9691B-82B3-449C-8F51-4A7D55E213B5}" dt="2023-02-28T13:08:56.864" v="1342" actId="26606"/>
          <ac:spMkLst>
            <pc:docMk/>
            <pc:sldMk cId="1638310097" sldId="259"/>
            <ac:spMk id="31" creationId="{DBE9B8BD-472F-4F54-AC9D-101EE3496992}"/>
          </ac:spMkLst>
        </pc:spChg>
        <pc:spChg chg="add del">
          <ac:chgData name="Roshani Wijesuriya" userId="5f7ddfb4-067b-4538-8d7c-0b19b3d524d7" providerId="ADAL" clId="{9ED9691B-82B3-449C-8F51-4A7D55E213B5}" dt="2023-02-28T13:08:56.864" v="1342" actId="26606"/>
          <ac:spMkLst>
            <pc:docMk/>
            <pc:sldMk cId="1638310097" sldId="259"/>
            <ac:spMk id="33" creationId="{0871A14F-64B0-4CCE-900E-695C55EFF375}"/>
          </ac:spMkLst>
        </pc:spChg>
        <pc:spChg chg="add del">
          <ac:chgData name="Roshani Wijesuriya" userId="5f7ddfb4-067b-4538-8d7c-0b19b3d524d7" providerId="ADAL" clId="{9ED9691B-82B3-449C-8F51-4A7D55E213B5}" dt="2023-02-28T13:08:56.864" v="1342" actId="26606"/>
          <ac:spMkLst>
            <pc:docMk/>
            <pc:sldMk cId="1638310097" sldId="259"/>
            <ac:spMk id="35" creationId="{0FDBC76A-295F-4635-A28D-ADA24F383ABC}"/>
          </ac:spMkLst>
        </pc:spChg>
        <pc:spChg chg="add del">
          <ac:chgData name="Roshani Wijesuriya" userId="5f7ddfb4-067b-4538-8d7c-0b19b3d524d7" providerId="ADAL" clId="{9ED9691B-82B3-449C-8F51-4A7D55E213B5}" dt="2023-02-28T13:09:09.491" v="1344" actId="26606"/>
          <ac:spMkLst>
            <pc:docMk/>
            <pc:sldMk cId="1638310097" sldId="259"/>
            <ac:spMk id="37" creationId="{099405E2-1A96-4DBA-A9DC-4C2A1B421CA9}"/>
          </ac:spMkLst>
        </pc:spChg>
        <pc:spChg chg="add del">
          <ac:chgData name="Roshani Wijesuriya" userId="5f7ddfb4-067b-4538-8d7c-0b19b3d524d7" providerId="ADAL" clId="{9ED9691B-82B3-449C-8F51-4A7D55E213B5}" dt="2023-02-28T13:09:09.491" v="1344" actId="26606"/>
          <ac:spMkLst>
            <pc:docMk/>
            <pc:sldMk cId="1638310097" sldId="259"/>
            <ac:spMk id="38" creationId="{932FF329-3A87-4F66-BA01-91CD63C8119F}"/>
          </ac:spMkLst>
        </pc:spChg>
        <pc:spChg chg="add del">
          <ac:chgData name="Roshani Wijesuriya" userId="5f7ddfb4-067b-4538-8d7c-0b19b3d524d7" providerId="ADAL" clId="{9ED9691B-82B3-449C-8F51-4A7D55E213B5}" dt="2023-02-28T13:09:09.491" v="1344" actId="26606"/>
          <ac:spMkLst>
            <pc:docMk/>
            <pc:sldMk cId="1638310097" sldId="259"/>
            <ac:spMk id="39" creationId="{BCF4857D-F003-4CA1-82AB-00900B1008BA}"/>
          </ac:spMkLst>
        </pc:spChg>
        <pc:spChg chg="add del">
          <ac:chgData name="Roshani Wijesuriya" userId="5f7ddfb4-067b-4538-8d7c-0b19b3d524d7" providerId="ADAL" clId="{9ED9691B-82B3-449C-8F51-4A7D55E213B5}" dt="2023-02-28T13:09:09.491" v="1344" actId="26606"/>
          <ac:spMkLst>
            <pc:docMk/>
            <pc:sldMk cId="1638310097" sldId="259"/>
            <ac:spMk id="40" creationId="{79855050-A75B-4DD0-9B56-8B1C7722D884}"/>
          </ac:spMkLst>
        </pc:spChg>
        <pc:spChg chg="add del">
          <ac:chgData name="Roshani Wijesuriya" userId="5f7ddfb4-067b-4538-8d7c-0b19b3d524d7" providerId="ADAL" clId="{9ED9691B-82B3-449C-8F51-4A7D55E213B5}" dt="2023-02-28T13:09:09.491" v="1344" actId="26606"/>
          <ac:spMkLst>
            <pc:docMk/>
            <pc:sldMk cId="1638310097" sldId="259"/>
            <ac:spMk id="41" creationId="{5E6738EB-6FF0-4AF9-8462-57F4494B88B2}"/>
          </ac:spMkLst>
        </pc:spChg>
        <pc:spChg chg="add del">
          <ac:chgData name="Roshani Wijesuriya" userId="5f7ddfb4-067b-4538-8d7c-0b19b3d524d7" providerId="ADAL" clId="{9ED9691B-82B3-449C-8F51-4A7D55E213B5}" dt="2023-02-28T13:09:09.491" v="1344" actId="26606"/>
          <ac:spMkLst>
            <pc:docMk/>
            <pc:sldMk cId="1638310097" sldId="259"/>
            <ac:spMk id="42" creationId="{DB791336-FCAA-4174-9303-B3F374861110}"/>
          </ac:spMkLst>
        </pc:spChg>
        <pc:spChg chg="add del">
          <ac:chgData name="Roshani Wijesuriya" userId="5f7ddfb4-067b-4538-8d7c-0b19b3d524d7" providerId="ADAL" clId="{9ED9691B-82B3-449C-8F51-4A7D55E213B5}" dt="2023-02-28T13:09:09.491" v="1344" actId="26606"/>
          <ac:spMkLst>
            <pc:docMk/>
            <pc:sldMk cId="1638310097" sldId="259"/>
            <ac:spMk id="43" creationId="{CA212158-300D-44D0-9CCE-472C3F669EE1}"/>
          </ac:spMkLst>
        </pc:spChg>
        <pc:spChg chg="add del">
          <ac:chgData name="Roshani Wijesuriya" userId="5f7ddfb4-067b-4538-8d7c-0b19b3d524d7" providerId="ADAL" clId="{9ED9691B-82B3-449C-8F51-4A7D55E213B5}" dt="2023-02-28T13:09:09.491" v="1344" actId="26606"/>
          <ac:spMkLst>
            <pc:docMk/>
            <pc:sldMk cId="1638310097" sldId="259"/>
            <ac:spMk id="44" creationId="{988521F4-D44A-42C5-9BDB-5CA25554098B}"/>
          </ac:spMkLst>
        </pc:spChg>
        <pc:spChg chg="add del">
          <ac:chgData name="Roshani Wijesuriya" userId="5f7ddfb4-067b-4538-8d7c-0b19b3d524d7" providerId="ADAL" clId="{9ED9691B-82B3-449C-8F51-4A7D55E213B5}" dt="2023-02-28T13:09:17.227" v="1346" actId="26606"/>
          <ac:spMkLst>
            <pc:docMk/>
            <pc:sldMk cId="1638310097" sldId="259"/>
            <ac:spMk id="46" creationId="{099405E2-1A96-4DBA-A9DC-4C2A1B421CA9}"/>
          </ac:spMkLst>
        </pc:spChg>
        <pc:spChg chg="add del">
          <ac:chgData name="Roshani Wijesuriya" userId="5f7ddfb4-067b-4538-8d7c-0b19b3d524d7" providerId="ADAL" clId="{9ED9691B-82B3-449C-8F51-4A7D55E213B5}" dt="2023-02-28T13:09:17.227" v="1346" actId="26606"/>
          <ac:spMkLst>
            <pc:docMk/>
            <pc:sldMk cId="1638310097" sldId="259"/>
            <ac:spMk id="47" creationId="{DEB1CCE3-FB1D-471C-9AFE-D20E81E64AC0}"/>
          </ac:spMkLst>
        </pc:spChg>
        <pc:spChg chg="add del">
          <ac:chgData name="Roshani Wijesuriya" userId="5f7ddfb4-067b-4538-8d7c-0b19b3d524d7" providerId="ADAL" clId="{9ED9691B-82B3-449C-8F51-4A7D55E213B5}" dt="2023-02-28T13:09:17.227" v="1346" actId="26606"/>
          <ac:spMkLst>
            <pc:docMk/>
            <pc:sldMk cId="1638310097" sldId="259"/>
            <ac:spMk id="48" creationId="{60F38E87-6AF8-4488-B608-9FA2F57B40B7}"/>
          </ac:spMkLst>
        </pc:spChg>
        <pc:spChg chg="add del">
          <ac:chgData name="Roshani Wijesuriya" userId="5f7ddfb4-067b-4538-8d7c-0b19b3d524d7" providerId="ADAL" clId="{9ED9691B-82B3-449C-8F51-4A7D55E213B5}" dt="2023-02-28T13:09:17.227" v="1346" actId="26606"/>
          <ac:spMkLst>
            <pc:docMk/>
            <pc:sldMk cId="1638310097" sldId="259"/>
            <ac:spMk id="49" creationId="{ECC3B76D-CC6E-42D0-8666-2A2164AB5AF4}"/>
          </ac:spMkLst>
        </pc:spChg>
        <pc:spChg chg="add del">
          <ac:chgData name="Roshani Wijesuriya" userId="5f7ddfb4-067b-4538-8d7c-0b19b3d524d7" providerId="ADAL" clId="{9ED9691B-82B3-449C-8F51-4A7D55E213B5}" dt="2023-02-28T13:09:17.227" v="1346" actId="26606"/>
          <ac:spMkLst>
            <pc:docMk/>
            <pc:sldMk cId="1638310097" sldId="259"/>
            <ac:spMk id="50" creationId="{32BA9D6C-8214-4E25-AF8B-48762AD8D530}"/>
          </ac:spMkLst>
        </pc:spChg>
        <pc:spChg chg="add del">
          <ac:chgData name="Roshani Wijesuriya" userId="5f7ddfb4-067b-4538-8d7c-0b19b3d524d7" providerId="ADAL" clId="{9ED9691B-82B3-449C-8F51-4A7D55E213B5}" dt="2023-02-28T13:09:17.227" v="1346" actId="26606"/>
          <ac:spMkLst>
            <pc:docMk/>
            <pc:sldMk cId="1638310097" sldId="259"/>
            <ac:spMk id="51" creationId="{DBE9B8BD-472F-4F54-AC9D-101EE3496992}"/>
          </ac:spMkLst>
        </pc:spChg>
        <pc:spChg chg="add del">
          <ac:chgData name="Roshani Wijesuriya" userId="5f7ddfb4-067b-4538-8d7c-0b19b3d524d7" providerId="ADAL" clId="{9ED9691B-82B3-449C-8F51-4A7D55E213B5}" dt="2023-02-28T13:09:17.227" v="1346" actId="26606"/>
          <ac:spMkLst>
            <pc:docMk/>
            <pc:sldMk cId="1638310097" sldId="259"/>
            <ac:spMk id="52" creationId="{0871A14F-64B0-4CCE-900E-695C55EFF375}"/>
          </ac:spMkLst>
        </pc:spChg>
        <pc:spChg chg="add del">
          <ac:chgData name="Roshani Wijesuriya" userId="5f7ddfb4-067b-4538-8d7c-0b19b3d524d7" providerId="ADAL" clId="{9ED9691B-82B3-449C-8F51-4A7D55E213B5}" dt="2023-02-28T13:09:17.227" v="1346" actId="26606"/>
          <ac:spMkLst>
            <pc:docMk/>
            <pc:sldMk cId="1638310097" sldId="259"/>
            <ac:spMk id="53" creationId="{0FDBC76A-295F-4635-A28D-ADA24F383ABC}"/>
          </ac:spMkLst>
        </pc:spChg>
        <pc:spChg chg="add del">
          <ac:chgData name="Roshani Wijesuriya" userId="5f7ddfb4-067b-4538-8d7c-0b19b3d524d7" providerId="ADAL" clId="{9ED9691B-82B3-449C-8F51-4A7D55E213B5}" dt="2023-02-28T13:09:29.671" v="1348" actId="26606"/>
          <ac:spMkLst>
            <pc:docMk/>
            <pc:sldMk cId="1638310097" sldId="259"/>
            <ac:spMk id="55" creationId="{DA4E7B50-D68C-43EB-930F-EA442A13A9B2}"/>
          </ac:spMkLst>
        </pc:spChg>
        <pc:spChg chg="add del">
          <ac:chgData name="Roshani Wijesuriya" userId="5f7ddfb4-067b-4538-8d7c-0b19b3d524d7" providerId="ADAL" clId="{9ED9691B-82B3-449C-8F51-4A7D55E213B5}" dt="2023-02-28T13:09:29.671" v="1348" actId="26606"/>
          <ac:spMkLst>
            <pc:docMk/>
            <pc:sldMk cId="1638310097" sldId="259"/>
            <ac:spMk id="56" creationId="{02822754-E01B-4742-88B9-BE0984BAFE58}"/>
          </ac:spMkLst>
        </pc:spChg>
        <pc:spChg chg="add del">
          <ac:chgData name="Roshani Wijesuriya" userId="5f7ddfb4-067b-4538-8d7c-0b19b3d524d7" providerId="ADAL" clId="{9ED9691B-82B3-449C-8F51-4A7D55E213B5}" dt="2023-02-28T13:09:29.671" v="1348" actId="26606"/>
          <ac:spMkLst>
            <pc:docMk/>
            <pc:sldMk cId="1638310097" sldId="259"/>
            <ac:spMk id="57" creationId="{387C5BBA-BBE2-4821-96CF-38FC49570F60}"/>
          </ac:spMkLst>
        </pc:spChg>
        <pc:spChg chg="add del">
          <ac:chgData name="Roshani Wijesuriya" userId="5f7ddfb4-067b-4538-8d7c-0b19b3d524d7" providerId="ADAL" clId="{9ED9691B-82B3-449C-8F51-4A7D55E213B5}" dt="2023-02-28T13:09:29.671" v="1348" actId="26606"/>
          <ac:spMkLst>
            <pc:docMk/>
            <pc:sldMk cId="1638310097" sldId="259"/>
            <ac:spMk id="58" creationId="{3611DA2B-4CF7-4A57-82AC-FA120DE44DB9}"/>
          </ac:spMkLst>
        </pc:spChg>
        <pc:spChg chg="add del">
          <ac:chgData name="Roshani Wijesuriya" userId="5f7ddfb4-067b-4538-8d7c-0b19b3d524d7" providerId="ADAL" clId="{9ED9691B-82B3-449C-8F51-4A7D55E213B5}" dt="2023-02-28T13:09:29.671" v="1348" actId="26606"/>
          <ac:spMkLst>
            <pc:docMk/>
            <pc:sldMk cId="1638310097" sldId="259"/>
            <ac:spMk id="59" creationId="{C1CF7BFC-0A02-4106-88A8-CCC0D944451E}"/>
          </ac:spMkLst>
        </pc:spChg>
        <pc:spChg chg="add del">
          <ac:chgData name="Roshani Wijesuriya" userId="5f7ddfb4-067b-4538-8d7c-0b19b3d524d7" providerId="ADAL" clId="{9ED9691B-82B3-449C-8F51-4A7D55E213B5}" dt="2023-02-28T13:09:29.671" v="1348" actId="26606"/>
          <ac:spMkLst>
            <pc:docMk/>
            <pc:sldMk cId="1638310097" sldId="259"/>
            <ac:spMk id="60" creationId="{73167A8C-FFEF-4D1B-8459-E2BB5C045FAE}"/>
          </ac:spMkLst>
        </pc:spChg>
        <pc:spChg chg="add del">
          <ac:chgData name="Roshani Wijesuriya" userId="5f7ddfb4-067b-4538-8d7c-0b19b3d524d7" providerId="ADAL" clId="{9ED9691B-82B3-449C-8F51-4A7D55E213B5}" dt="2023-02-28T13:09:29.671" v="1348" actId="26606"/>
          <ac:spMkLst>
            <pc:docMk/>
            <pc:sldMk cId="1638310097" sldId="259"/>
            <ac:spMk id="61" creationId="{1CA3DFBE-30A6-4BDE-9238-14F3652B4F99}"/>
          </ac:spMkLst>
        </pc:spChg>
        <pc:spChg chg="add del">
          <ac:chgData name="Roshani Wijesuriya" userId="5f7ddfb4-067b-4538-8d7c-0b19b3d524d7" providerId="ADAL" clId="{9ED9691B-82B3-449C-8F51-4A7D55E213B5}" dt="2023-02-28T13:09:36.439" v="1350" actId="26606"/>
          <ac:spMkLst>
            <pc:docMk/>
            <pc:sldMk cId="1638310097" sldId="259"/>
            <ac:spMk id="63" creationId="{2ECA4CB2-9071-41EB-AABB-2D8EB939D0F8}"/>
          </ac:spMkLst>
        </pc:spChg>
        <pc:spChg chg="add del">
          <ac:chgData name="Roshani Wijesuriya" userId="5f7ddfb4-067b-4538-8d7c-0b19b3d524d7" providerId="ADAL" clId="{9ED9691B-82B3-449C-8F51-4A7D55E213B5}" dt="2023-02-28T13:09:36.439" v="1350" actId="26606"/>
          <ac:spMkLst>
            <pc:docMk/>
            <pc:sldMk cId="1638310097" sldId="259"/>
            <ac:spMk id="64" creationId="{EB86F6BD-9C49-4F4F-99EA-9C5AA31835CD}"/>
          </ac:spMkLst>
        </pc:spChg>
        <pc:spChg chg="add del">
          <ac:chgData name="Roshani Wijesuriya" userId="5f7ddfb4-067b-4538-8d7c-0b19b3d524d7" providerId="ADAL" clId="{9ED9691B-82B3-449C-8F51-4A7D55E213B5}" dt="2023-02-28T13:09:36.439" v="1350" actId="26606"/>
          <ac:spMkLst>
            <pc:docMk/>
            <pc:sldMk cId="1638310097" sldId="259"/>
            <ac:spMk id="65" creationId="{C7DA365B-E064-481A-A62D-18CD31DB3F13}"/>
          </ac:spMkLst>
        </pc:spChg>
        <pc:spChg chg="add del">
          <ac:chgData name="Roshani Wijesuriya" userId="5f7ddfb4-067b-4538-8d7c-0b19b3d524d7" providerId="ADAL" clId="{9ED9691B-82B3-449C-8F51-4A7D55E213B5}" dt="2023-02-28T13:09:36.439" v="1350" actId="26606"/>
          <ac:spMkLst>
            <pc:docMk/>
            <pc:sldMk cId="1638310097" sldId="259"/>
            <ac:spMk id="66" creationId="{96DBE49D-AABD-458B-B2DF-4D5FA7D5C7F1}"/>
          </ac:spMkLst>
        </pc:spChg>
        <pc:spChg chg="add del">
          <ac:chgData name="Roshani Wijesuriya" userId="5f7ddfb4-067b-4538-8d7c-0b19b3d524d7" providerId="ADAL" clId="{9ED9691B-82B3-449C-8F51-4A7D55E213B5}" dt="2023-02-28T13:09:36.439" v="1350" actId="26606"/>
          <ac:spMkLst>
            <pc:docMk/>
            <pc:sldMk cId="1638310097" sldId="259"/>
            <ac:spMk id="67" creationId="{96833CC6-729B-40E8-B891-D93467E34B1D}"/>
          </ac:spMkLst>
        </pc:spChg>
        <pc:spChg chg="add del">
          <ac:chgData name="Roshani Wijesuriya" userId="5f7ddfb4-067b-4538-8d7c-0b19b3d524d7" providerId="ADAL" clId="{9ED9691B-82B3-449C-8F51-4A7D55E213B5}" dt="2023-02-28T13:09:36.439" v="1350" actId="26606"/>
          <ac:spMkLst>
            <pc:docMk/>
            <pc:sldMk cId="1638310097" sldId="259"/>
            <ac:spMk id="68" creationId="{A5757897-7307-46AF-923D-FF5BF45DD009}"/>
          </ac:spMkLst>
        </pc:spChg>
        <pc:spChg chg="add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70" creationId="{099405E2-1A96-4DBA-A9DC-4C2A1B421CA9}"/>
          </ac:spMkLst>
        </pc:spChg>
        <pc:spChg chg="add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71" creationId="{DEB1CCE3-FB1D-471C-9AFE-D20E81E64AC0}"/>
          </ac:spMkLst>
        </pc:spChg>
        <pc:spChg chg="add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72" creationId="{60F38E87-6AF8-4488-B608-9FA2F57B40B7}"/>
          </ac:spMkLst>
        </pc:spChg>
        <pc:spChg chg="add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73" creationId="{ECC3B76D-CC6E-42D0-8666-2A2164AB5AF4}"/>
          </ac:spMkLst>
        </pc:spChg>
        <pc:spChg chg="add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74" creationId="{32BA9D6C-8214-4E25-AF8B-48762AD8D530}"/>
          </ac:spMkLst>
        </pc:spChg>
        <pc:spChg chg="add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75" creationId="{DBE9B8BD-472F-4F54-AC9D-101EE3496992}"/>
          </ac:spMkLst>
        </pc:spChg>
        <pc:spChg chg="add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76" creationId="{0871A14F-64B0-4CCE-900E-695C55EFF375}"/>
          </ac:spMkLst>
        </pc:spChg>
        <pc:spChg chg="add">
          <ac:chgData name="Roshani Wijesuriya" userId="5f7ddfb4-067b-4538-8d7c-0b19b3d524d7" providerId="ADAL" clId="{9ED9691B-82B3-449C-8F51-4A7D55E213B5}" dt="2023-02-28T13:09:36.453" v="1351" actId="26606"/>
          <ac:spMkLst>
            <pc:docMk/>
            <pc:sldMk cId="1638310097" sldId="259"/>
            <ac:spMk id="77" creationId="{0FDBC76A-295F-4635-A28D-ADA24F383ABC}"/>
          </ac:spMkLst>
        </pc:spChg>
        <pc:picChg chg="add mod ord">
          <ac:chgData name="Roshani Wijesuriya" userId="5f7ddfb4-067b-4538-8d7c-0b19b3d524d7" providerId="ADAL" clId="{9ED9691B-82B3-449C-8F51-4A7D55E213B5}" dt="2023-02-28T13:09:36.453" v="1351" actId="26606"/>
          <ac:picMkLst>
            <pc:docMk/>
            <pc:sldMk cId="1638310097" sldId="259"/>
            <ac:picMk id="5" creationId="{C469937F-8EEA-4AFF-C3E5-413B77DBC7F2}"/>
          </ac:picMkLst>
        </pc:picChg>
      </pc:sldChg>
      <pc:sldChg chg="addSp delSp modSp mod">
        <pc:chgData name="Roshani Wijesuriya" userId="5f7ddfb4-067b-4538-8d7c-0b19b3d524d7" providerId="ADAL" clId="{9ED9691B-82B3-449C-8F51-4A7D55E213B5}" dt="2023-03-01T02:32:40.772" v="2696" actId="14100"/>
        <pc:sldMkLst>
          <pc:docMk/>
          <pc:sldMk cId="1295426976" sldId="261"/>
        </pc:sldMkLst>
        <pc:spChg chg="mod">
          <ac:chgData name="Roshani Wijesuriya" userId="5f7ddfb4-067b-4538-8d7c-0b19b3d524d7" providerId="ADAL" clId="{9ED9691B-82B3-449C-8F51-4A7D55E213B5}" dt="2023-03-01T02:31:50.617" v="2690" actId="20577"/>
          <ac:spMkLst>
            <pc:docMk/>
            <pc:sldMk cId="1295426976" sldId="261"/>
            <ac:spMk id="2" creationId="{236363E5-BD98-4A74-B325-3FEBBBC15129}"/>
          </ac:spMkLst>
        </pc:spChg>
        <pc:spChg chg="del mod">
          <ac:chgData name="Roshani Wijesuriya" userId="5f7ddfb4-067b-4538-8d7c-0b19b3d524d7" providerId="ADAL" clId="{9ED9691B-82B3-449C-8F51-4A7D55E213B5}" dt="2023-03-01T02:32:24.528" v="2692" actId="22"/>
          <ac:spMkLst>
            <pc:docMk/>
            <pc:sldMk cId="1295426976" sldId="261"/>
            <ac:spMk id="3" creationId="{7C5A382F-5B6B-4D91-8FA6-15BC6BA66551}"/>
          </ac:spMkLst>
        </pc:spChg>
        <pc:picChg chg="add mod ord">
          <ac:chgData name="Roshani Wijesuriya" userId="5f7ddfb4-067b-4538-8d7c-0b19b3d524d7" providerId="ADAL" clId="{9ED9691B-82B3-449C-8F51-4A7D55E213B5}" dt="2023-03-01T02:32:40.772" v="2696" actId="14100"/>
          <ac:picMkLst>
            <pc:docMk/>
            <pc:sldMk cId="1295426976" sldId="261"/>
            <ac:picMk id="5" creationId="{35B9B972-E4CA-46AE-BC81-32D8CA5CE592}"/>
          </ac:picMkLst>
        </pc:picChg>
        <pc:picChg chg="del">
          <ac:chgData name="Roshani Wijesuriya" userId="5f7ddfb4-067b-4538-8d7c-0b19b3d524d7" providerId="ADAL" clId="{9ED9691B-82B3-449C-8F51-4A7D55E213B5}" dt="2023-02-28T13:58:13.197" v="1710" actId="478"/>
          <ac:picMkLst>
            <pc:docMk/>
            <pc:sldMk cId="1295426976" sldId="261"/>
            <ac:picMk id="5" creationId="{99D7F259-AB7D-405B-A411-F176A6926185}"/>
          </ac:picMkLst>
        </pc:picChg>
      </pc:sldChg>
      <pc:sldChg chg="modSp mod">
        <pc:chgData name="Roshani Wijesuriya" userId="5f7ddfb4-067b-4538-8d7c-0b19b3d524d7" providerId="ADAL" clId="{9ED9691B-82B3-449C-8F51-4A7D55E213B5}" dt="2023-02-28T15:47:22.557" v="2486" actId="20577"/>
        <pc:sldMkLst>
          <pc:docMk/>
          <pc:sldMk cId="1282529516" sldId="262"/>
        </pc:sldMkLst>
        <pc:spChg chg="mod">
          <ac:chgData name="Roshani Wijesuriya" userId="5f7ddfb4-067b-4538-8d7c-0b19b3d524d7" providerId="ADAL" clId="{9ED9691B-82B3-449C-8F51-4A7D55E213B5}" dt="2023-02-28T15:42:03.182" v="1993" actId="20577"/>
          <ac:spMkLst>
            <pc:docMk/>
            <pc:sldMk cId="1282529516" sldId="262"/>
            <ac:spMk id="2" creationId="{236363E5-BD98-4A74-B325-3FEBBBC15129}"/>
          </ac:spMkLst>
        </pc:spChg>
        <pc:spChg chg="mod">
          <ac:chgData name="Roshani Wijesuriya" userId="5f7ddfb4-067b-4538-8d7c-0b19b3d524d7" providerId="ADAL" clId="{9ED9691B-82B3-449C-8F51-4A7D55E213B5}" dt="2023-02-28T15:47:22.557" v="2486" actId="20577"/>
          <ac:spMkLst>
            <pc:docMk/>
            <pc:sldMk cId="1282529516" sldId="262"/>
            <ac:spMk id="3" creationId="{7C5A382F-5B6B-4D91-8FA6-15BC6BA66551}"/>
          </ac:spMkLst>
        </pc:spChg>
      </pc:sldChg>
      <pc:sldChg chg="delSp modSp mod">
        <pc:chgData name="Roshani Wijesuriya" userId="5f7ddfb4-067b-4538-8d7c-0b19b3d524d7" providerId="ADAL" clId="{9ED9691B-82B3-449C-8F51-4A7D55E213B5}" dt="2023-02-28T15:36:33.899" v="1970" actId="2710"/>
        <pc:sldMkLst>
          <pc:docMk/>
          <pc:sldMk cId="3891982949" sldId="263"/>
        </pc:sldMkLst>
        <pc:spChg chg="mod">
          <ac:chgData name="Roshani Wijesuriya" userId="5f7ddfb4-067b-4538-8d7c-0b19b3d524d7" providerId="ADAL" clId="{9ED9691B-82B3-449C-8F51-4A7D55E213B5}" dt="2023-02-28T15:30:41.789" v="1958"/>
          <ac:spMkLst>
            <pc:docMk/>
            <pc:sldMk cId="3891982949" sldId="263"/>
            <ac:spMk id="2" creationId="{236363E5-BD98-4A74-B325-3FEBBBC15129}"/>
          </ac:spMkLst>
        </pc:spChg>
        <pc:spChg chg="mod">
          <ac:chgData name="Roshani Wijesuriya" userId="5f7ddfb4-067b-4538-8d7c-0b19b3d524d7" providerId="ADAL" clId="{9ED9691B-82B3-449C-8F51-4A7D55E213B5}" dt="2023-02-28T15:36:33.899" v="1970" actId="2710"/>
          <ac:spMkLst>
            <pc:docMk/>
            <pc:sldMk cId="3891982949" sldId="263"/>
            <ac:spMk id="3" creationId="{7C5A382F-5B6B-4D91-8FA6-15BC6BA66551}"/>
          </ac:spMkLst>
        </pc:spChg>
        <pc:picChg chg="del">
          <ac:chgData name="Roshani Wijesuriya" userId="5f7ddfb4-067b-4538-8d7c-0b19b3d524d7" providerId="ADAL" clId="{9ED9691B-82B3-449C-8F51-4A7D55E213B5}" dt="2023-02-28T15:30:22.231" v="1956" actId="478"/>
          <ac:picMkLst>
            <pc:docMk/>
            <pc:sldMk cId="3891982949" sldId="263"/>
            <ac:picMk id="5" creationId="{9C0399F7-D2E4-4542-89BA-20FA018E480D}"/>
          </ac:picMkLst>
        </pc:picChg>
      </pc:sldChg>
      <pc:sldChg chg="modSp mod">
        <pc:chgData name="Roshani Wijesuriya" userId="5f7ddfb4-067b-4538-8d7c-0b19b3d524d7" providerId="ADAL" clId="{9ED9691B-82B3-449C-8F51-4A7D55E213B5}" dt="2023-02-28T15:28:00.019" v="1955" actId="20577"/>
        <pc:sldMkLst>
          <pc:docMk/>
          <pc:sldMk cId="2240405206" sldId="264"/>
        </pc:sldMkLst>
        <pc:spChg chg="mod">
          <ac:chgData name="Roshani Wijesuriya" userId="5f7ddfb4-067b-4538-8d7c-0b19b3d524d7" providerId="ADAL" clId="{9ED9691B-82B3-449C-8F51-4A7D55E213B5}" dt="2023-02-28T15:11:03.209" v="1905"/>
          <ac:spMkLst>
            <pc:docMk/>
            <pc:sldMk cId="2240405206" sldId="264"/>
            <ac:spMk id="2" creationId="{236363E5-BD98-4A74-B325-3FEBBBC15129}"/>
          </ac:spMkLst>
        </pc:spChg>
        <pc:spChg chg="mod">
          <ac:chgData name="Roshani Wijesuriya" userId="5f7ddfb4-067b-4538-8d7c-0b19b3d524d7" providerId="ADAL" clId="{9ED9691B-82B3-449C-8F51-4A7D55E213B5}" dt="2023-02-28T15:28:00.019" v="1955" actId="20577"/>
          <ac:spMkLst>
            <pc:docMk/>
            <pc:sldMk cId="2240405206" sldId="264"/>
            <ac:spMk id="3" creationId="{7C5A382F-5B6B-4D91-8FA6-15BC6BA66551}"/>
          </ac:spMkLst>
        </pc:spChg>
      </pc:sldChg>
      <pc:sldChg chg="del">
        <pc:chgData name="Roshani Wijesuriya" userId="5f7ddfb4-067b-4538-8d7c-0b19b3d524d7" providerId="ADAL" clId="{9ED9691B-82B3-449C-8F51-4A7D55E213B5}" dt="2023-02-28T15:47:46.207" v="2488" actId="47"/>
        <pc:sldMkLst>
          <pc:docMk/>
          <pc:sldMk cId="3432659264" sldId="265"/>
        </pc:sldMkLst>
      </pc:sldChg>
      <pc:sldChg chg="del">
        <pc:chgData name="Roshani Wijesuriya" userId="5f7ddfb4-067b-4538-8d7c-0b19b3d524d7" providerId="ADAL" clId="{9ED9691B-82B3-449C-8F51-4A7D55E213B5}" dt="2023-02-28T15:48:03.571" v="2490" actId="47"/>
        <pc:sldMkLst>
          <pc:docMk/>
          <pc:sldMk cId="3921796005" sldId="266"/>
        </pc:sldMkLst>
      </pc:sldChg>
      <pc:sldChg chg="del">
        <pc:chgData name="Roshani Wijesuriya" userId="5f7ddfb4-067b-4538-8d7c-0b19b3d524d7" providerId="ADAL" clId="{9ED9691B-82B3-449C-8F51-4A7D55E213B5}" dt="2023-02-28T15:48:24.179" v="2493" actId="47"/>
        <pc:sldMkLst>
          <pc:docMk/>
          <pc:sldMk cId="818060434" sldId="267"/>
        </pc:sldMkLst>
      </pc:sldChg>
      <pc:sldChg chg="del">
        <pc:chgData name="Roshani Wijesuriya" userId="5f7ddfb4-067b-4538-8d7c-0b19b3d524d7" providerId="ADAL" clId="{9ED9691B-82B3-449C-8F51-4A7D55E213B5}" dt="2023-02-28T15:47:58.726" v="2489" actId="47"/>
        <pc:sldMkLst>
          <pc:docMk/>
          <pc:sldMk cId="1711219035" sldId="269"/>
        </pc:sldMkLst>
      </pc:sldChg>
      <pc:sldChg chg="del">
        <pc:chgData name="Roshani Wijesuriya" userId="5f7ddfb4-067b-4538-8d7c-0b19b3d524d7" providerId="ADAL" clId="{9ED9691B-82B3-449C-8F51-4A7D55E213B5}" dt="2023-02-28T15:48:29.633" v="2495" actId="47"/>
        <pc:sldMkLst>
          <pc:docMk/>
          <pc:sldMk cId="3511884152" sldId="270"/>
        </pc:sldMkLst>
      </pc:sldChg>
      <pc:sldChg chg="del">
        <pc:chgData name="Roshani Wijesuriya" userId="5f7ddfb4-067b-4538-8d7c-0b19b3d524d7" providerId="ADAL" clId="{9ED9691B-82B3-449C-8F51-4A7D55E213B5}" dt="2023-02-28T15:48:31.457" v="2496" actId="47"/>
        <pc:sldMkLst>
          <pc:docMk/>
          <pc:sldMk cId="126580126" sldId="271"/>
        </pc:sldMkLst>
      </pc:sldChg>
      <pc:sldChg chg="del">
        <pc:chgData name="Roshani Wijesuriya" userId="5f7ddfb4-067b-4538-8d7c-0b19b3d524d7" providerId="ADAL" clId="{9ED9691B-82B3-449C-8F51-4A7D55E213B5}" dt="2023-02-28T15:48:26.313" v="2494" actId="47"/>
        <pc:sldMkLst>
          <pc:docMk/>
          <pc:sldMk cId="2597645566" sldId="272"/>
        </pc:sldMkLst>
      </pc:sldChg>
      <pc:sldChg chg="del">
        <pc:chgData name="Roshani Wijesuriya" userId="5f7ddfb4-067b-4538-8d7c-0b19b3d524d7" providerId="ADAL" clId="{9ED9691B-82B3-449C-8F51-4A7D55E213B5}" dt="2023-02-28T15:48:32.396" v="2497" actId="47"/>
        <pc:sldMkLst>
          <pc:docMk/>
          <pc:sldMk cId="3655174910" sldId="273"/>
        </pc:sldMkLst>
      </pc:sldChg>
      <pc:sldChg chg="del">
        <pc:chgData name="Roshani Wijesuriya" userId="5f7ddfb4-067b-4538-8d7c-0b19b3d524d7" providerId="ADAL" clId="{9ED9691B-82B3-449C-8F51-4A7D55E213B5}" dt="2023-02-28T15:48:39.165" v="2499" actId="47"/>
        <pc:sldMkLst>
          <pc:docMk/>
          <pc:sldMk cId="2056496470" sldId="274"/>
        </pc:sldMkLst>
      </pc:sldChg>
      <pc:sldChg chg="del">
        <pc:chgData name="Roshani Wijesuriya" userId="5f7ddfb4-067b-4538-8d7c-0b19b3d524d7" providerId="ADAL" clId="{9ED9691B-82B3-449C-8F51-4A7D55E213B5}" dt="2023-02-28T15:48:33.336" v="2498" actId="47"/>
        <pc:sldMkLst>
          <pc:docMk/>
          <pc:sldMk cId="1315942554" sldId="275"/>
        </pc:sldMkLst>
      </pc:sldChg>
      <pc:sldChg chg="del">
        <pc:chgData name="Roshani Wijesuriya" userId="5f7ddfb4-067b-4538-8d7c-0b19b3d524d7" providerId="ADAL" clId="{9ED9691B-82B3-449C-8F51-4A7D55E213B5}" dt="2023-02-28T15:47:42.698" v="2487" actId="47"/>
        <pc:sldMkLst>
          <pc:docMk/>
          <pc:sldMk cId="1268022157" sldId="276"/>
        </pc:sldMkLst>
      </pc:sldChg>
      <pc:sldChg chg="del">
        <pc:chgData name="Roshani Wijesuriya" userId="5f7ddfb4-067b-4538-8d7c-0b19b3d524d7" providerId="ADAL" clId="{9ED9691B-82B3-449C-8F51-4A7D55E213B5}" dt="2023-02-28T15:48:10.575" v="2491" actId="47"/>
        <pc:sldMkLst>
          <pc:docMk/>
          <pc:sldMk cId="3381906721" sldId="277"/>
        </pc:sldMkLst>
      </pc:sldChg>
      <pc:sldChg chg="del">
        <pc:chgData name="Roshani Wijesuriya" userId="5f7ddfb4-067b-4538-8d7c-0b19b3d524d7" providerId="ADAL" clId="{9ED9691B-82B3-449C-8F51-4A7D55E213B5}" dt="2023-02-28T15:48:13.053" v="2492" actId="47"/>
        <pc:sldMkLst>
          <pc:docMk/>
          <pc:sldMk cId="2135847177" sldId="278"/>
        </pc:sldMkLst>
      </pc:sldChg>
      <pc:sldChg chg="del">
        <pc:chgData name="Roshani Wijesuriya" userId="5f7ddfb4-067b-4538-8d7c-0b19b3d524d7" providerId="ADAL" clId="{9ED9691B-82B3-449C-8F51-4A7D55E213B5}" dt="2023-02-28T01:45:21.950" v="556" actId="2696"/>
        <pc:sldMkLst>
          <pc:docMk/>
          <pc:sldMk cId="281832599" sldId="279"/>
        </pc:sldMkLst>
      </pc:sldChg>
      <pc:sldChg chg="addSp delSp modSp add mod">
        <pc:chgData name="Roshani Wijesuriya" userId="5f7ddfb4-067b-4538-8d7c-0b19b3d524d7" providerId="ADAL" clId="{9ED9691B-82B3-449C-8F51-4A7D55E213B5}" dt="2023-02-28T01:46:29.051" v="586" actId="20577"/>
        <pc:sldMkLst>
          <pc:docMk/>
          <pc:sldMk cId="3428829994" sldId="280"/>
        </pc:sldMkLst>
        <pc:spChg chg="mod">
          <ac:chgData name="Roshani Wijesuriya" userId="5f7ddfb4-067b-4538-8d7c-0b19b3d524d7" providerId="ADAL" clId="{9ED9691B-82B3-449C-8F51-4A7D55E213B5}" dt="2023-02-28T01:46:29.051" v="586" actId="20577"/>
          <ac:spMkLst>
            <pc:docMk/>
            <pc:sldMk cId="3428829994" sldId="280"/>
            <ac:spMk id="2" creationId="{236363E5-BD98-4A74-B325-3FEBBBC15129}"/>
          </ac:spMkLst>
        </pc:spChg>
        <pc:spChg chg="del mod">
          <ac:chgData name="Roshani Wijesuriya" userId="5f7ddfb4-067b-4538-8d7c-0b19b3d524d7" providerId="ADAL" clId="{9ED9691B-82B3-449C-8F51-4A7D55E213B5}" dt="2023-02-28T01:45:33.572" v="558" actId="22"/>
          <ac:spMkLst>
            <pc:docMk/>
            <pc:sldMk cId="3428829994" sldId="280"/>
            <ac:spMk id="3" creationId="{7C5A382F-5B6B-4D91-8FA6-15BC6BA66551}"/>
          </ac:spMkLst>
        </pc:spChg>
        <pc:picChg chg="add mod ord">
          <ac:chgData name="Roshani Wijesuriya" userId="5f7ddfb4-067b-4538-8d7c-0b19b3d524d7" providerId="ADAL" clId="{9ED9691B-82B3-449C-8F51-4A7D55E213B5}" dt="2023-02-28T01:45:48.702" v="561" actId="14100"/>
          <ac:picMkLst>
            <pc:docMk/>
            <pc:sldMk cId="3428829994" sldId="280"/>
            <ac:picMk id="5" creationId="{74438A09-1183-AB27-29B4-B3A81A1F2E4B}"/>
          </ac:picMkLst>
        </pc:picChg>
      </pc:sldChg>
      <pc:sldChg chg="addSp delSp modSp add mod">
        <pc:chgData name="Roshani Wijesuriya" userId="5f7ddfb4-067b-4538-8d7c-0b19b3d524d7" providerId="ADAL" clId="{9ED9691B-82B3-449C-8F51-4A7D55E213B5}" dt="2023-02-28T14:05:18.587" v="1826" actId="20577"/>
        <pc:sldMkLst>
          <pc:docMk/>
          <pc:sldMk cId="3738660827" sldId="281"/>
        </pc:sldMkLst>
        <pc:spChg chg="mod">
          <ac:chgData name="Roshani Wijesuriya" userId="5f7ddfb4-067b-4538-8d7c-0b19b3d524d7" providerId="ADAL" clId="{9ED9691B-82B3-449C-8F51-4A7D55E213B5}" dt="2023-02-28T13:27:36.688" v="1371" actId="20577"/>
          <ac:spMkLst>
            <pc:docMk/>
            <pc:sldMk cId="3738660827" sldId="281"/>
            <ac:spMk id="2" creationId="{236363E5-BD98-4A74-B325-3FEBBBC15129}"/>
          </ac:spMkLst>
        </pc:spChg>
        <pc:spChg chg="mod">
          <ac:chgData name="Roshani Wijesuriya" userId="5f7ddfb4-067b-4538-8d7c-0b19b3d524d7" providerId="ADAL" clId="{9ED9691B-82B3-449C-8F51-4A7D55E213B5}" dt="2023-02-28T14:05:18.587" v="1826" actId="20577"/>
          <ac:spMkLst>
            <pc:docMk/>
            <pc:sldMk cId="3738660827" sldId="281"/>
            <ac:spMk id="3" creationId="{7C5A382F-5B6B-4D91-8FA6-15BC6BA66551}"/>
          </ac:spMkLst>
        </pc:spChg>
        <pc:picChg chg="del">
          <ac:chgData name="Roshani Wijesuriya" userId="5f7ddfb4-067b-4538-8d7c-0b19b3d524d7" providerId="ADAL" clId="{9ED9691B-82B3-449C-8F51-4A7D55E213B5}" dt="2023-02-28T13:34:01.352" v="1692" actId="478"/>
          <ac:picMkLst>
            <pc:docMk/>
            <pc:sldMk cId="3738660827" sldId="281"/>
            <ac:picMk id="5" creationId="{C469937F-8EEA-4AFF-C3E5-413B77DBC7F2}"/>
          </ac:picMkLst>
        </pc:picChg>
        <pc:picChg chg="add mod">
          <ac:chgData name="Roshani Wijesuriya" userId="5f7ddfb4-067b-4538-8d7c-0b19b3d524d7" providerId="ADAL" clId="{9ED9691B-82B3-449C-8F51-4A7D55E213B5}" dt="2023-02-28T13:34:23.203" v="1697" actId="14100"/>
          <ac:picMkLst>
            <pc:docMk/>
            <pc:sldMk cId="3738660827" sldId="281"/>
            <ac:picMk id="6" creationId="{E41311BB-9208-7B06-DABC-92353A531BEB}"/>
          </ac:picMkLst>
        </pc:picChg>
      </pc:sldChg>
      <pc:sldChg chg="modSp add mod">
        <pc:chgData name="Roshani Wijesuriya" userId="5f7ddfb4-067b-4538-8d7c-0b19b3d524d7" providerId="ADAL" clId="{9ED9691B-82B3-449C-8F51-4A7D55E213B5}" dt="2023-02-28T14:03:12.974" v="1747" actId="404"/>
        <pc:sldMkLst>
          <pc:docMk/>
          <pc:sldMk cId="3430754939" sldId="282"/>
        </pc:sldMkLst>
        <pc:spChg chg="mod">
          <ac:chgData name="Roshani Wijesuriya" userId="5f7ddfb4-067b-4538-8d7c-0b19b3d524d7" providerId="ADAL" clId="{9ED9691B-82B3-449C-8F51-4A7D55E213B5}" dt="2023-02-28T14:03:12.974" v="1747" actId="404"/>
          <ac:spMkLst>
            <pc:docMk/>
            <pc:sldMk cId="3430754939" sldId="282"/>
            <ac:spMk id="3" creationId="{7C5A382F-5B6B-4D91-8FA6-15BC6BA66551}"/>
          </ac:spMkLst>
        </pc:spChg>
      </pc:sldChg>
      <pc:sldChg chg="add">
        <pc:chgData name="Roshani Wijesuriya" userId="5f7ddfb4-067b-4538-8d7c-0b19b3d524d7" providerId="ADAL" clId="{9ED9691B-82B3-449C-8F51-4A7D55E213B5}" dt="2023-03-01T02:31:23.663" v="2659" actId="2890"/>
        <pc:sldMkLst>
          <pc:docMk/>
          <pc:sldMk cId="2140663598" sldId="283"/>
        </pc:sldMkLst>
      </pc:sldChg>
      <pc:sldChg chg="addSp delSp modSp add mod">
        <pc:chgData name="Roshani Wijesuriya" userId="5f7ddfb4-067b-4538-8d7c-0b19b3d524d7" providerId="ADAL" clId="{9ED9691B-82B3-449C-8F51-4A7D55E213B5}" dt="2023-03-01T02:34:27.466" v="2723" actId="1076"/>
        <pc:sldMkLst>
          <pc:docMk/>
          <pc:sldMk cId="1113474829" sldId="284"/>
        </pc:sldMkLst>
        <pc:spChg chg="mod">
          <ac:chgData name="Roshani Wijesuriya" userId="5f7ddfb4-067b-4538-8d7c-0b19b3d524d7" providerId="ADAL" clId="{9ED9691B-82B3-449C-8F51-4A7D55E213B5}" dt="2023-03-01T02:33:09.061" v="2713" actId="20577"/>
          <ac:spMkLst>
            <pc:docMk/>
            <pc:sldMk cId="1113474829" sldId="284"/>
            <ac:spMk id="2" creationId="{236363E5-BD98-4A74-B325-3FEBBBC15129}"/>
          </ac:spMkLst>
        </pc:spChg>
        <pc:spChg chg="add del mod">
          <ac:chgData name="Roshani Wijesuriya" userId="5f7ddfb4-067b-4538-8d7c-0b19b3d524d7" providerId="ADAL" clId="{9ED9691B-82B3-449C-8F51-4A7D55E213B5}" dt="2023-03-01T02:33:57.514" v="2719" actId="22"/>
          <ac:spMkLst>
            <pc:docMk/>
            <pc:sldMk cId="1113474829" sldId="284"/>
            <ac:spMk id="4" creationId="{5B81FEA0-52AE-63D0-948E-CA0AF51E89D0}"/>
          </ac:spMkLst>
        </pc:spChg>
        <pc:picChg chg="del">
          <ac:chgData name="Roshani Wijesuriya" userId="5f7ddfb4-067b-4538-8d7c-0b19b3d524d7" providerId="ADAL" clId="{9ED9691B-82B3-449C-8F51-4A7D55E213B5}" dt="2023-03-01T02:33:28.344" v="2714" actId="478"/>
          <ac:picMkLst>
            <pc:docMk/>
            <pc:sldMk cId="1113474829" sldId="284"/>
            <ac:picMk id="5" creationId="{35B9B972-E4CA-46AE-BC81-32D8CA5CE592}"/>
          </ac:picMkLst>
        </pc:picChg>
        <pc:picChg chg="add mod ord">
          <ac:chgData name="Roshani Wijesuriya" userId="5f7ddfb4-067b-4538-8d7c-0b19b3d524d7" providerId="ADAL" clId="{9ED9691B-82B3-449C-8F51-4A7D55E213B5}" dt="2023-03-01T02:34:27.466" v="2723" actId="1076"/>
          <ac:picMkLst>
            <pc:docMk/>
            <pc:sldMk cId="1113474829" sldId="284"/>
            <ac:picMk id="7" creationId="{3BBB399C-0DA2-573E-C859-7ECD75433B21}"/>
          </ac:picMkLst>
        </pc:picChg>
      </pc:sldChg>
      <pc:sldChg chg="addSp delSp modSp add mod">
        <pc:chgData name="Roshani Wijesuriya" userId="5f7ddfb4-067b-4538-8d7c-0b19b3d524d7" providerId="ADAL" clId="{9ED9691B-82B3-449C-8F51-4A7D55E213B5}" dt="2023-03-01T02:36:49.537" v="2752" actId="14100"/>
        <pc:sldMkLst>
          <pc:docMk/>
          <pc:sldMk cId="2320071682" sldId="285"/>
        </pc:sldMkLst>
        <pc:spChg chg="mod">
          <ac:chgData name="Roshani Wijesuriya" userId="5f7ddfb4-067b-4538-8d7c-0b19b3d524d7" providerId="ADAL" clId="{9ED9691B-82B3-449C-8F51-4A7D55E213B5}" dt="2023-03-01T02:35:54.503" v="2749" actId="20577"/>
          <ac:spMkLst>
            <pc:docMk/>
            <pc:sldMk cId="2320071682" sldId="285"/>
            <ac:spMk id="2" creationId="{236363E5-BD98-4A74-B325-3FEBBBC15129}"/>
          </ac:spMkLst>
        </pc:spChg>
        <pc:spChg chg="add del mod">
          <ac:chgData name="Roshani Wijesuriya" userId="5f7ddfb4-067b-4538-8d7c-0b19b3d524d7" providerId="ADAL" clId="{9ED9691B-82B3-449C-8F51-4A7D55E213B5}" dt="2023-03-01T02:36:37.563" v="2750" actId="22"/>
          <ac:spMkLst>
            <pc:docMk/>
            <pc:sldMk cId="2320071682" sldId="285"/>
            <ac:spMk id="4" creationId="{DD3E5197-A9B8-6A54-E6F4-E1A5E29F64B4}"/>
          </ac:spMkLst>
        </pc:spChg>
        <pc:picChg chg="add mod ord">
          <ac:chgData name="Roshani Wijesuriya" userId="5f7ddfb4-067b-4538-8d7c-0b19b3d524d7" providerId="ADAL" clId="{9ED9691B-82B3-449C-8F51-4A7D55E213B5}" dt="2023-03-01T02:36:49.537" v="2752" actId="14100"/>
          <ac:picMkLst>
            <pc:docMk/>
            <pc:sldMk cId="2320071682" sldId="285"/>
            <ac:picMk id="6" creationId="{B1ECD1A7-6AEF-E55C-A738-5DBBC91618BE}"/>
          </ac:picMkLst>
        </pc:picChg>
        <pc:picChg chg="del">
          <ac:chgData name="Roshani Wijesuriya" userId="5f7ddfb4-067b-4538-8d7c-0b19b3d524d7" providerId="ADAL" clId="{9ED9691B-82B3-449C-8F51-4A7D55E213B5}" dt="2023-03-01T02:35:32.806" v="2725" actId="478"/>
          <ac:picMkLst>
            <pc:docMk/>
            <pc:sldMk cId="2320071682" sldId="285"/>
            <ac:picMk id="7" creationId="{3BBB399C-0DA2-573E-C859-7ECD75433B21}"/>
          </ac:picMkLst>
        </pc:picChg>
      </pc:sldChg>
      <pc:sldChg chg="addSp delSp modSp add mod">
        <pc:chgData name="Roshani Wijesuriya" userId="5f7ddfb4-067b-4538-8d7c-0b19b3d524d7" providerId="ADAL" clId="{9ED9691B-82B3-449C-8F51-4A7D55E213B5}" dt="2023-03-01T02:40:12.154" v="2778" actId="1076"/>
        <pc:sldMkLst>
          <pc:docMk/>
          <pc:sldMk cId="1396464849" sldId="286"/>
        </pc:sldMkLst>
        <pc:spChg chg="mod">
          <ac:chgData name="Roshani Wijesuriya" userId="5f7ddfb4-067b-4538-8d7c-0b19b3d524d7" providerId="ADAL" clId="{9ED9691B-82B3-449C-8F51-4A7D55E213B5}" dt="2023-03-01T02:39:35.369" v="2774" actId="20577"/>
          <ac:spMkLst>
            <pc:docMk/>
            <pc:sldMk cId="1396464849" sldId="286"/>
            <ac:spMk id="2" creationId="{236363E5-BD98-4A74-B325-3FEBBBC15129}"/>
          </ac:spMkLst>
        </pc:spChg>
        <pc:spChg chg="add del mod">
          <ac:chgData name="Roshani Wijesuriya" userId="5f7ddfb4-067b-4538-8d7c-0b19b3d524d7" providerId="ADAL" clId="{9ED9691B-82B3-449C-8F51-4A7D55E213B5}" dt="2023-03-01T02:40:01.167" v="2775" actId="22"/>
          <ac:spMkLst>
            <pc:docMk/>
            <pc:sldMk cId="1396464849" sldId="286"/>
            <ac:spMk id="4" creationId="{F9869BB0-F533-4A5A-2DCF-34E2482241FC}"/>
          </ac:spMkLst>
        </pc:spChg>
        <pc:picChg chg="del mod">
          <ac:chgData name="Roshani Wijesuriya" userId="5f7ddfb4-067b-4538-8d7c-0b19b3d524d7" providerId="ADAL" clId="{9ED9691B-82B3-449C-8F51-4A7D55E213B5}" dt="2023-03-01T02:37:17.227" v="2755" actId="478"/>
          <ac:picMkLst>
            <pc:docMk/>
            <pc:sldMk cId="1396464849" sldId="286"/>
            <ac:picMk id="6" creationId="{B1ECD1A7-6AEF-E55C-A738-5DBBC91618BE}"/>
          </ac:picMkLst>
        </pc:picChg>
        <pc:picChg chg="add mod ord">
          <ac:chgData name="Roshani Wijesuriya" userId="5f7ddfb4-067b-4538-8d7c-0b19b3d524d7" providerId="ADAL" clId="{9ED9691B-82B3-449C-8F51-4A7D55E213B5}" dt="2023-03-01T02:40:12.154" v="2778" actId="1076"/>
          <ac:picMkLst>
            <pc:docMk/>
            <pc:sldMk cId="1396464849" sldId="286"/>
            <ac:picMk id="7" creationId="{0FB6DA30-CD9F-536D-3341-E5DB499CDC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2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5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D4010-6685-47FE-986D-4A1B030E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700">
                <a:solidFill>
                  <a:schemeClr val="bg1"/>
                </a:solidFill>
              </a:rPr>
              <a:t>Data Structures &amp;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AAB84-B04F-4616-A799-5619CD8F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 Data Structure</a:t>
            </a:r>
          </a:p>
          <a:p>
            <a:pPr>
              <a:lnSpc>
                <a:spcPct val="1400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 descr="Vibrant multicolour checkered floor design">
            <a:extLst>
              <a:ext uri="{FF2B5EF4-FFF2-40B4-BE49-F238E27FC236}">
                <a16:creationId xmlns:a16="http://schemas.microsoft.com/office/drawing/2014/main" id="{D4AE76F2-F30A-2A5B-4D16-C28C7B76F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1" r="23748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Queue Example (continued)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6DA30-CD9F-536D-3341-E5DB499C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2310699"/>
            <a:ext cx="7376160" cy="4605890"/>
          </a:xfrm>
        </p:spPr>
      </p:pic>
    </p:spTree>
    <p:extLst>
      <p:ext uri="{BB962C8B-B14F-4D97-AF65-F5344CB8AC3E}">
        <p14:creationId xmlns:p14="http://schemas.microsoft.com/office/powerpoint/2010/main" val="139646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Implementing a Queue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342900" marR="0" indent="-342900" algn="l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Just like a stack, we can implementing a queue in two ways: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742950" marR="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Using an array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742950" marR="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Using a linked list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Implementing a Queue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2702257"/>
            <a:ext cx="8167428" cy="3426158"/>
          </a:xfrm>
        </p:spPr>
        <p:txBody>
          <a:bodyPr anchor="t">
            <a:normAutofit/>
          </a:bodyPr>
          <a:lstStyle/>
          <a:p>
            <a:pPr marL="342900" marR="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Using an array to implement a queue is significantly harder than using an array to implement a stack. Why?</a:t>
            </a:r>
          </a:p>
          <a:p>
            <a:pPr marR="0" algn="l">
              <a:lnSpc>
                <a:spcPct val="100000"/>
              </a:lnSpc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742950" marR="0" indent="-285750" algn="l">
              <a:lnSpc>
                <a:spcPct val="11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-  Unlike a stack, where we add and remove at the same end, in a queue we add to one end and remove from the other.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5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Implementing a Queue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631440"/>
            <a:ext cx="9935571" cy="3718559"/>
          </a:xfrm>
        </p:spPr>
        <p:txBody>
          <a:bodyPr anchor="t">
            <a:normAutofit fontScale="92500"/>
          </a:bodyPr>
          <a:lstStyle/>
          <a:p>
            <a:pPr marL="457200" marR="0"/>
            <a:r>
              <a:rPr lang="en-US" b="0" i="0" dirty="0">
                <a:solidFill>
                  <a:srgbClr val="000000"/>
                </a:solidFill>
                <a:effectLst/>
              </a:rPr>
              <a:t>Implementing a queue using a array:</a:t>
            </a:r>
            <a:endParaRPr lang="en-US" b="0" i="1" u="none" strike="noStrike" dirty="0">
              <a:solidFill>
                <a:srgbClr val="000000"/>
              </a:solidFill>
              <a:effectLst/>
            </a:endParaRPr>
          </a:p>
          <a:p>
            <a:pPr marL="742950" marR="0" indent="-285750" algn="l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Enqueue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at data[rear+1]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marR="0" indent="-285750" algn="l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Dequeue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at data[front]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marR="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rear variable always contains the index of the last item in the queue.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marR="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front variable always contains the index of the first item in the queue.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marR="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When we reach the end of the array, wrap around to the front again.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Implementing a Queue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342900" marR="0" indent="-342900"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Implementing a queue using a linked list is still easy: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742950" marR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Front of the queue is stored as the head node of the linked list, rear of the </a:t>
            </a:r>
          </a:p>
          <a:p>
            <a:pPr marL="457200" marR="0" algn="l">
              <a:lnSpc>
                <a:spcPct val="10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queue is stored as the tail node.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742950" marR="0" indent="-285750" algn="l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Enqueue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by adding to the end of the list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742950" marR="0" indent="-285750" algn="l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Dequeue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by removing from the front of the list.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 of 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Queue is useful in CPU scheduling, Disk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When data is transferred asynchronously between two processes. Queue is used for synchronization. Examples: IO Buffers, pipes, file IO,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 real life, Call Center phone systems will use Queues, to hold people calling them in an order, until a service representative is free. </a:t>
            </a:r>
          </a:p>
        </p:txBody>
      </p:sp>
    </p:spTree>
    <p:extLst>
      <p:ext uri="{BB962C8B-B14F-4D97-AF65-F5344CB8AC3E}">
        <p14:creationId xmlns:p14="http://schemas.microsoft.com/office/powerpoint/2010/main" val="128252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5D64-AF5E-4B3C-A13B-7FA60A20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592947"/>
            <a:ext cx="8791787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72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100" dirty="0"/>
              <a:t>A queue is a linear list  in which data can be inserted at one end, called the rear, and deleted from the other end, called the front.</a:t>
            </a:r>
          </a:p>
          <a:p>
            <a:endParaRPr lang="en-US" sz="2100" dirty="0"/>
          </a:p>
          <a:p>
            <a:r>
              <a:rPr lang="en-US" sz="2100" dirty="0"/>
              <a:t>It is a first in – first out (FIFO) restricted data structure.</a:t>
            </a:r>
          </a:p>
          <a:p>
            <a:endParaRPr lang="en-US" dirty="0"/>
          </a:p>
          <a:p>
            <a:pPr marL="342900" marR="0" indent="-342900"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Example</a:t>
            </a:r>
            <a:endParaRPr lang="en-US" dirty="0">
              <a:effectLst/>
            </a:endParaRPr>
          </a:p>
          <a:p>
            <a:pPr marL="742950" marR="0" indent="-285750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A line at the supermarket</a:t>
            </a: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Queue Concept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38A09-1183-AB27-29B4-B3A81A1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10" y="2447110"/>
            <a:ext cx="7068310" cy="4187386"/>
          </a:xfrm>
        </p:spPr>
      </p:pic>
    </p:spTree>
    <p:extLst>
      <p:ext uri="{BB962C8B-B14F-4D97-AF65-F5344CB8AC3E}">
        <p14:creationId xmlns:p14="http://schemas.microsoft.com/office/powerpoint/2010/main" val="342882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Operations on 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6"/>
            <a:ext cx="10240069" cy="3769663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</a:rPr>
              <a:t>Enqueue()</a:t>
            </a:r>
            <a:r>
              <a:rPr lang="en-US" b="0" dirty="0"/>
              <a:t> – add (store) an item to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</a:rPr>
              <a:t>Dequeue() </a:t>
            </a:r>
            <a:r>
              <a:rPr lang="en-US" b="0" dirty="0"/>
              <a:t>– remove an item from the queue.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</a:rPr>
              <a:t>Peek()/Queue front() -</a:t>
            </a:r>
            <a:r>
              <a:rPr lang="en-US" b="0" dirty="0"/>
              <a:t> Gets the element at the front of the queue </a:t>
            </a:r>
          </a:p>
          <a:p>
            <a:pPr>
              <a:lnSpc>
                <a:spcPct val="120000"/>
              </a:lnSpc>
            </a:pPr>
            <a:r>
              <a:rPr lang="en-US" b="0" dirty="0"/>
              <a:t>			  without removing it.</a:t>
            </a:r>
            <a:endParaRPr lang="en-US" b="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</a:rPr>
              <a:t>Queue rear() – </a:t>
            </a:r>
            <a:r>
              <a:rPr lang="en-US" b="0" dirty="0">
                <a:solidFill>
                  <a:schemeClr val="tx1"/>
                </a:solidFill>
              </a:rPr>
              <a:t>Gets the element at the rear of the queue without 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chemeClr val="tx1"/>
                </a:solidFill>
              </a:rPr>
              <a:t>		   removing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accent1"/>
                </a:solidFill>
              </a:rPr>
              <a:t>Isfull</a:t>
            </a:r>
            <a:r>
              <a:rPr lang="en-US" b="0" dirty="0">
                <a:solidFill>
                  <a:schemeClr val="accent1"/>
                </a:solidFill>
              </a:rPr>
              <a:t>() </a:t>
            </a:r>
            <a:r>
              <a:rPr lang="en-US" b="0" dirty="0"/>
              <a:t>– Checks if the queue is full.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accent1"/>
                </a:solidFill>
              </a:rPr>
              <a:t>Isempty</a:t>
            </a:r>
            <a:r>
              <a:rPr lang="en-US" b="0" dirty="0">
                <a:solidFill>
                  <a:schemeClr val="accent1"/>
                </a:solidFill>
              </a:rPr>
              <a:t>() </a:t>
            </a:r>
            <a:r>
              <a:rPr lang="en-US" b="0" dirty="0"/>
              <a:t>– Checks if the queue is empty.</a:t>
            </a:r>
          </a:p>
        </p:txBody>
      </p:sp>
    </p:spTree>
    <p:extLst>
      <p:ext uri="{BB962C8B-B14F-4D97-AF65-F5344CB8AC3E}">
        <p14:creationId xmlns:p14="http://schemas.microsoft.com/office/powerpoint/2010/main" val="240493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2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113327"/>
            <a:ext cx="5422391" cy="20194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Enqueue Operation</a:t>
            </a:r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2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3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3502105"/>
            <a:ext cx="5575204" cy="3244136"/>
          </a:xfrm>
        </p:spPr>
        <p:txBody>
          <a:bodyPr anchor="t">
            <a:normAutofit fontScale="250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1 – Check if the queue is full.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2 – If the queue is full, produce</a:t>
            </a:r>
          </a:p>
          <a:p>
            <a:pPr>
              <a:lnSpc>
                <a:spcPct val="120000"/>
              </a:lnSpc>
            </a:pPr>
            <a:r>
              <a:rPr lang="en-US" sz="5600" b="0" dirty="0"/>
              <a:t>	    overflow error and exit.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3 – If the queue is not full, </a:t>
            </a:r>
          </a:p>
          <a:p>
            <a:pPr>
              <a:lnSpc>
                <a:spcPct val="120000"/>
              </a:lnSpc>
            </a:pPr>
            <a:r>
              <a:rPr lang="en-US" sz="5600" b="0" dirty="0"/>
              <a:t>	    increment rear pointer to point the </a:t>
            </a:r>
          </a:p>
          <a:p>
            <a:pPr>
              <a:lnSpc>
                <a:spcPct val="120000"/>
              </a:lnSpc>
            </a:pPr>
            <a:r>
              <a:rPr lang="en-US" sz="5600" b="0" dirty="0"/>
              <a:t>	    next empty space.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4 – Add data element to the queue        </a:t>
            </a:r>
          </a:p>
          <a:p>
            <a:pPr>
              <a:lnSpc>
                <a:spcPct val="120000"/>
              </a:lnSpc>
            </a:pPr>
            <a:r>
              <a:rPr lang="en-US" sz="5600" b="0" dirty="0"/>
              <a:t>                location, where the rear is pointing.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5 – return success. </a:t>
            </a:r>
          </a:p>
          <a:p>
            <a:pPr>
              <a:lnSpc>
                <a:spcPct val="130000"/>
              </a:lnSpc>
            </a:pPr>
            <a:endParaRPr lang="en-US" sz="700" dirty="0"/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9937F-8EEA-4AFF-C3E5-413B77DB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69" y="1251553"/>
            <a:ext cx="4362798" cy="42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2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113327"/>
            <a:ext cx="5422391" cy="20194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Dequeue Operation</a:t>
            </a:r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2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3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3535681"/>
            <a:ext cx="5422391" cy="3210560"/>
          </a:xfrm>
        </p:spPr>
        <p:txBody>
          <a:bodyPr anchor="t">
            <a:normAutofit fontScale="250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1 – Check if the queue is empty.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2 – If the queue is empty, produce</a:t>
            </a:r>
          </a:p>
          <a:p>
            <a:pPr>
              <a:lnSpc>
                <a:spcPct val="130000"/>
              </a:lnSpc>
            </a:pPr>
            <a:r>
              <a:rPr lang="en-US" sz="5600" b="0" dirty="0"/>
              <a:t>	    underflow error and exit.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3 – If the queue is not empty, access </a:t>
            </a:r>
          </a:p>
          <a:p>
            <a:pPr>
              <a:lnSpc>
                <a:spcPct val="130000"/>
              </a:lnSpc>
            </a:pPr>
            <a:r>
              <a:rPr lang="en-US" sz="5600" b="0" dirty="0"/>
              <a:t>                the data where </a:t>
            </a:r>
            <a:r>
              <a:rPr lang="en-US" sz="5600" dirty="0"/>
              <a:t>front</a:t>
            </a:r>
            <a:r>
              <a:rPr lang="en-US" sz="5600" b="0" dirty="0"/>
              <a:t> is pointing.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4 – Increment </a:t>
            </a:r>
            <a:r>
              <a:rPr lang="en-US" sz="5600" dirty="0"/>
              <a:t>front</a:t>
            </a:r>
            <a:r>
              <a:rPr lang="en-US" sz="5600" b="0" dirty="0"/>
              <a:t> pointer to point </a:t>
            </a:r>
          </a:p>
          <a:p>
            <a:pPr>
              <a:lnSpc>
                <a:spcPct val="130000"/>
              </a:lnSpc>
            </a:pPr>
            <a:r>
              <a:rPr lang="en-US" sz="5600" b="0" dirty="0"/>
              <a:t>                to the next available data element.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5600" b="0" dirty="0"/>
              <a:t>Step 5 – Return success. </a:t>
            </a:r>
          </a:p>
          <a:p>
            <a:pPr>
              <a:lnSpc>
                <a:spcPct val="130000"/>
              </a:lnSpc>
            </a:pPr>
            <a:endParaRPr lang="en-US" sz="700" dirty="0"/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311BB-9208-7B06-DABC-92353A53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388" y="849390"/>
            <a:ext cx="4431892" cy="523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Peek()/Queue front()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9B972-E4CA-46AE-BC81-32D8CA5CE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475" y="2347240"/>
            <a:ext cx="3778146" cy="4197939"/>
          </a:xfrm>
        </p:spPr>
      </p:pic>
    </p:spTree>
    <p:extLst>
      <p:ext uri="{BB962C8B-B14F-4D97-AF65-F5344CB8AC3E}">
        <p14:creationId xmlns:p14="http://schemas.microsoft.com/office/powerpoint/2010/main" val="129542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Queue rear()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B399C-0DA2-573E-C859-7ECD75433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153" y="2391770"/>
            <a:ext cx="3765693" cy="4223205"/>
          </a:xfrm>
        </p:spPr>
      </p:pic>
    </p:spTree>
    <p:extLst>
      <p:ext uri="{BB962C8B-B14F-4D97-AF65-F5344CB8AC3E}">
        <p14:creationId xmlns:p14="http://schemas.microsoft.com/office/powerpoint/2010/main" val="111347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Queue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CD1A7-6AEF-E55C-A738-5DBBC9161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480" y="2278866"/>
            <a:ext cx="6736080" cy="4509888"/>
          </a:xfrm>
        </p:spPr>
      </p:pic>
    </p:spTree>
    <p:extLst>
      <p:ext uri="{BB962C8B-B14F-4D97-AF65-F5344CB8AC3E}">
        <p14:creationId xmlns:p14="http://schemas.microsoft.com/office/powerpoint/2010/main" val="232007168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RightStep">
      <a:dk1>
        <a:srgbClr val="000000"/>
      </a:dk1>
      <a:lt1>
        <a:srgbClr val="FFFFFF"/>
      </a:lt1>
      <a:dk2>
        <a:srgbClr val="212F1B"/>
      </a:dk2>
      <a:lt2>
        <a:srgbClr val="F0F3F3"/>
      </a:lt2>
      <a:accent1>
        <a:srgbClr val="C34D61"/>
      </a:accent1>
      <a:accent2>
        <a:srgbClr val="B1583B"/>
      </a:accent2>
      <a:accent3>
        <a:srgbClr val="C39B4D"/>
      </a:accent3>
      <a:accent4>
        <a:srgbClr val="A1AA38"/>
      </a:accent4>
      <a:accent5>
        <a:srgbClr val="7BB145"/>
      </a:accent5>
      <a:accent6>
        <a:srgbClr val="45B13B"/>
      </a:accent6>
      <a:hlink>
        <a:srgbClr val="8361C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592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Meiryo</vt:lpstr>
      <vt:lpstr>Arial</vt:lpstr>
      <vt:lpstr>Corbel</vt:lpstr>
      <vt:lpstr>Segoe UI</vt:lpstr>
      <vt:lpstr>Times New Roman</vt:lpstr>
      <vt:lpstr>Wingdings</vt:lpstr>
      <vt:lpstr>ShojiVTI</vt:lpstr>
      <vt:lpstr>Data Structures &amp; Algorithm</vt:lpstr>
      <vt:lpstr>Introduction</vt:lpstr>
      <vt:lpstr>Queue Concept</vt:lpstr>
      <vt:lpstr>Operations on Queue</vt:lpstr>
      <vt:lpstr>Enqueue Operation</vt:lpstr>
      <vt:lpstr>Dequeue Operation</vt:lpstr>
      <vt:lpstr>Peek()/Queue front()</vt:lpstr>
      <vt:lpstr>Queue rear()</vt:lpstr>
      <vt:lpstr>Queue Example</vt:lpstr>
      <vt:lpstr>Queue Example (continued)</vt:lpstr>
      <vt:lpstr>Implementing a Queue</vt:lpstr>
      <vt:lpstr>Implementing a Queue</vt:lpstr>
      <vt:lpstr>Implementing a Queue</vt:lpstr>
      <vt:lpstr>Implementing a Queue</vt:lpstr>
      <vt:lpstr>Application of Queue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</dc:title>
  <dc:creator>Rasika Vijithasena</dc:creator>
  <cp:lastModifiedBy>Roshani Wijesuriya</cp:lastModifiedBy>
  <cp:revision>8</cp:revision>
  <dcterms:created xsi:type="dcterms:W3CDTF">2022-04-24T16:14:59Z</dcterms:created>
  <dcterms:modified xsi:type="dcterms:W3CDTF">2023-03-01T02:41:25Z</dcterms:modified>
</cp:coreProperties>
</file>