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800" y="3681360"/>
            <a:ext cx="2378520" cy="18968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480" y="3681360"/>
            <a:ext cx="2378520" cy="18968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4400"/>
            <a:ext cx="9150120" cy="455400"/>
          </a:xfrm>
          <a:prstGeom prst="rect">
            <a:avLst/>
          </a:prstGeom>
          <a:solidFill>
            <a:srgbClr val="0071c5"/>
          </a:solidFill>
        </p:spPr>
      </p:sp>
      <p:sp>
        <p:nvSpPr>
          <p:cNvPr id="1" name="Line 2"/>
          <p:cNvSpPr/>
          <p:nvPr/>
        </p:nvSpPr>
        <p:spPr>
          <a:xfrm>
            <a:off x="8724960" y="6509520"/>
            <a:ext cx="0" cy="2383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</p:sp>
      <p:pic>
        <p:nvPicPr>
          <p:cNvPr descr="" id="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240400" y="6511320"/>
            <a:ext cx="389880" cy="246240"/>
          </a:xfrm>
          <a:prstGeom prst="rect">
            <a:avLst/>
          </a:prstGeom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