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062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3520" y="4062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062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000" y="4062240"/>
            <a:ext cx="2706120" cy="2158200"/>
          </a:xfrm>
          <a:prstGeom prst="rect">
            <a:avLst/>
          </a:prstGeom>
        </p:spPr>
      </p:pic>
      <p:pic>
        <p:nvPicPr>
          <p:cNvPr descr="" id="4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1680" y="4062240"/>
            <a:ext cx="2706120" cy="2158200"/>
          </a:xfrm>
          <a:prstGeom prst="rect">
            <a:avLst/>
          </a:prstGeom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99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44440"/>
            <a:ext cx="8229240" cy="5980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062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99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520" y="4062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062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062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3520" y="4062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4062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000" y="4062240"/>
            <a:ext cx="2706120" cy="2158200"/>
          </a:xfrm>
          <a:prstGeom prst="rect">
            <a:avLst/>
          </a:prstGeom>
        </p:spPr>
      </p:pic>
      <p:pic>
        <p:nvPicPr>
          <p:cNvPr descr="" id="8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1680" y="4062240"/>
            <a:ext cx="2706120" cy="2158200"/>
          </a:xfrm>
          <a:prstGeom prst="rect">
            <a:avLst/>
          </a:prstGeom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99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44440"/>
            <a:ext cx="8229240" cy="5980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4062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3520" y="4062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4062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4062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3520" y="4062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4062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2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000" y="4062240"/>
            <a:ext cx="2706120" cy="2158200"/>
          </a:xfrm>
          <a:prstGeom prst="rect">
            <a:avLst/>
          </a:prstGeom>
        </p:spPr>
      </p:pic>
      <p:pic>
        <p:nvPicPr>
          <p:cNvPr descr="" id="12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1680" y="4062240"/>
            <a:ext cx="2706120" cy="2158200"/>
          </a:xfrm>
          <a:prstGeom prst="rect">
            <a:avLst/>
          </a:prstGeom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44440"/>
            <a:ext cx="8229240" cy="5980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062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520" y="4062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699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062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71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4400"/>
            <a:ext cx="9150480" cy="455760"/>
          </a:xfrm>
          <a:prstGeom prst="rect">
            <a:avLst/>
          </a:prstGeom>
          <a:solidFill>
            <a:srgbClr val="0071c5"/>
          </a:solidFill>
        </p:spPr>
      </p:sp>
      <p:sp>
        <p:nvSpPr>
          <p:cNvPr id="1" name="Line 2"/>
          <p:cNvSpPr/>
          <p:nvPr/>
        </p:nvSpPr>
        <p:spPr>
          <a:xfrm>
            <a:off x="8724960" y="6509520"/>
            <a:ext cx="0" cy="2383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</p:sp>
      <p:pic>
        <p:nvPicPr>
          <p:cNvPr descr="" id="2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8240400" y="6511320"/>
            <a:ext cx="390240" cy="246600"/>
          </a:xfrm>
          <a:prstGeom prst="rect">
            <a:avLst/>
          </a:prstGeom>
        </p:spPr>
      </p:pic>
      <p:pic>
        <p:nvPicPr>
          <p:cNvPr descr="" id="3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6680" y="2019960"/>
            <a:ext cx="1969560" cy="579240"/>
          </a:xfrm>
          <a:prstGeom prst="rect">
            <a:avLst/>
          </a:prstGeom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70880" y="2961720"/>
            <a:ext cx="7686360" cy="14695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Neo Sans Intel Light"/>
              </a:rPr>
              <a:t>Click to edit the title text format36pt Light Title of Presentation</a:t>
            </a:r>
            <a:r>
              <a:rPr lang="en-US" sz="3600">
                <a:solidFill>
                  <a:srgbClr val="ffffff"/>
                </a:solidFill>
                <a:latin typeface="Neo Sans Intel Light"/>
              </a:rPr>
              <a:t>
</a:t>
            </a:r>
            <a:r>
              <a:rPr lang="en-US" sz="3600">
                <a:solidFill>
                  <a:srgbClr val="ffffff"/>
                </a:solidFill>
                <a:latin typeface="Neo Sans Intel Light"/>
              </a:rPr>
              <a:t>Title of Presentation Line Two</a:t>
            </a:r>
            <a:endParaRPr/>
          </a:p>
        </p:txBody>
      </p:sp>
      <p:sp>
        <p:nvSpPr>
          <p:cNvPr id="5" name="CustomShape 4"/>
          <p:cNvSpPr/>
          <p:nvPr/>
        </p:nvSpPr>
        <p:spPr>
          <a:xfrm>
            <a:off x="299880" y="6365880"/>
            <a:ext cx="2057040" cy="137520"/>
          </a:xfrm>
          <a:prstGeom prst="rect">
            <a:avLst/>
          </a:prstGeom>
          <a:noFill/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US" sz="900">
                <a:solidFill>
                  <a:srgbClr val="8dc8e8"/>
                </a:solidFill>
                <a:latin typeface="Neo Sans Intel"/>
              </a:rPr>
              <a:t>Intel Confidential — Do Not Forward</a:t>
            </a:r>
            <a:endParaRPr/>
          </a:p>
        </p:txBody>
      </p:sp>
      <p:pic>
        <p:nvPicPr>
          <p:cNvPr descr="" id="6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254720" y="5401080"/>
            <a:ext cx="1888920" cy="1456560"/>
          </a:xfrm>
          <a:prstGeom prst="rect">
            <a:avLst/>
          </a:prstGeom>
        </p:spPr>
      </p:pic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4400"/>
            <a:ext cx="9150480" cy="455760"/>
          </a:xfrm>
          <a:prstGeom prst="rect">
            <a:avLst/>
          </a:prstGeom>
          <a:solidFill>
            <a:srgbClr val="0071c5"/>
          </a:solidFill>
        </p:spPr>
      </p:sp>
      <p:sp>
        <p:nvSpPr>
          <p:cNvPr id="43" name="Line 2"/>
          <p:cNvSpPr/>
          <p:nvPr/>
        </p:nvSpPr>
        <p:spPr>
          <a:xfrm>
            <a:off x="8724960" y="6509520"/>
            <a:ext cx="0" cy="2383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</p:sp>
      <p:pic>
        <p:nvPicPr>
          <p:cNvPr descr="" id="44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8240400" y="6511320"/>
            <a:ext cx="390240" cy="246600"/>
          </a:xfrm>
          <a:prstGeom prst="rect">
            <a:avLst/>
          </a:prstGeom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44440"/>
            <a:ext cx="8229240" cy="9885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71c5"/>
                </a:solidFill>
                <a:latin typeface="Neo Sans Intel Light"/>
              </a:rPr>
              <a:t>Click to edit the title text format36pt Light headline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99200"/>
            <a:ext cx="8229240" cy="4525560"/>
          </a:xfrm>
          <a:prstGeom prst="rect">
            <a:avLst/>
          </a:prstGeom>
        </p:spPr>
        <p:txBody>
          <a:bodyPr bIns="0" lIns="0" rIns="0" tIns="0"/>
          <a:p>
            <a:pPr>
              <a:buSzPct val="25000"/>
              <a:buFont typeface="StarSymbol"/>
              <a:buChar char=""/>
            </a:pPr>
            <a:r>
              <a:rPr lang="en-US" sz="2200">
                <a:solidFill>
                  <a:srgbClr val="0071c5"/>
                </a:solidFill>
                <a:latin typeface="Neo Sans Intel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200">
                <a:solidFill>
                  <a:srgbClr val="0071c5"/>
                </a:solidFill>
                <a:latin typeface="Neo Sans Intel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200">
                <a:solidFill>
                  <a:srgbClr val="0071c5"/>
                </a:solidFill>
                <a:latin typeface="Neo Sans Intel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200">
                <a:solidFill>
                  <a:srgbClr val="0071c5"/>
                </a:solidFill>
                <a:latin typeface="Neo Sans Intel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200">
                <a:solidFill>
                  <a:srgbClr val="0071c5"/>
                </a:solidFill>
                <a:latin typeface="Neo Sans Intel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200">
                <a:solidFill>
                  <a:srgbClr val="0071c5"/>
                </a:solidFill>
                <a:latin typeface="Neo Sans Inte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71c5"/>
                </a:solidFill>
                <a:latin typeface="Neo Sans Intel"/>
              </a:rPr>
              <a:t>Seventh Outline Level22pt Medium Sub Line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004280"/>
                </a:solidFill>
                <a:latin typeface="Neo Sans Intel"/>
              </a:rPr>
              <a:t>22pt Regular Big Bullet One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200">
                <a:solidFill>
                  <a:srgbClr val="004280"/>
                </a:solidFill>
                <a:latin typeface="Neo Sans Intel"/>
              </a:rPr>
              <a:t>Sub-bullet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1600">
                <a:solidFill>
                  <a:srgbClr val="004280"/>
                </a:solidFill>
                <a:latin typeface="Neo Sans Inte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400">
                <a:solidFill>
                  <a:srgbClr val="004280"/>
                </a:solidFill>
                <a:latin typeface="Neo Sans Intel"/>
              </a:rPr>
              <a:t>Fifth level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Neo Sans Intel"/>
              </a:rPr>
              <a:t>10/23/15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6872400" y="6456240"/>
            <a:ext cx="2133360" cy="364680"/>
          </a:xfrm>
          <a:prstGeom prst="rect">
            <a:avLst/>
          </a:prstGeom>
        </p:spPr>
        <p:txBody>
          <a:bodyPr anchor="ctr" bIns="0" lIns="0" rIns="0" tIns="0"/>
          <a:p>
            <a:pPr algn="r">
              <a:lnSpc>
                <a:spcPct val="100000"/>
              </a:lnSpc>
            </a:pPr>
            <a:fld id="{DCDA1D06-A961-4912-8145-FB5A795D093D}" type="slidenum">
              <a:rPr lang="en-US" sz="900">
                <a:solidFill>
                  <a:srgbClr val="ffffff"/>
                </a:solidFill>
                <a:latin typeface="Neo Sans Intel Light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71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6404400"/>
            <a:ext cx="9150480" cy="455760"/>
          </a:xfrm>
          <a:prstGeom prst="rect">
            <a:avLst/>
          </a:prstGeom>
          <a:solidFill>
            <a:srgbClr val="0071c5"/>
          </a:solidFill>
        </p:spPr>
      </p:sp>
      <p:sp>
        <p:nvSpPr>
          <p:cNvPr id="85" name="Line 2"/>
          <p:cNvSpPr/>
          <p:nvPr/>
        </p:nvSpPr>
        <p:spPr>
          <a:xfrm>
            <a:off x="8724960" y="6509520"/>
            <a:ext cx="0" cy="2383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</p:sp>
      <p:pic>
        <p:nvPicPr>
          <p:cNvPr descr="" id="86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8240400" y="6511320"/>
            <a:ext cx="390240" cy="246600"/>
          </a:xfrm>
          <a:prstGeom prst="rect">
            <a:avLst/>
          </a:prstGeom>
        </p:spPr>
      </p:pic>
      <p:pic>
        <p:nvPicPr>
          <p:cNvPr descr="" id="87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331440" y="2606040"/>
            <a:ext cx="2605680" cy="1646280"/>
          </a:xfrm>
          <a:prstGeom prst="rect">
            <a:avLst/>
          </a:prstGeom>
        </p:spPr>
      </p:pic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Neo Sans Intel"/>
              </a:rPr>
              <a:t>10/23/15</a:t>
            </a:r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0" name="CustomShape 5"/>
          <p:cNvSpPr/>
          <p:nvPr/>
        </p:nvSpPr>
        <p:spPr>
          <a:xfrm>
            <a:off x="299880" y="6365880"/>
            <a:ext cx="2057040" cy="137520"/>
          </a:xfrm>
          <a:prstGeom prst="rect">
            <a:avLst/>
          </a:prstGeom>
          <a:noFill/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US" sz="900">
                <a:solidFill>
                  <a:srgbClr val="8dc8e8"/>
                </a:solidFill>
                <a:latin typeface="Neo Sans Intel"/>
              </a:rPr>
              <a:t>Intel Confidential — Do Not Forward</a:t>
            </a:r>
            <a:endParaRPr/>
          </a:p>
        </p:txBody>
      </p: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44440"/>
            <a:ext cx="8229240" cy="9885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71c5"/>
                </a:solidFill>
                <a:latin typeface="Neo Sans Intel Light"/>
              </a:rPr>
              <a:t>Future Goals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99200"/>
            <a:ext cx="8229240" cy="45255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71c5"/>
                </a:solidFill>
                <a:latin typeface="Neo Sans Intel"/>
              </a:rPr>
              <a:t>Asynchronous / Parallel Testing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71c5"/>
                </a:solidFill>
                <a:latin typeface="Neo Sans Intel"/>
              </a:rPr>
              <a:t>Fully data-driven testing</a:t>
            </a:r>
            <a:endParaRPr/>
          </a:p>
        </p:txBody>
      </p:sp>
      <p:sp>
        <p:nvSpPr>
          <p:cNvPr id="129" name="TextShape 3"/>
          <p:cNvSpPr txBox="1"/>
          <p:nvPr/>
        </p:nvSpPr>
        <p:spPr>
          <a:xfrm>
            <a:off x="6872400" y="6456240"/>
            <a:ext cx="2133360" cy="364680"/>
          </a:xfrm>
          <a:prstGeom prst="rect">
            <a:avLst/>
          </a:prstGeom>
        </p:spPr>
        <p:txBody>
          <a:bodyPr anchor="ctr" bIns="0" lIns="0" rIns="0" tIns="0"/>
          <a:p>
            <a:pPr algn="r">
              <a:lnSpc>
                <a:spcPct val="100000"/>
              </a:lnSpc>
            </a:pPr>
            <a:fld id="{324DBA7E-8B7C-430A-A1E5-DDDB9D18072A}" type="slidenum">
              <a:rPr lang="en-US" sz="900">
                <a:solidFill>
                  <a:srgbClr val="ffffff"/>
                </a:solidFill>
                <a:latin typeface="Neo Sans Intel Light"/>
              </a:rPr>
              <a:t>&lt;number&gt;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