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62978" y="371724"/>
            <a:ext cx="2585367" cy="38722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Madhu Chintha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madhu.chintha@capgemini.com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+91 9640310545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Certified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Computer Science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58302"/>
              </p:ext>
            </p:extLst>
          </p:nvPr>
        </p:nvGraphicFramePr>
        <p:xfrm>
          <a:off x="2434498" y="218682"/>
          <a:ext cx="6598184" cy="283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90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042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basic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Principles and Design Patterns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MuleSoft Integration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working within Scrum Framework.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SAP, Salesforce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Files,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50609"/>
              </p:ext>
            </p:extLst>
          </p:nvPr>
        </p:nvGraphicFramePr>
        <p:xfrm>
          <a:off x="2393343" y="4483873"/>
          <a:ext cx="9349754" cy="2362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4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55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Implemented Banking Accelerator includes creating RAMLs, build Mule APIs and writing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MUnits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 Manager like ‘Rate Limiting’ and ‘Client ID Enforcement’.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map, pluck, 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Designed and developed RAML based API using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and imported the RAML to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Studio to build the Mule Application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knowledge on Azure and Cloud computing.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72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6730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person, electronics, picture frame&#10;&#10;Description automatically generated">
            <a:extLst>
              <a:ext uri="{FF2B5EF4-FFF2-40B4-BE49-F238E27FC236}">
                <a16:creationId xmlns:a16="http://schemas.microsoft.com/office/drawing/2014/main" id="{BB409FBE-19AA-4992-82A7-CD0B28E5E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619" y="591232"/>
            <a:ext cx="1418090" cy="171663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C9AF57-EE25-428A-8B21-DB9B6C04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74352"/>
              </p:ext>
            </p:extLst>
          </p:nvPr>
        </p:nvGraphicFramePr>
        <p:xfrm>
          <a:off x="2434498" y="3090417"/>
          <a:ext cx="6604625" cy="1356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04625">
                  <a:extLst>
                    <a:ext uri="{9D8B030D-6E8A-4147-A177-3AD203B41FA5}">
                      <a16:colId xmlns:a16="http://schemas.microsoft.com/office/drawing/2014/main" val="1713723881"/>
                    </a:ext>
                  </a:extLst>
                </a:gridCol>
              </a:tblGrid>
              <a:tr h="29428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59570"/>
                  </a:ext>
                </a:extLst>
              </a:tr>
              <a:tr h="1015268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Certified Developer Level 1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Software Development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0 </a:t>
                      </a:r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Migration Ambassador Foundations (Business)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TCA-TIBCO </a:t>
                      </a: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BusinessWorks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™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9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1292</TotalTime>
  <Words>282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Chintha, Madhu</cp:lastModifiedBy>
  <cp:revision>39</cp:revision>
  <dcterms:created xsi:type="dcterms:W3CDTF">2021-05-17T18:10:30Z</dcterms:created>
  <dcterms:modified xsi:type="dcterms:W3CDTF">2022-09-09T09:15:25Z</dcterms:modified>
</cp:coreProperties>
</file>