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5" Type="http://schemas.microsoft.com/office/2020/02/relationships/classificationlabels" Target="docMetadata/LabelInfo.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305" r:id="rId5"/>
    <p:sldId id="307" r:id="rId6"/>
    <p:sldId id="296" r:id="rId7"/>
    <p:sldId id="306" r:id="rId8"/>
    <p:sldId id="259" r:id="rId9"/>
    <p:sldId id="314" r:id="rId10"/>
    <p:sldId id="321" r:id="rId11"/>
    <p:sldId id="294" r:id="rId12"/>
    <p:sldId id="322" r:id="rId13"/>
    <p:sldId id="318" r:id="rId14"/>
    <p:sldId id="309" r:id="rId15"/>
    <p:sldId id="319" r:id="rId16"/>
    <p:sldId id="320" r:id="rId17"/>
    <p:sldId id="310" r:id="rId18"/>
    <p:sldId id="31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89" autoAdjust="0"/>
    <p:restoredTop sz="94879" autoAdjust="0"/>
  </p:normalViewPr>
  <p:slideViewPr>
    <p:cSldViewPr snapToGrid="0">
      <p:cViewPr varScale="1">
        <p:scale>
          <a:sx n="82" d="100"/>
          <a:sy n="82" d="100"/>
        </p:scale>
        <p:origin x="859"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tableStyles" Target="tableStyles.xml" /><Relationship Id="rId3" Type="http://schemas.openxmlformats.org/officeDocument/2006/relationships/customXml" Target="../customXml/item3.xml" /><Relationship Id="rId21" Type="http://schemas.openxmlformats.org/officeDocument/2006/relationships/handoutMaster" Target="handoutMasters/handout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heme" Target="theme/theme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notesMaster" Target="notesMasters/notesMaster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viewProps" Target="view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presProps" Target="pres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commentAuthors" Target="commentAuthors.xml" /><Relationship Id="rId27" Type="http://schemas.microsoft.com/office/2018/10/relationships/authors" Target="author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73D947E0-108F-4D20-A71E-3CF329F97212}">
      <dgm:prSet phldr="0" custT="1"/>
      <dgm:spPr>
        <a:solidFill>
          <a:schemeClr val="accent2"/>
        </a:solidFill>
        <a:ln>
          <a:noFill/>
        </a:ln>
      </dgm:spPr>
      <dgm:t>
        <a:bodyPr/>
        <a:lstStyle/>
        <a:p>
          <a:pPr rtl="0"/>
          <a:r>
            <a:rPr lang="en-US" sz="2000" dirty="0">
              <a:latin typeface="Baskerville Old Face" panose="02020602080505020303" pitchFamily="18" charset="77"/>
              <a:ea typeface="Baskerville" panose="02020502070401020303" pitchFamily="18" charset="0"/>
            </a:rPr>
            <a:t>Gathering Data</a:t>
          </a: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30A490C8-22B4-4D68-875C-0F0DE2FF864D}">
      <dgm:prSet phldr="0" custT="1"/>
      <dgm:spPr>
        <a:solidFill>
          <a:schemeClr val="bg1">
            <a:alpha val="90000"/>
          </a:schemeClr>
        </a:solidFill>
        <a:ln>
          <a:noFill/>
        </a:ln>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Kaggle</a:t>
          </a:r>
        </a:p>
      </dgm:t>
    </dgm:pt>
    <dgm:pt modelId="{035C64B0-4F0C-4FD1-BD23-B1D4C9887CBE}" type="parTrans" cxnId="{381FE1CC-8184-4745-8EB3-6DE11655998D}">
      <dgm:prSet/>
      <dgm:spPr/>
      <dgm:t>
        <a:bodyPr/>
        <a:lstStyle/>
        <a:p>
          <a:endParaRPr lang="en-US"/>
        </a:p>
      </dgm:t>
    </dgm:pt>
    <dgm:pt modelId="{45495DA8-8707-41E3-A12B-FA5766269C44}" type="sibTrans" cxnId="{381FE1CC-8184-4745-8EB3-6DE11655998D}">
      <dgm:prSet/>
      <dgm:spPr/>
      <dgm:t>
        <a:bodyPr/>
        <a:lstStyle/>
        <a:p>
          <a:endParaRPr lang="en-US"/>
        </a:p>
      </dgm:t>
    </dgm:pt>
    <dgm:pt modelId="{B1AFA1AF-0FF8-45B3-A6D0-0E255A2F637D}">
      <dgm:prSet phldr="0" custT="1"/>
      <dgm:spPr>
        <a:solidFill>
          <a:schemeClr val="accent2"/>
        </a:solidFill>
        <a:ln>
          <a:noFill/>
        </a:ln>
      </dgm:spPr>
      <dgm:t>
        <a:bodyPr/>
        <a:lstStyle/>
        <a:p>
          <a:r>
            <a:rPr lang="en-US" sz="2000" dirty="0">
              <a:latin typeface="Baskerville Old Face" panose="02020602080505020303" pitchFamily="18" charset="77"/>
              <a:ea typeface="Baskerville" panose="02020502070401020303" pitchFamily="18" charset="0"/>
            </a:rPr>
            <a:t>Refining Data</a:t>
          </a:r>
        </a:p>
      </dgm:t>
    </dgm:pt>
    <dgm:pt modelId="{10C68AF5-481C-45AA-A216-8BBBB04515B9}" type="parTrans" cxnId="{F28D7702-2FC3-49BD-BB13-C989E5EE622A}">
      <dgm:prSet/>
      <dgm:spPr/>
      <dgm:t>
        <a:bodyPr/>
        <a:lstStyle/>
        <a:p>
          <a:endParaRPr lang="en-US"/>
        </a:p>
      </dgm:t>
    </dgm:pt>
    <dgm:pt modelId="{88649F7A-400B-4056-965D-C9AC0B3AD942}" type="sibTrans" cxnId="{F28D7702-2FC3-49BD-BB13-C989E5EE622A}">
      <dgm:prSet/>
      <dgm:spPr/>
      <dgm:t>
        <a:bodyPr/>
        <a:lstStyle/>
        <a:p>
          <a:endParaRPr lang="en-US"/>
        </a:p>
      </dgm:t>
    </dgm:pt>
    <dgm:pt modelId="{E9682B4F-0217-4B50-923E-C104AA24290F}">
      <dgm:prSet phldr="0" custT="1"/>
      <dgm:spPr>
        <a:solidFill>
          <a:schemeClr val="accent2"/>
        </a:solidFill>
        <a:ln>
          <a:noFill/>
        </a:ln>
      </dgm:spPr>
      <dgm:t>
        <a:bodyPr/>
        <a:lstStyle/>
        <a:p>
          <a:r>
            <a:rPr lang="en-US" sz="2000" dirty="0">
              <a:latin typeface="Baskerville Old Face" panose="02020602080505020303" pitchFamily="18" charset="77"/>
              <a:ea typeface="Baskerville" panose="02020502070401020303" pitchFamily="18" charset="0"/>
            </a:rPr>
            <a:t>Exploratory Data Analysis</a:t>
          </a: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0EC0C300-11E4-45CF-8418-973585107209}">
      <dgm:prSet phldr="0" custT="1"/>
      <dgm:spPr>
        <a:solidFill>
          <a:schemeClr val="bg1">
            <a:alpha val="90000"/>
          </a:schemeClr>
        </a:solidFill>
        <a:ln>
          <a:noFill/>
        </a:ln>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Matplotlib</a:t>
          </a:r>
        </a:p>
      </dgm:t>
    </dgm:pt>
    <dgm:pt modelId="{1E4DD98E-100E-46B7-B24A-408BBF69E9FA}" type="parTrans" cxnId="{51563A4F-C0EB-47D6-B5BC-47A4E599AD4B}">
      <dgm:prSet/>
      <dgm:spPr/>
      <dgm:t>
        <a:bodyPr/>
        <a:lstStyle/>
        <a:p>
          <a:endParaRPr lang="en-US"/>
        </a:p>
      </dgm:t>
    </dgm:pt>
    <dgm:pt modelId="{90FAB5D1-62B3-4FF6-A07D-EE607F529C32}" type="sibTrans" cxnId="{51563A4F-C0EB-47D6-B5BC-47A4E599AD4B}">
      <dgm:prSet/>
      <dgm:spPr/>
      <dgm:t>
        <a:bodyPr/>
        <a:lstStyle/>
        <a:p>
          <a:endParaRPr lang="en-US"/>
        </a:p>
      </dgm:t>
    </dgm:pt>
    <dgm:pt modelId="{FEB4A941-E9FA-4A86-A673-85FF34B35F20}">
      <dgm:prSet phldr="0" custT="1"/>
      <dgm:spPr>
        <a:solidFill>
          <a:schemeClr val="bg1">
            <a:lumMod val="95000"/>
            <a:alpha val="90000"/>
          </a:schemeClr>
        </a:solidFill>
      </dgm:spPr>
      <dgm:t>
        <a:bodyPr/>
        <a:lstStyle/>
        <a:p>
          <a:pPr rtl="0"/>
          <a:r>
            <a:rPr lang="en-US" sz="1600" b="0" i="0" dirty="0">
              <a:solidFill>
                <a:schemeClr val="accent3"/>
              </a:solidFill>
              <a:latin typeface="Gill Sans Nova Light" panose="020B0302020104020203" pitchFamily="34" charset="0"/>
              <a:cs typeface="Gill Sans Light" panose="020B0302020104020203" pitchFamily="34" charset="-79"/>
            </a:rPr>
            <a:t>Python</a:t>
          </a:r>
        </a:p>
      </dgm:t>
    </dgm:pt>
    <dgm:pt modelId="{39522508-BC4E-4DD5-A744-AFEFFE36DB74}" type="parTrans" cxnId="{F942F56C-9025-4AA1-9B36-C5AE0A93B0F5}">
      <dgm:prSet/>
      <dgm:spPr/>
      <dgm:t>
        <a:bodyPr/>
        <a:lstStyle/>
        <a:p>
          <a:endParaRPr lang="en-US"/>
        </a:p>
      </dgm:t>
    </dgm:pt>
    <dgm:pt modelId="{97624CC8-6315-4683-B26C-C30D552DA5A6}" type="sibTrans" cxnId="{F942F56C-9025-4AA1-9B36-C5AE0A93B0F5}">
      <dgm:prSet/>
      <dgm:spPr/>
      <dgm:t>
        <a:bodyPr/>
        <a:lstStyle/>
        <a:p>
          <a:endParaRPr lang="en-US"/>
        </a:p>
      </dgm:t>
    </dgm:pt>
    <dgm:pt modelId="{4F85505A-81B6-4FDA-A144-900B71DAD946}">
      <dgm:prSet phldr="0" custT="1"/>
      <dgm:spPr>
        <a:solidFill>
          <a:schemeClr val="accent2"/>
        </a:solidFill>
        <a:ln>
          <a:noFill/>
        </a:ln>
      </dgm:spPr>
      <dgm:t>
        <a:bodyPr/>
        <a:lstStyle/>
        <a:p>
          <a:r>
            <a:rPr lang="en-US" sz="2000" dirty="0">
              <a:latin typeface="Baskerville Old Face" panose="02020602080505020303" pitchFamily="18" charset="77"/>
              <a:ea typeface="Baskerville" panose="02020502070401020303" pitchFamily="18" charset="0"/>
            </a:rPr>
            <a:t>Data Modeling</a:t>
          </a:r>
        </a:p>
      </dgm:t>
    </dgm:pt>
    <dgm:pt modelId="{D9A96E25-7BBE-4DDD-8DDE-B4970D4340A8}" type="parTrans" cxnId="{2D633B56-E147-4EFC-B9EE-6C0413F329B0}">
      <dgm:prSet/>
      <dgm:spPr/>
      <dgm:t>
        <a:bodyPr/>
        <a:lstStyle/>
        <a:p>
          <a:endParaRPr lang="en-US"/>
        </a:p>
      </dgm:t>
    </dgm:pt>
    <dgm:pt modelId="{68F74A88-49DC-44B1-BC0D-220A7B97601C}" type="sibTrans" cxnId="{2D633B56-E147-4EFC-B9EE-6C0413F329B0}">
      <dgm:prSet/>
      <dgm:spPr/>
      <dgm:t>
        <a:bodyPr/>
        <a:lstStyle/>
        <a:p>
          <a:endParaRPr lang="en-US"/>
        </a:p>
      </dgm:t>
    </dgm:pt>
    <dgm:pt modelId="{50418D2B-9486-42DE-AFDD-1D31420040FF}">
      <dgm:prSet phldr="0" custT="1"/>
      <dgm:spPr>
        <a:solidFill>
          <a:schemeClr val="bg1">
            <a:lumMod val="95000"/>
            <a:alpha val="90000"/>
          </a:schemeClr>
        </a:solidFill>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Python Pandas</a:t>
          </a:r>
        </a:p>
      </dgm:t>
    </dgm:pt>
    <dgm:pt modelId="{1D87A0A5-8024-4710-846B-D5BFAC785107}" type="sibTrans" cxnId="{5A5BA622-5DEB-48B9-88D9-C1DE36C711E5}">
      <dgm:prSet/>
      <dgm:spPr/>
      <dgm:t>
        <a:bodyPr/>
        <a:lstStyle/>
        <a:p>
          <a:endParaRPr lang="en-US"/>
        </a:p>
      </dgm:t>
    </dgm:pt>
    <dgm:pt modelId="{D5A17F6B-93F5-442B-938A-0F38C281BE88}" type="parTrans" cxnId="{5A5BA622-5DEB-48B9-88D9-C1DE36C711E5}">
      <dgm:prSet/>
      <dgm:spPr/>
      <dgm:t>
        <a:bodyPr/>
        <a:lstStyle/>
        <a:p>
          <a:endParaRPr lang="en-US"/>
        </a:p>
      </dgm:t>
    </dgm:pt>
    <dgm:pt modelId="{2276DFAD-CBBE-4030-9CB4-C72AB4B55281}">
      <dgm:prSet phldr="0" custT="1"/>
      <dgm:spPr>
        <a:solidFill>
          <a:schemeClr val="bg1">
            <a:alpha val="90000"/>
          </a:schemeClr>
        </a:solidFill>
        <a:ln>
          <a:noFill/>
        </a:ln>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Seaborn</a:t>
          </a:r>
        </a:p>
      </dgm:t>
    </dgm:pt>
    <dgm:pt modelId="{EB3EA21F-842F-4449-92D1-F76AE5BF658D}" type="parTrans" cxnId="{0DC37BF0-68B9-44BD-A4AB-9FF0D5FDC6DC}">
      <dgm:prSet/>
      <dgm:spPr/>
      <dgm:t>
        <a:bodyPr/>
        <a:lstStyle/>
        <a:p>
          <a:endParaRPr lang="en-US"/>
        </a:p>
      </dgm:t>
    </dgm:pt>
    <dgm:pt modelId="{2EA2FC5E-A7BC-4E8D-A162-6A51961D1F2A}" type="sibTrans" cxnId="{0DC37BF0-68B9-44BD-A4AB-9FF0D5FDC6DC}">
      <dgm:prSet/>
      <dgm:spPr/>
      <dgm:t>
        <a:bodyPr/>
        <a:lstStyle/>
        <a:p>
          <a:endParaRPr lang="en-US"/>
        </a:p>
      </dgm:t>
    </dgm:pt>
    <dgm:pt modelId="{9F284D19-A2CB-47A0-8CFC-A24418AD6F82}">
      <dgm:prSet phldr="0" custT="1"/>
      <dgm:spPr>
        <a:solidFill>
          <a:schemeClr val="bg1">
            <a:alpha val="90000"/>
          </a:schemeClr>
        </a:solidFill>
        <a:ln>
          <a:noFill/>
        </a:ln>
      </dgm:spPr>
      <dgm:t>
        <a:bodyPr/>
        <a:lstStyle/>
        <a:p>
          <a:r>
            <a:rPr lang="en-US" sz="1600" b="0" i="0" dirty="0" err="1">
              <a:solidFill>
                <a:schemeClr val="accent3"/>
              </a:solidFill>
              <a:latin typeface="Gill Sans Nova Light" panose="020B0302020104020203" pitchFamily="34" charset="0"/>
              <a:cs typeface="Gill Sans Light" panose="020B0302020104020203" pitchFamily="34" charset="-79"/>
            </a:rPr>
            <a:t>Scipy</a:t>
          </a:r>
          <a:endParaRPr lang="en-US" sz="1600" b="0" i="0" dirty="0">
            <a:solidFill>
              <a:schemeClr val="accent3"/>
            </a:solidFill>
            <a:latin typeface="Gill Sans Nova Light" panose="020B0302020104020203" pitchFamily="34" charset="0"/>
            <a:cs typeface="Gill Sans Light" panose="020B0302020104020203" pitchFamily="34" charset="-79"/>
          </a:endParaRPr>
        </a:p>
      </dgm:t>
    </dgm:pt>
    <dgm:pt modelId="{48E7E708-CBD6-4BAE-A68D-EC20EAD1145D}" type="parTrans" cxnId="{9A1212A1-B536-4A41-B11A-0807543ED38B}">
      <dgm:prSet/>
      <dgm:spPr/>
      <dgm:t>
        <a:bodyPr/>
        <a:lstStyle/>
        <a:p>
          <a:endParaRPr lang="en-US"/>
        </a:p>
      </dgm:t>
    </dgm:pt>
    <dgm:pt modelId="{18E2D1E4-FA2E-47CF-B490-4C4876C42CDF}" type="sibTrans" cxnId="{9A1212A1-B536-4A41-B11A-0807543ED38B}">
      <dgm:prSet/>
      <dgm:spPr/>
      <dgm:t>
        <a:bodyPr/>
        <a:lstStyle/>
        <a:p>
          <a:endParaRPr lang="en-US"/>
        </a:p>
      </dgm:t>
    </dgm:pt>
    <dgm:pt modelId="{09F4C3CC-1BB1-4FE3-BD36-E290F15E9C85}">
      <dgm:prSet phldr="0" custT="1"/>
      <dgm:spPr>
        <a:solidFill>
          <a:schemeClr val="bg1">
            <a:lumMod val="95000"/>
            <a:alpha val="90000"/>
          </a:schemeClr>
        </a:solidFill>
      </dgm:spPr>
      <dgm:t>
        <a:bodyPr/>
        <a:lstStyle/>
        <a:p>
          <a:pPr rtl="0"/>
          <a:r>
            <a:rPr lang="en-US" sz="1600" b="0" i="0" dirty="0">
              <a:solidFill>
                <a:schemeClr val="accent3"/>
              </a:solidFill>
              <a:latin typeface="Gill Sans Nova Light" panose="020B0302020104020203" pitchFamily="34" charset="0"/>
              <a:cs typeface="Gill Sans Light" panose="020B0302020104020203" pitchFamily="34" charset="-79"/>
            </a:rPr>
            <a:t>Scikit</a:t>
          </a:r>
        </a:p>
      </dgm:t>
    </dgm:pt>
    <dgm:pt modelId="{C1FFA2AA-564B-4CDD-AF38-2AC50AB39605}" type="parTrans" cxnId="{F5117CEA-1C03-4C86-BD6F-0E94520CD561}">
      <dgm:prSet/>
      <dgm:spPr/>
      <dgm:t>
        <a:bodyPr/>
        <a:lstStyle/>
        <a:p>
          <a:endParaRPr lang="en-US"/>
        </a:p>
      </dgm:t>
    </dgm:pt>
    <dgm:pt modelId="{26681BDB-CE6F-4585-AA30-04586D52E338}" type="sibTrans" cxnId="{F5117CEA-1C03-4C86-BD6F-0E94520CD561}">
      <dgm:prSet/>
      <dgm:spPr/>
      <dgm:t>
        <a:bodyPr/>
        <a:lstStyle/>
        <a:p>
          <a:endParaRPr lang="en-US"/>
        </a:p>
      </dgm:t>
    </dgm:pt>
    <dgm:pt modelId="{CE84DED5-340F-4BAF-8055-477ECA0D4104}">
      <dgm:prSet phldr="0" custT="1"/>
      <dgm:spPr>
        <a:solidFill>
          <a:schemeClr val="accent2"/>
        </a:solidFill>
        <a:ln>
          <a:noFill/>
        </a:ln>
      </dgm:spPr>
      <dgm:t>
        <a:bodyPr/>
        <a:lstStyle/>
        <a:p>
          <a:r>
            <a:rPr lang="en-US" sz="2000" dirty="0">
              <a:latin typeface="Baskerville Old Face" panose="02020602080505020303" pitchFamily="18" charset="77"/>
              <a:ea typeface="Baskerville" panose="02020502070401020303" pitchFamily="18" charset="0"/>
            </a:rPr>
            <a:t>Model Evaluation</a:t>
          </a:r>
        </a:p>
      </dgm:t>
    </dgm:pt>
    <dgm:pt modelId="{34F7F2E3-A63B-4A68-BD5B-45B9EC919F36}" type="parTrans" cxnId="{971F3866-F482-4251-BC6E-054ECB14EA17}">
      <dgm:prSet/>
      <dgm:spPr/>
      <dgm:t>
        <a:bodyPr/>
        <a:lstStyle/>
        <a:p>
          <a:endParaRPr lang="en-US"/>
        </a:p>
      </dgm:t>
    </dgm:pt>
    <dgm:pt modelId="{7B5FCBFB-0AAB-4C9B-B8C9-9F1C3F177985}" type="sibTrans" cxnId="{971F3866-F482-4251-BC6E-054ECB14EA17}">
      <dgm:prSet/>
      <dgm:spPr/>
      <dgm:t>
        <a:bodyPr/>
        <a:lstStyle/>
        <a:p>
          <a:endParaRPr lang="en-US"/>
        </a:p>
      </dgm:t>
    </dgm:pt>
    <dgm:pt modelId="{D8FAFBCF-C903-4FCC-8DF5-FA1A281313F6}">
      <dgm:prSet phldr="0"/>
      <dgm:spPr>
        <a:solidFill>
          <a:schemeClr val="bg1">
            <a:lumMod val="95000"/>
            <a:alpha val="90000"/>
          </a:schemeClr>
        </a:solidFill>
      </dgm:spPr>
      <dgm:t>
        <a:bodyPr/>
        <a:lstStyle/>
        <a:p>
          <a:pPr rtl="0"/>
          <a:r>
            <a:rPr lang="en-US" b="0" i="0" dirty="0">
              <a:solidFill>
                <a:schemeClr val="accent3"/>
              </a:solidFill>
              <a:latin typeface="Gill Sans Nova Light" panose="020B0302020104020203" pitchFamily="34" charset="0"/>
              <a:cs typeface="Gill Sans Light" panose="020B0302020104020203" pitchFamily="34" charset="-79"/>
            </a:rPr>
            <a:t>Python</a:t>
          </a:r>
        </a:p>
      </dgm:t>
    </dgm:pt>
    <dgm:pt modelId="{6D176910-FE5E-4F6F-878A-ADEF44A842BB}" type="parTrans" cxnId="{FE5DC9E2-AF76-4143-B5EE-0E7CE232B619}">
      <dgm:prSet/>
      <dgm:spPr/>
      <dgm:t>
        <a:bodyPr/>
        <a:lstStyle/>
        <a:p>
          <a:endParaRPr lang="en-US"/>
        </a:p>
      </dgm:t>
    </dgm:pt>
    <dgm:pt modelId="{5BCE8053-A615-4DF7-BBF7-D6E8B65C3B1B}" type="sibTrans" cxnId="{FE5DC9E2-AF76-4143-B5EE-0E7CE232B619}">
      <dgm:prSet/>
      <dgm:spPr/>
      <dgm:t>
        <a:bodyPr/>
        <a:lstStyle/>
        <a:p>
          <a:endParaRPr lang="en-US"/>
        </a:p>
      </dgm:t>
    </dgm:pt>
    <dgm:pt modelId="{C9D6958C-B5F8-4CB9-9240-07AF54231461}">
      <dgm:prSet phldr="0"/>
      <dgm:spPr>
        <a:solidFill>
          <a:schemeClr val="bg1">
            <a:lumMod val="95000"/>
            <a:alpha val="90000"/>
          </a:schemeClr>
        </a:solidFill>
      </dgm:spPr>
      <dgm:t>
        <a:bodyPr/>
        <a:lstStyle/>
        <a:p>
          <a:pPr rtl="0"/>
          <a:r>
            <a:rPr lang="en-US" b="0" i="0" dirty="0">
              <a:solidFill>
                <a:schemeClr val="accent3"/>
              </a:solidFill>
              <a:latin typeface="Gill Sans Nova Light" panose="020B0302020104020203" pitchFamily="34" charset="0"/>
              <a:cs typeface="Gill Sans Light" panose="020B0302020104020203" pitchFamily="34" charset="-79"/>
            </a:rPr>
            <a:t>Scikit</a:t>
          </a:r>
        </a:p>
      </dgm:t>
    </dgm:pt>
    <dgm:pt modelId="{42A78384-145F-43D7-9DEA-44C1DFF3BE87}" type="parTrans" cxnId="{52743FAB-220D-45F6-9964-1A90DB77272E}">
      <dgm:prSet/>
      <dgm:spPr/>
      <dgm:t>
        <a:bodyPr/>
        <a:lstStyle/>
        <a:p>
          <a:endParaRPr lang="en-US"/>
        </a:p>
      </dgm:t>
    </dgm:pt>
    <dgm:pt modelId="{EC0921B2-E1C0-4C20-A157-3E3B06FB1B5A}" type="sibTrans" cxnId="{52743FAB-220D-45F6-9964-1A90DB77272E}">
      <dgm:prSet/>
      <dgm:spPr/>
      <dgm:t>
        <a:bodyPr/>
        <a:lstStyle/>
        <a:p>
          <a:endParaRPr lang="en-US"/>
        </a:p>
      </dgm:t>
    </dgm:pt>
    <dgm:pt modelId="{27583326-6F8E-4D5A-A2C3-962AF8C3A649}">
      <dgm:prSet phldr="0"/>
      <dgm:spPr>
        <a:solidFill>
          <a:schemeClr val="accent2"/>
        </a:solidFill>
        <a:ln>
          <a:noFill/>
        </a:ln>
      </dgm:spPr>
      <dgm:t>
        <a:bodyPr/>
        <a:lstStyle/>
        <a:p>
          <a:r>
            <a:rPr lang="en-US" b="0" i="0" dirty="0">
              <a:solidFill>
                <a:schemeClr val="bg1"/>
              </a:solidFill>
              <a:latin typeface="+mj-lt"/>
              <a:cs typeface="Gill Sans Light" panose="020B0302020104020203" pitchFamily="34" charset="-79"/>
            </a:rPr>
            <a:t>Deployment</a:t>
          </a:r>
        </a:p>
      </dgm:t>
    </dgm:pt>
    <dgm:pt modelId="{D0685266-07B7-4DAE-9F6F-72C5AF88B1F9}" type="parTrans" cxnId="{6894305A-AC02-4F0A-873A-82A588BE4FB3}">
      <dgm:prSet/>
      <dgm:spPr/>
      <dgm:t>
        <a:bodyPr/>
        <a:lstStyle/>
        <a:p>
          <a:endParaRPr lang="en-US"/>
        </a:p>
      </dgm:t>
    </dgm:pt>
    <dgm:pt modelId="{D1B2A0CB-64C4-47DC-867D-4D90C07745AE}" type="sibTrans" cxnId="{6894305A-AC02-4F0A-873A-82A588BE4FB3}">
      <dgm:prSet/>
      <dgm:spPr/>
      <dgm:t>
        <a:bodyPr/>
        <a:lstStyle/>
        <a:p>
          <a:endParaRPr lang="en-US"/>
        </a:p>
      </dgm:t>
    </dgm:pt>
    <dgm:pt modelId="{DA621188-EEEE-4CB5-8E97-390BBF1BB28D}">
      <dgm:prSet phldr="0"/>
      <dgm:spPr>
        <a:solidFill>
          <a:schemeClr val="bg1">
            <a:lumMod val="95000"/>
            <a:alpha val="90000"/>
          </a:schemeClr>
        </a:solidFill>
      </dgm:spPr>
      <dgm:t>
        <a:bodyPr/>
        <a:lstStyle/>
        <a:p>
          <a:pPr rtl="0"/>
          <a:r>
            <a:rPr lang="en-US" b="0" i="0" dirty="0">
              <a:solidFill>
                <a:schemeClr val="accent3"/>
              </a:solidFill>
              <a:latin typeface="Gill Sans Nova Light" panose="020B0302020104020203" pitchFamily="34" charset="0"/>
              <a:cs typeface="Gill Sans Light" panose="020B0302020104020203" pitchFamily="34" charset="-79"/>
            </a:rPr>
            <a:t>Microsoft Azure</a:t>
          </a:r>
        </a:p>
      </dgm:t>
    </dgm:pt>
    <dgm:pt modelId="{E10A19B5-97A9-4BCE-B394-628D2A4DB165}" type="parTrans" cxnId="{635D92D6-5830-42C4-BFB2-E159F004081E}">
      <dgm:prSet/>
      <dgm:spPr/>
      <dgm:t>
        <a:bodyPr/>
        <a:lstStyle/>
        <a:p>
          <a:endParaRPr lang="en-US"/>
        </a:p>
      </dgm:t>
    </dgm:pt>
    <dgm:pt modelId="{B12E4FDC-2AD6-4EC4-8BF0-F7FD4B3E87B3}" type="sibTrans" cxnId="{635D92D6-5830-42C4-BFB2-E159F004081E}">
      <dgm:prSet/>
      <dgm:spPr/>
      <dgm:t>
        <a:bodyPr/>
        <a:lstStyle/>
        <a:p>
          <a:endParaRPr lang="en-US"/>
        </a:p>
      </dgm:t>
    </dgm:pt>
    <dgm:pt modelId="{46BC2C66-5015-4174-9067-1906413059F9}">
      <dgm:prSet phldr="0"/>
      <dgm:spPr>
        <a:solidFill>
          <a:schemeClr val="bg1">
            <a:lumMod val="95000"/>
            <a:alpha val="90000"/>
          </a:schemeClr>
        </a:solidFill>
      </dgm:spPr>
      <dgm:t>
        <a:bodyPr/>
        <a:lstStyle/>
        <a:p>
          <a:pPr rtl="0"/>
          <a:r>
            <a:rPr lang="en-US" b="0" i="0" dirty="0">
              <a:solidFill>
                <a:schemeClr val="accent3"/>
              </a:solidFill>
              <a:latin typeface="Gill Sans Nova Light" panose="020B0302020104020203" pitchFamily="34" charset="0"/>
              <a:cs typeface="Gill Sans Light" panose="020B0302020104020203" pitchFamily="34" charset="-79"/>
            </a:rPr>
            <a:t>Docker</a:t>
          </a:r>
        </a:p>
      </dgm:t>
    </dgm:pt>
    <dgm:pt modelId="{2B696B13-5374-46E8-88C8-ECF697075671}" type="parTrans" cxnId="{C52E1A71-3932-4F5D-9E30-61B9B67CDE39}">
      <dgm:prSet/>
      <dgm:spPr/>
      <dgm:t>
        <a:bodyPr/>
        <a:lstStyle/>
        <a:p>
          <a:endParaRPr lang="en-US"/>
        </a:p>
      </dgm:t>
    </dgm:pt>
    <dgm:pt modelId="{C255CC38-61B1-4C49-98A4-D8DE7DFF2EC4}" type="sibTrans" cxnId="{C52E1A71-3932-4F5D-9E30-61B9B67CDE39}">
      <dgm:prSet/>
      <dgm:spPr/>
      <dgm:t>
        <a:bodyPr/>
        <a:lstStyle/>
        <a:p>
          <a:endParaRPr lang="en-US"/>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6" custLinFactNeighborX="-1103" custLinFactNeighborY="-67510">
        <dgm:presLayoutVars>
          <dgm:chMax val="0"/>
          <dgm:chPref val="0"/>
        </dgm:presLayoutVars>
      </dgm:prSet>
      <dgm:spPr/>
    </dgm:pt>
    <dgm:pt modelId="{22359DD7-1BFB-4900-BAE6-6084F2F57988}" type="pres">
      <dgm:prSet presAssocID="{73D947E0-108F-4D20-A71E-3CF329F97212}" presName="desTx" presStyleLbl="alignAccFollowNode1" presStyleIdx="0" presStyleCnt="6" custScaleY="193332" custLinFactNeighborX="-902" custLinFactNeighborY="18046">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6" custLinFactNeighborY="-71186">
        <dgm:presLayoutVars>
          <dgm:chMax val="0"/>
          <dgm:chPref val="0"/>
        </dgm:presLayoutVars>
      </dgm:prSet>
      <dgm:spPr/>
    </dgm:pt>
    <dgm:pt modelId="{4FEB85EB-D046-4CDB-8A62-BBCE260C4490}" type="pres">
      <dgm:prSet presAssocID="{B1AFA1AF-0FF8-45B3-A6D0-0E255A2F637D}" presName="desTx" presStyleLbl="alignAccFollowNode1" presStyleIdx="1" presStyleCnt="6" custScaleY="191947" custLinFactNeighborX="1103" custLinFactNeighborY="21508">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6" custLinFactNeighborY="-71187">
        <dgm:presLayoutVars>
          <dgm:chMax val="0"/>
          <dgm:chPref val="0"/>
        </dgm:presLayoutVars>
      </dgm:prSet>
      <dgm:spPr/>
    </dgm:pt>
    <dgm:pt modelId="{6B5FE59C-B471-448A-AA7A-B526DCC4D4CA}" type="pres">
      <dgm:prSet presAssocID="{E9682B4F-0217-4B50-923E-C104AA24290F}" presName="desTx" presStyleLbl="alignAccFollowNode1" presStyleIdx="2" presStyleCnt="6" custScaleY="190517" custLinFactNeighborX="69" custLinFactNeighborY="18761">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6" custLinFactNeighborX="-1103" custLinFactNeighborY="-73306">
        <dgm:presLayoutVars>
          <dgm:chMax val="0"/>
          <dgm:chPref val="0"/>
        </dgm:presLayoutVars>
      </dgm:prSet>
      <dgm:spPr/>
    </dgm:pt>
    <dgm:pt modelId="{C42A8BDE-B838-475D-AFDE-17B60D744AB6}" type="pres">
      <dgm:prSet presAssocID="{4F85505A-81B6-4FDA-A144-900B71DAD946}" presName="desTx" presStyleLbl="alignAccFollowNode1" presStyleIdx="3" presStyleCnt="6" custScaleY="191363" custLinFactNeighborX="-1597" custLinFactNeighborY="17646">
        <dgm:presLayoutVars/>
      </dgm:prSet>
      <dgm:spPr/>
    </dgm:pt>
    <dgm:pt modelId="{D0DC94A3-770A-4810-A89A-7DB7918862F6}" type="pres">
      <dgm:prSet presAssocID="{68F74A88-49DC-44B1-BC0D-220A7B97601C}" presName="space" presStyleCnt="0"/>
      <dgm:spPr/>
    </dgm:pt>
    <dgm:pt modelId="{62F4C94E-9050-4B0A-9B7A-A075FB8205C9}" type="pres">
      <dgm:prSet presAssocID="{CE84DED5-340F-4BAF-8055-477ECA0D4104}" presName="composite" presStyleCnt="0"/>
      <dgm:spPr/>
    </dgm:pt>
    <dgm:pt modelId="{7EE5AA81-7D83-44FF-96F1-1E3226C88EB5}" type="pres">
      <dgm:prSet presAssocID="{CE84DED5-340F-4BAF-8055-477ECA0D4104}" presName="parTx" presStyleLbl="alignNode1" presStyleIdx="4" presStyleCnt="6" custLinFactNeighborX="-1655" custLinFactNeighborY="-79750">
        <dgm:presLayoutVars>
          <dgm:chMax val="0"/>
          <dgm:chPref val="0"/>
        </dgm:presLayoutVars>
      </dgm:prSet>
      <dgm:spPr/>
    </dgm:pt>
    <dgm:pt modelId="{C0E0D5E9-182F-41D6-B97B-4717033A7E17}" type="pres">
      <dgm:prSet presAssocID="{CE84DED5-340F-4BAF-8055-477ECA0D4104}" presName="desTx" presStyleLbl="alignAccFollowNode1" presStyleIdx="4" presStyleCnt="6" custScaleY="191947" custLinFactNeighborY="18046">
        <dgm:presLayoutVars/>
      </dgm:prSet>
      <dgm:spPr/>
    </dgm:pt>
    <dgm:pt modelId="{1613592F-500D-4F76-AD2A-3F0E16405223}" type="pres">
      <dgm:prSet presAssocID="{7B5FCBFB-0AAB-4C9B-B8C9-9F1C3F177985}" presName="space" presStyleCnt="0"/>
      <dgm:spPr/>
    </dgm:pt>
    <dgm:pt modelId="{9D82CD10-B303-42A3-A7EF-88894AC5D0B1}" type="pres">
      <dgm:prSet presAssocID="{27583326-6F8E-4D5A-A2C3-962AF8C3A649}" presName="composite" presStyleCnt="0"/>
      <dgm:spPr/>
    </dgm:pt>
    <dgm:pt modelId="{E28C74E3-D803-45F3-A2BD-C1008C6B2BF8}" type="pres">
      <dgm:prSet presAssocID="{27583326-6F8E-4D5A-A2C3-962AF8C3A649}" presName="parTx" presStyleLbl="alignNode1" presStyleIdx="5" presStyleCnt="6" custLinFactNeighborX="1812" custLinFactNeighborY="-74770">
        <dgm:presLayoutVars>
          <dgm:chMax val="0"/>
          <dgm:chPref val="0"/>
        </dgm:presLayoutVars>
      </dgm:prSet>
      <dgm:spPr/>
    </dgm:pt>
    <dgm:pt modelId="{B9CAC86D-10AA-4BF1-B1C3-F3259C4E8C06}" type="pres">
      <dgm:prSet presAssocID="{27583326-6F8E-4D5A-A2C3-962AF8C3A649}" presName="desTx" presStyleLbl="alignAccFollowNode1" presStyleIdx="5" presStyleCnt="6" custScaleY="190563" custLinFactNeighborX="1812" custLinFactNeighborY="20123">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85E88020-5438-4222-8495-5C99C5540656}" type="presOf" srcId="{09F4C3CC-1BB1-4FE3-BD36-E290F15E9C85}" destId="{C42A8BDE-B838-475D-AFDE-17B60D744AB6}" srcOrd="0" destOrd="1" presId="urn:microsoft.com/office/officeart/2016/7/layout/HorizontalActionList"/>
    <dgm:cxn modelId="{5A5BA622-5DEB-48B9-88D9-C1DE36C711E5}" srcId="{B1AFA1AF-0FF8-45B3-A6D0-0E255A2F637D}" destId="{50418D2B-9486-42DE-AFDD-1D31420040FF}" srcOrd="0" destOrd="0" parTransId="{D5A17F6B-93F5-442B-938A-0F38C281BE88}" sibTransId="{1D87A0A5-8024-4710-846B-D5BFAC785107}"/>
    <dgm:cxn modelId="{1796D929-1C4F-4C2F-A88B-0988F5CAD361}" type="presOf" srcId="{27583326-6F8E-4D5A-A2C3-962AF8C3A649}" destId="{E28C74E3-D803-45F3-A2BD-C1008C6B2BF8}" srcOrd="0" destOrd="0" presId="urn:microsoft.com/office/officeart/2016/7/layout/HorizontalActionList"/>
    <dgm:cxn modelId="{072E723C-FD9C-41D8-9A1C-1A2B41760AC1}" type="presOf" srcId="{DA621188-EEEE-4CB5-8E97-390BBF1BB28D}" destId="{B9CAC86D-10AA-4BF1-B1C3-F3259C4E8C06}" srcOrd="0" destOrd="0" presId="urn:microsoft.com/office/officeart/2016/7/layout/HorizontalActionList"/>
    <dgm:cxn modelId="{B1076A64-6AB3-40A3-8EDA-2A4C2E70449A}" type="presOf" srcId="{2276DFAD-CBBE-4030-9CB4-C72AB4B55281}" destId="{6B5FE59C-B471-448A-AA7A-B526DCC4D4CA}" srcOrd="0" destOrd="1" presId="urn:microsoft.com/office/officeart/2016/7/layout/HorizontalActionList"/>
    <dgm:cxn modelId="{971F3866-F482-4251-BC6E-054ECB14EA17}" srcId="{0DD8915E-DC14-41D6-9BB5-F49E1C265163}" destId="{CE84DED5-340F-4BAF-8055-477ECA0D4104}" srcOrd="4" destOrd="0" parTransId="{34F7F2E3-A63B-4A68-BD5B-45B9EC919F36}" sibTransId="{7B5FCBFB-0AAB-4C9B-B8C9-9F1C3F177985}"/>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C52E1A71-3932-4F5D-9E30-61B9B67CDE39}" srcId="{27583326-6F8E-4D5A-A2C3-962AF8C3A649}" destId="{46BC2C66-5015-4174-9067-1906413059F9}" srcOrd="1" destOrd="0" parTransId="{2B696B13-5374-46E8-88C8-ECF697075671}" sibTransId="{C255CC38-61B1-4C49-98A4-D8DE7DFF2EC4}"/>
    <dgm:cxn modelId="{2D633B56-E147-4EFC-B9EE-6C0413F329B0}" srcId="{0DD8915E-DC14-41D6-9BB5-F49E1C265163}" destId="{4F85505A-81B6-4FDA-A144-900B71DAD946}" srcOrd="3" destOrd="0" parTransId="{D9A96E25-7BBE-4DDD-8DDE-B4970D4340A8}" sibTransId="{68F74A88-49DC-44B1-BC0D-220A7B97601C}"/>
    <dgm:cxn modelId="{6894305A-AC02-4F0A-873A-82A588BE4FB3}" srcId="{0DD8915E-DC14-41D6-9BB5-F49E1C265163}" destId="{27583326-6F8E-4D5A-A2C3-962AF8C3A649}" srcOrd="5" destOrd="0" parTransId="{D0685266-07B7-4DAE-9F6F-72C5AF88B1F9}" sibTransId="{D1B2A0CB-64C4-47DC-867D-4D90C07745AE}"/>
    <dgm:cxn modelId="{DDE5107D-5AE4-4D60-94D9-A684D7A1A23D}" type="presOf" srcId="{CE84DED5-340F-4BAF-8055-477ECA0D4104}" destId="{7EE5AA81-7D83-44FF-96F1-1E3226C88EB5}" srcOrd="0" destOrd="0" presId="urn:microsoft.com/office/officeart/2016/7/layout/HorizontalActionList"/>
    <dgm:cxn modelId="{8C31EA97-670B-4199-B377-D0637DFDDAA6}" type="presOf" srcId="{D8FAFBCF-C903-4FCC-8DF5-FA1A281313F6}" destId="{C0E0D5E9-182F-41D6-B97B-4717033A7E17}" srcOrd="0" destOrd="0" presId="urn:microsoft.com/office/officeart/2016/7/layout/HorizontalActionList"/>
    <dgm:cxn modelId="{9A1212A1-B536-4A41-B11A-0807543ED38B}" srcId="{E9682B4F-0217-4B50-923E-C104AA24290F}" destId="{9F284D19-A2CB-47A0-8CFC-A24418AD6F82}" srcOrd="2" destOrd="0" parTransId="{48E7E708-CBD6-4BAE-A68D-EC20EAD1145D}" sibTransId="{18E2D1E4-FA2E-47CF-B490-4C4876C42CDF}"/>
    <dgm:cxn modelId="{52743FAB-220D-45F6-9964-1A90DB77272E}" srcId="{CE84DED5-340F-4BAF-8055-477ECA0D4104}" destId="{C9D6958C-B5F8-4CB9-9240-07AF54231461}" srcOrd="1" destOrd="0" parTransId="{42A78384-145F-43D7-9DEA-44C1DFF3BE87}" sibTransId="{EC0921B2-E1C0-4C20-A157-3E3B06FB1B5A}"/>
    <dgm:cxn modelId="{110097B3-0B24-42EE-9C79-845C028B379B}" type="presOf" srcId="{E9682B4F-0217-4B50-923E-C104AA24290F}" destId="{49B7F8FA-D256-41EF-9327-52A3551D9A60}" srcOrd="0" destOrd="0" presId="urn:microsoft.com/office/officeart/2016/7/layout/HorizontalActionList"/>
    <dgm:cxn modelId="{504332B9-B5E3-403A-9FF5-930611A769B3}" type="presOf" srcId="{9F284D19-A2CB-47A0-8CFC-A24418AD6F82}" destId="{6B5FE59C-B471-448A-AA7A-B526DCC4D4CA}" srcOrd="0" destOrd="2" presId="urn:microsoft.com/office/officeart/2016/7/layout/HorizontalActionList"/>
    <dgm:cxn modelId="{0A32E1BA-C52A-47B6-B230-FA2760DA2A36}" type="presOf" srcId="{C9D6958C-B5F8-4CB9-9240-07AF54231461}" destId="{C0E0D5E9-182F-41D6-B97B-4717033A7E17}" srcOrd="0" destOrd="1"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635D92D6-5830-42C4-BFB2-E159F004081E}" srcId="{27583326-6F8E-4D5A-A2C3-962AF8C3A649}" destId="{DA621188-EEEE-4CB5-8E97-390BBF1BB28D}" srcOrd="0" destOrd="0" parTransId="{E10A19B5-97A9-4BCE-B394-628D2A4DB165}" sibTransId="{B12E4FDC-2AD6-4EC4-8BF0-F7FD4B3E87B3}"/>
    <dgm:cxn modelId="{825BC9D8-F515-4FBF-8CF8-23CD32968E1D}" type="presOf" srcId="{0DD8915E-DC14-41D6-9BB5-F49E1C265163}" destId="{E4B4F7C4-5024-45F0-9FD7-C5068A1AE6C4}" srcOrd="0" destOrd="0" presId="urn:microsoft.com/office/officeart/2016/7/layout/HorizontalActionList"/>
    <dgm:cxn modelId="{1234CCDF-3FD1-4F23-A07A-8C3350C2AF7C}" type="presOf" srcId="{46BC2C66-5015-4174-9067-1906413059F9}" destId="{B9CAC86D-10AA-4BF1-B1C3-F3259C4E8C06}" srcOrd="0" destOrd="1" presId="urn:microsoft.com/office/officeart/2016/7/layout/HorizontalActionList"/>
    <dgm:cxn modelId="{FE5DC9E2-AF76-4143-B5EE-0E7CE232B619}" srcId="{CE84DED5-340F-4BAF-8055-477ECA0D4104}" destId="{D8FAFBCF-C903-4FCC-8DF5-FA1A281313F6}" srcOrd="0" destOrd="0" parTransId="{6D176910-FE5E-4F6F-878A-ADEF44A842BB}" sibTransId="{5BCE8053-A615-4DF7-BBF7-D6E8B65C3B1B}"/>
    <dgm:cxn modelId="{F5117CEA-1C03-4C86-BD6F-0E94520CD561}" srcId="{4F85505A-81B6-4FDA-A144-900B71DAD946}" destId="{09F4C3CC-1BB1-4FE3-BD36-E290F15E9C85}" srcOrd="1" destOrd="0" parTransId="{C1FFA2AA-564B-4CDD-AF38-2AC50AB39605}" sibTransId="{26681BDB-CE6F-4585-AA30-04586D52E338}"/>
    <dgm:cxn modelId="{0DC37BF0-68B9-44BD-A4AB-9FF0D5FDC6DC}" srcId="{E9682B4F-0217-4B50-923E-C104AA24290F}" destId="{2276DFAD-CBBE-4030-9CB4-C72AB4B55281}" srcOrd="1" destOrd="0" parTransId="{EB3EA21F-842F-4449-92D1-F76AE5BF658D}" sibTransId="{2EA2FC5E-A7BC-4E8D-A162-6A51961D1F2A}"/>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B8A304C7-B55E-47BA-8BAA-667080CB1B19}" type="presParOf" srcId="{E4B4F7C4-5024-45F0-9FD7-C5068A1AE6C4}" destId="{62F4C94E-9050-4B0A-9B7A-A075FB8205C9}" srcOrd="8" destOrd="0" presId="urn:microsoft.com/office/officeart/2016/7/layout/HorizontalActionList"/>
    <dgm:cxn modelId="{6AA7EAE7-3E06-443A-AACA-3EDEB2A1BCCB}" type="presParOf" srcId="{62F4C94E-9050-4B0A-9B7A-A075FB8205C9}" destId="{7EE5AA81-7D83-44FF-96F1-1E3226C88EB5}" srcOrd="0" destOrd="0" presId="urn:microsoft.com/office/officeart/2016/7/layout/HorizontalActionList"/>
    <dgm:cxn modelId="{E94CEB82-3708-4AA4-B193-0ABDC1CE158B}" type="presParOf" srcId="{62F4C94E-9050-4B0A-9B7A-A075FB8205C9}" destId="{C0E0D5E9-182F-41D6-B97B-4717033A7E17}" srcOrd="1" destOrd="0" presId="urn:microsoft.com/office/officeart/2016/7/layout/HorizontalActionList"/>
    <dgm:cxn modelId="{1B181A79-4271-48F5-985E-E503C056E659}" type="presParOf" srcId="{E4B4F7C4-5024-45F0-9FD7-C5068A1AE6C4}" destId="{1613592F-500D-4F76-AD2A-3F0E16405223}" srcOrd="9" destOrd="0" presId="urn:microsoft.com/office/officeart/2016/7/layout/HorizontalActionList"/>
    <dgm:cxn modelId="{8365D4C9-97C5-4353-B3A3-9DDF03377B05}" type="presParOf" srcId="{E4B4F7C4-5024-45F0-9FD7-C5068A1AE6C4}" destId="{9D82CD10-B303-42A3-A7EF-88894AC5D0B1}" srcOrd="10" destOrd="0" presId="urn:microsoft.com/office/officeart/2016/7/layout/HorizontalActionList"/>
    <dgm:cxn modelId="{1361792D-C4F8-4BAC-AFFB-B871CCE2A17B}" type="presParOf" srcId="{9D82CD10-B303-42A3-A7EF-88894AC5D0B1}" destId="{E28C74E3-D803-45F3-A2BD-C1008C6B2BF8}" srcOrd="0" destOrd="0" presId="urn:microsoft.com/office/officeart/2016/7/layout/HorizontalActionList"/>
    <dgm:cxn modelId="{E1DD899F-A321-4CF4-965B-E0E678EC30EE}" type="presParOf" srcId="{9D82CD10-B303-42A3-A7EF-88894AC5D0B1}" destId="{B9CAC86D-10AA-4BF1-B1C3-F3259C4E8C06}"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0" y="10650"/>
          <a:ext cx="1657790" cy="497337"/>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002" tIns="131002" rIns="131002" bIns="131002"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Gathering Data</a:t>
          </a:r>
        </a:p>
      </dsp:txBody>
      <dsp:txXfrm>
        <a:off x="0" y="10650"/>
        <a:ext cx="1657790" cy="497337"/>
      </dsp:txXfrm>
    </dsp:sp>
    <dsp:sp modelId="{22359DD7-1BFB-4900-BAE6-6084F2F57988}">
      <dsp:nvSpPr>
        <dsp:cNvPr id="0" name=""/>
        <dsp:cNvSpPr/>
      </dsp:nvSpPr>
      <dsp:spPr>
        <a:xfrm>
          <a:off x="1" y="475149"/>
          <a:ext cx="1657790" cy="2489877"/>
        </a:xfrm>
        <a:prstGeom prst="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753" tIns="163753" rIns="163753" bIns="163753"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Kaggle</a:t>
          </a:r>
        </a:p>
      </dsp:txBody>
      <dsp:txXfrm>
        <a:off x="1" y="475149"/>
        <a:ext cx="1657790" cy="2489877"/>
      </dsp:txXfrm>
    </dsp:sp>
    <dsp:sp modelId="{C4F84DEA-2002-4D32-8E80-70EEE05E345A}">
      <dsp:nvSpPr>
        <dsp:cNvPr id="0" name=""/>
        <dsp:cNvSpPr/>
      </dsp:nvSpPr>
      <dsp:spPr>
        <a:xfrm>
          <a:off x="1780534" y="0"/>
          <a:ext cx="1657790" cy="497337"/>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002" tIns="131002" rIns="131002" bIns="131002"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Refining Data</a:t>
          </a:r>
        </a:p>
      </dsp:txBody>
      <dsp:txXfrm>
        <a:off x="1780534" y="0"/>
        <a:ext cx="1657790" cy="497337"/>
      </dsp:txXfrm>
    </dsp:sp>
    <dsp:sp modelId="{4FEB85EB-D046-4CDB-8A62-BBCE260C4490}">
      <dsp:nvSpPr>
        <dsp:cNvPr id="0" name=""/>
        <dsp:cNvSpPr/>
      </dsp:nvSpPr>
      <dsp:spPr>
        <a:xfrm>
          <a:off x="1798819" y="503316"/>
          <a:ext cx="1657790" cy="2472039"/>
        </a:xfrm>
        <a:prstGeom prst="rect">
          <a:avLst/>
        </a:prstGeom>
        <a:solidFill>
          <a:schemeClr val="bg1">
            <a:lumMod val="95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753" tIns="163753" rIns="163753" bIns="163753"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Python Pandas</a:t>
          </a:r>
        </a:p>
      </dsp:txBody>
      <dsp:txXfrm>
        <a:off x="1798819" y="503316"/>
        <a:ext cx="1657790" cy="2472039"/>
      </dsp:txXfrm>
    </dsp:sp>
    <dsp:sp modelId="{49B7F8FA-D256-41EF-9327-52A3551D9A60}">
      <dsp:nvSpPr>
        <dsp:cNvPr id="0" name=""/>
        <dsp:cNvSpPr/>
      </dsp:nvSpPr>
      <dsp:spPr>
        <a:xfrm>
          <a:off x="3546114" y="0"/>
          <a:ext cx="1657790" cy="497337"/>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002" tIns="131002" rIns="131002" bIns="131002"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Exploratory Data Analysis</a:t>
          </a:r>
        </a:p>
      </dsp:txBody>
      <dsp:txXfrm>
        <a:off x="3546114" y="0"/>
        <a:ext cx="1657790" cy="497337"/>
      </dsp:txXfrm>
    </dsp:sp>
    <dsp:sp modelId="{6B5FE59C-B471-448A-AA7A-B526DCC4D4CA}">
      <dsp:nvSpPr>
        <dsp:cNvPr id="0" name=""/>
        <dsp:cNvSpPr/>
      </dsp:nvSpPr>
      <dsp:spPr>
        <a:xfrm>
          <a:off x="3547258" y="502484"/>
          <a:ext cx="1657790" cy="2453623"/>
        </a:xfrm>
        <a:prstGeom prst="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753" tIns="163753" rIns="163753" bIns="163753"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Matplotlib</a:t>
          </a:r>
        </a:p>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Seaborn</a:t>
          </a:r>
        </a:p>
        <a:p>
          <a:pPr marL="0" lvl="0" indent="0" algn="l" defTabSz="711200">
            <a:lnSpc>
              <a:spcPct val="90000"/>
            </a:lnSpc>
            <a:spcBef>
              <a:spcPct val="0"/>
            </a:spcBef>
            <a:spcAft>
              <a:spcPct val="35000"/>
            </a:spcAft>
            <a:buNone/>
          </a:pPr>
          <a:r>
            <a:rPr lang="en-US" sz="1600" b="0" i="0" kern="1200" dirty="0" err="1">
              <a:solidFill>
                <a:schemeClr val="accent3"/>
              </a:solidFill>
              <a:latin typeface="Gill Sans Nova Light" panose="020B0302020104020203" pitchFamily="34" charset="0"/>
              <a:cs typeface="Gill Sans Light" panose="020B0302020104020203" pitchFamily="34" charset="-79"/>
            </a:rPr>
            <a:t>Scipy</a:t>
          </a:r>
          <a:endParaRPr lang="en-US" sz="1600" b="0" i="0" kern="1200" dirty="0">
            <a:solidFill>
              <a:schemeClr val="accent3"/>
            </a:solidFill>
            <a:latin typeface="Gill Sans Nova Light" panose="020B0302020104020203" pitchFamily="34" charset="0"/>
            <a:cs typeface="Gill Sans Light" panose="020B0302020104020203" pitchFamily="34" charset="-79"/>
          </a:endParaRPr>
        </a:p>
      </dsp:txBody>
      <dsp:txXfrm>
        <a:off x="3547258" y="502484"/>
        <a:ext cx="1657790" cy="2453623"/>
      </dsp:txXfrm>
    </dsp:sp>
    <dsp:sp modelId="{4132ECB1-6BEF-4935-AFA3-B2EAA48FDE7E}">
      <dsp:nvSpPr>
        <dsp:cNvPr id="0" name=""/>
        <dsp:cNvSpPr/>
      </dsp:nvSpPr>
      <dsp:spPr>
        <a:xfrm>
          <a:off x="5293409" y="0"/>
          <a:ext cx="1657790" cy="497337"/>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002" tIns="131002" rIns="131002" bIns="131002"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Data Modeling</a:t>
          </a:r>
        </a:p>
      </dsp:txBody>
      <dsp:txXfrm>
        <a:off x="5293409" y="0"/>
        <a:ext cx="1657790" cy="497337"/>
      </dsp:txXfrm>
    </dsp:sp>
    <dsp:sp modelId="{C42A8BDE-B838-475D-AFDE-17B60D744AB6}">
      <dsp:nvSpPr>
        <dsp:cNvPr id="0" name=""/>
        <dsp:cNvSpPr/>
      </dsp:nvSpPr>
      <dsp:spPr>
        <a:xfrm>
          <a:off x="5285219" y="482677"/>
          <a:ext cx="1657790" cy="2464518"/>
        </a:xfrm>
        <a:prstGeom prst="rect">
          <a:avLst/>
        </a:prstGeom>
        <a:solidFill>
          <a:schemeClr val="bg1">
            <a:lumMod val="95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753" tIns="163753" rIns="163753" bIns="163753" numCol="1" spcCol="1270" anchor="t" anchorCtr="0">
          <a:noAutofit/>
        </a:bodyPr>
        <a:lstStyle/>
        <a:p>
          <a:pPr marL="0" lvl="0" indent="0" algn="l" defTabSz="711200" rtl="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Python</a:t>
          </a:r>
        </a:p>
        <a:p>
          <a:pPr marL="0" lvl="0" indent="0" algn="l" defTabSz="711200" rtl="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Scikit</a:t>
          </a:r>
        </a:p>
      </dsp:txBody>
      <dsp:txXfrm>
        <a:off x="5285219" y="482677"/>
        <a:ext cx="1657790" cy="2464518"/>
      </dsp:txXfrm>
    </dsp:sp>
    <dsp:sp modelId="{7EE5AA81-7D83-44FF-96F1-1E3226C88EB5}">
      <dsp:nvSpPr>
        <dsp:cNvPr id="0" name=""/>
        <dsp:cNvSpPr/>
      </dsp:nvSpPr>
      <dsp:spPr>
        <a:xfrm>
          <a:off x="7049838" y="0"/>
          <a:ext cx="1657790" cy="497337"/>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002" tIns="131002" rIns="131002" bIns="131002"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Model Evaluation</a:t>
          </a:r>
        </a:p>
      </dsp:txBody>
      <dsp:txXfrm>
        <a:off x="7049838" y="0"/>
        <a:ext cx="1657790" cy="497337"/>
      </dsp:txXfrm>
    </dsp:sp>
    <dsp:sp modelId="{C0E0D5E9-182F-41D6-B97B-4717033A7E17}">
      <dsp:nvSpPr>
        <dsp:cNvPr id="0" name=""/>
        <dsp:cNvSpPr/>
      </dsp:nvSpPr>
      <dsp:spPr>
        <a:xfrm>
          <a:off x="7077274" y="484068"/>
          <a:ext cx="1657790" cy="2472039"/>
        </a:xfrm>
        <a:prstGeom prst="rect">
          <a:avLst/>
        </a:prstGeom>
        <a:solidFill>
          <a:schemeClr val="bg1">
            <a:lumMod val="95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753" tIns="163753" rIns="163753" bIns="163753" numCol="1" spcCol="1270" anchor="t" anchorCtr="0">
          <a:noAutofit/>
        </a:bodyPr>
        <a:lstStyle/>
        <a:p>
          <a:pPr marL="0" lvl="0" indent="0" algn="l" defTabSz="622300" rtl="0">
            <a:lnSpc>
              <a:spcPct val="90000"/>
            </a:lnSpc>
            <a:spcBef>
              <a:spcPct val="0"/>
            </a:spcBef>
            <a:spcAft>
              <a:spcPct val="35000"/>
            </a:spcAft>
            <a:buNone/>
          </a:pPr>
          <a:r>
            <a:rPr lang="en-US" sz="1400" b="0" i="0" kern="1200" dirty="0">
              <a:solidFill>
                <a:schemeClr val="accent3"/>
              </a:solidFill>
              <a:latin typeface="Gill Sans Nova Light" panose="020B0302020104020203" pitchFamily="34" charset="0"/>
              <a:cs typeface="Gill Sans Light" panose="020B0302020104020203" pitchFamily="34" charset="-79"/>
            </a:rPr>
            <a:t>Python</a:t>
          </a:r>
        </a:p>
        <a:p>
          <a:pPr marL="0" lvl="0" indent="0" algn="l" defTabSz="622300" rtl="0">
            <a:lnSpc>
              <a:spcPct val="90000"/>
            </a:lnSpc>
            <a:spcBef>
              <a:spcPct val="0"/>
            </a:spcBef>
            <a:spcAft>
              <a:spcPct val="35000"/>
            </a:spcAft>
            <a:buNone/>
          </a:pPr>
          <a:r>
            <a:rPr lang="en-US" sz="1400" b="0" i="0" kern="1200" dirty="0">
              <a:solidFill>
                <a:schemeClr val="accent3"/>
              </a:solidFill>
              <a:latin typeface="Gill Sans Nova Light" panose="020B0302020104020203" pitchFamily="34" charset="0"/>
              <a:cs typeface="Gill Sans Light" panose="020B0302020104020203" pitchFamily="34" charset="-79"/>
            </a:rPr>
            <a:t>Scikit</a:t>
          </a:r>
        </a:p>
      </dsp:txBody>
      <dsp:txXfrm>
        <a:off x="7077274" y="484068"/>
        <a:ext cx="1657790" cy="2472039"/>
      </dsp:txXfrm>
    </dsp:sp>
    <dsp:sp modelId="{E28C74E3-D803-45F3-A2BD-C1008C6B2BF8}">
      <dsp:nvSpPr>
        <dsp:cNvPr id="0" name=""/>
        <dsp:cNvSpPr/>
      </dsp:nvSpPr>
      <dsp:spPr>
        <a:xfrm>
          <a:off x="8857809" y="0"/>
          <a:ext cx="1657790" cy="497337"/>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002" tIns="131002" rIns="131002" bIns="131002" numCol="1" spcCol="1270" anchor="ctr" anchorCtr="0">
          <a:noAutofit/>
        </a:bodyPr>
        <a:lstStyle/>
        <a:p>
          <a:pPr marL="0" lvl="0" indent="0" algn="ctr" defTabSz="800100">
            <a:lnSpc>
              <a:spcPct val="90000"/>
            </a:lnSpc>
            <a:spcBef>
              <a:spcPct val="0"/>
            </a:spcBef>
            <a:spcAft>
              <a:spcPct val="35000"/>
            </a:spcAft>
            <a:buNone/>
          </a:pPr>
          <a:r>
            <a:rPr lang="en-US" sz="1800" b="0" i="0" kern="1200" dirty="0">
              <a:solidFill>
                <a:schemeClr val="bg1"/>
              </a:solidFill>
              <a:latin typeface="+mj-lt"/>
              <a:cs typeface="Gill Sans Light" panose="020B0302020104020203" pitchFamily="34" charset="-79"/>
            </a:rPr>
            <a:t>Deployment</a:t>
          </a:r>
        </a:p>
      </dsp:txBody>
      <dsp:txXfrm>
        <a:off x="8857809" y="0"/>
        <a:ext cx="1657790" cy="497337"/>
      </dsp:txXfrm>
    </dsp:sp>
    <dsp:sp modelId="{B9CAC86D-10AA-4BF1-B1C3-F3259C4E8C06}">
      <dsp:nvSpPr>
        <dsp:cNvPr id="0" name=""/>
        <dsp:cNvSpPr/>
      </dsp:nvSpPr>
      <dsp:spPr>
        <a:xfrm>
          <a:off x="8857809" y="519729"/>
          <a:ext cx="1657790" cy="2454215"/>
        </a:xfrm>
        <a:prstGeom prst="rect">
          <a:avLst/>
        </a:prstGeom>
        <a:solidFill>
          <a:schemeClr val="bg1">
            <a:lumMod val="95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753" tIns="163753" rIns="163753" bIns="163753" numCol="1" spcCol="1270" anchor="t" anchorCtr="0">
          <a:noAutofit/>
        </a:bodyPr>
        <a:lstStyle/>
        <a:p>
          <a:pPr marL="0" lvl="0" indent="0" algn="l" defTabSz="622300" rtl="0">
            <a:lnSpc>
              <a:spcPct val="90000"/>
            </a:lnSpc>
            <a:spcBef>
              <a:spcPct val="0"/>
            </a:spcBef>
            <a:spcAft>
              <a:spcPct val="35000"/>
            </a:spcAft>
            <a:buNone/>
          </a:pPr>
          <a:r>
            <a:rPr lang="en-US" sz="1400" b="0" i="0" kern="1200" dirty="0">
              <a:solidFill>
                <a:schemeClr val="accent3"/>
              </a:solidFill>
              <a:latin typeface="Gill Sans Nova Light" panose="020B0302020104020203" pitchFamily="34" charset="0"/>
              <a:cs typeface="Gill Sans Light" panose="020B0302020104020203" pitchFamily="34" charset="-79"/>
            </a:rPr>
            <a:t>Microsoft Azure</a:t>
          </a:r>
        </a:p>
        <a:p>
          <a:pPr marL="0" lvl="0" indent="0" algn="l" defTabSz="622300" rtl="0">
            <a:lnSpc>
              <a:spcPct val="90000"/>
            </a:lnSpc>
            <a:spcBef>
              <a:spcPct val="0"/>
            </a:spcBef>
            <a:spcAft>
              <a:spcPct val="35000"/>
            </a:spcAft>
            <a:buNone/>
          </a:pPr>
          <a:r>
            <a:rPr lang="en-US" sz="1400" b="0" i="0" kern="1200" dirty="0">
              <a:solidFill>
                <a:schemeClr val="accent3"/>
              </a:solidFill>
              <a:latin typeface="Gill Sans Nova Light" panose="020B0302020104020203" pitchFamily="34" charset="0"/>
              <a:cs typeface="Gill Sans Light" panose="020B0302020104020203" pitchFamily="34" charset="-79"/>
            </a:rPr>
            <a:t>Docker</a:t>
          </a:r>
        </a:p>
      </dsp:txBody>
      <dsp:txXfrm>
        <a:off x="8857809" y="519729"/>
        <a:ext cx="1657790" cy="2454215"/>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11/15/2023</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11/15/2023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3</a:t>
            </a:fld>
            <a:endParaRPr lang="en-US" dirty="0"/>
          </a:p>
        </p:txBody>
      </p:sp>
    </p:spTree>
    <p:extLst>
      <p:ext uri="{BB962C8B-B14F-4D97-AF65-F5344CB8AC3E}">
        <p14:creationId xmlns:p14="http://schemas.microsoft.com/office/powerpoint/2010/main" val="327023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5</a:t>
            </a:fld>
            <a:endParaRPr lang="en-US" dirty="0"/>
          </a:p>
        </p:txBody>
      </p:sp>
    </p:spTree>
    <p:extLst>
      <p:ext uri="{BB962C8B-B14F-4D97-AF65-F5344CB8AC3E}">
        <p14:creationId xmlns:p14="http://schemas.microsoft.com/office/powerpoint/2010/main" val="12428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7</a:t>
            </a:fld>
            <a:endParaRPr lang="en-US" dirty="0"/>
          </a:p>
        </p:txBody>
      </p:sp>
    </p:spTree>
    <p:extLst>
      <p:ext uri="{BB962C8B-B14F-4D97-AF65-F5344CB8AC3E}">
        <p14:creationId xmlns:p14="http://schemas.microsoft.com/office/powerpoint/2010/main" val="1908407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11</a:t>
            </a:fld>
            <a:endParaRPr lang="en-US" dirty="0"/>
          </a:p>
        </p:txBody>
      </p:sp>
    </p:spTree>
    <p:extLst>
      <p:ext uri="{BB962C8B-B14F-4D97-AF65-F5344CB8AC3E}">
        <p14:creationId xmlns:p14="http://schemas.microsoft.com/office/powerpoint/2010/main" val="3371872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15</a:t>
            </a:fld>
            <a:endParaRPr lang="en-US" dirty="0"/>
          </a:p>
        </p:txBody>
      </p:sp>
    </p:spTree>
    <p:extLst>
      <p:ext uri="{BB962C8B-B14F-4D97-AF65-F5344CB8AC3E}">
        <p14:creationId xmlns:p14="http://schemas.microsoft.com/office/powerpoint/2010/main" val="34933328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Master" Target="../slideMasters/slideMaster1.xml" /><Relationship Id="rId5" Type="http://schemas.openxmlformats.org/officeDocument/2006/relationships/image" Target="../media/image4.png" /><Relationship Id="rId4" Type="http://schemas.openxmlformats.org/officeDocument/2006/relationships/image" Target="../media/image3.png" /></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5.png" /><Relationship Id="rId1" Type="http://schemas.openxmlformats.org/officeDocument/2006/relationships/slideMaster" Target="../slideMasters/slideMaster1.xml" /><Relationship Id="rId4" Type="http://schemas.openxmlformats.org/officeDocument/2006/relationships/image" Target="../media/image14.png"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 Id="rId4" Type="http://schemas.openxmlformats.org/officeDocument/2006/relationships/image" Target="../media/image7.png"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Master" Target="../slideMasters/slideMaster1.xml" /><Relationship Id="rId5" Type="http://schemas.openxmlformats.org/officeDocument/2006/relationships/image" Target="../media/image12.png" /><Relationship Id="rId4" Type="http://schemas.openxmlformats.org/officeDocument/2006/relationships/image" Target="../media/image3.png"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5.png" /><Relationship Id="rId1" Type="http://schemas.openxmlformats.org/officeDocument/2006/relationships/slideMaster" Target="../slideMasters/slideMaster1.xml" /><Relationship Id="rId4" Type="http://schemas.openxmlformats.org/officeDocument/2006/relationships/image" Target="../media/image8.png"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dirty="0"/>
              <a:t>Click to edit Master title style</a:t>
            </a:r>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dirty="0"/>
              <a:t>Click to edit Master title style</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dirty="0"/>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dirty="0"/>
              <a:t>Click to edit Master text styles</a:t>
            </a:r>
          </a:p>
          <a:p>
            <a:pPr lvl="1"/>
            <a:endParaRPr lang="en-US" dirty="0"/>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dirty="0"/>
              <a:t>Click to edit Master title style</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dirty="0"/>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dirty="0"/>
              <a:t>Click to edit Master title style</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dirty="0"/>
              <a:t>Click to edit Master text styles</a:t>
            </a:r>
          </a:p>
          <a:p>
            <a:pPr lvl="1"/>
            <a:endParaRPr lang="en-US" dirty="0"/>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dirty="0"/>
              <a:t>Click to edit Master title style</a:t>
            </a:r>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dirty="0"/>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dirty="0"/>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dirty="0"/>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dirty="0"/>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dirty="0"/>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dirty="0"/>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dirty="0"/>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dirty="0"/>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dirty="0"/>
              <a:t>Click to edit Master title style</a:t>
            </a:r>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dirty="0"/>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dirty="0"/>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dirty="0"/>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dirty="0"/>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dirty="0"/>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dirty="0"/>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dirty="0"/>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dirty="0"/>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dirty="0"/>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dirty="0"/>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dirty="0"/>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dirty="0"/>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dirty="0"/>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dirty="0"/>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dirty="0"/>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dirty="0"/>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theme" Target="../theme/theme1.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2.gif" /><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4.xml" /><Relationship Id="rId1" Type="http://schemas.openxmlformats.org/officeDocument/2006/relationships/slideLayout" Target="../slideLayouts/slideLayout10.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image" Target="../media/image23.png"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Relationship Id="rId3" Type="http://schemas.openxmlformats.org/officeDocument/2006/relationships/image" Target="../media/image25.png" /><Relationship Id="rId2" Type="http://schemas.openxmlformats.org/officeDocument/2006/relationships/notesSlide" Target="../notesSlides/notesSlide5.xml" /><Relationship Id="rId1" Type="http://schemas.openxmlformats.org/officeDocument/2006/relationships/slideLayout" Target="../slideLayouts/slideLayout14.xml" /></Relationships>
</file>

<file path=ppt/slides/_rels/slide2.xml.rels><?xml version="1.0" encoding="UTF-8" standalone="yes"?>
<Relationships xmlns="http://schemas.openxmlformats.org/package/2006/relationships"><Relationship Id="rId3" Type="http://schemas.openxmlformats.org/officeDocument/2006/relationships/image" Target="../media/image16.jpeg" /><Relationship Id="rId2" Type="http://schemas.openxmlformats.org/officeDocument/2006/relationships/image" Target="../media/image15.jpeg" /><Relationship Id="rId1" Type="http://schemas.openxmlformats.org/officeDocument/2006/relationships/slideLayout" Target="../slideLayouts/slideLayout8.xml" /></Relationships>
</file>

<file path=ppt/slides/_rels/slide3.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notesSlide" Target="../notesSlides/notesSlide1.xml" /><Relationship Id="rId1" Type="http://schemas.openxmlformats.org/officeDocument/2006/relationships/slideLayout" Target="../slideLayouts/slideLayout2.xml" /><Relationship Id="rId4" Type="http://schemas.openxmlformats.org/officeDocument/2006/relationships/image" Target="../media/image18.pn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3" Type="http://schemas.openxmlformats.org/officeDocument/2006/relationships/image" Target="../media/image20.gif" /><Relationship Id="rId2" Type="http://schemas.openxmlformats.org/officeDocument/2006/relationships/image" Target="../media/image17.png" /><Relationship Id="rId1" Type="http://schemas.openxmlformats.org/officeDocument/2006/relationships/slideLayout" Target="../slideLayouts/slideLayout12.xml" /></Relationships>
</file>

<file path=ppt/slides/_rels/slide9.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a:xfrm>
            <a:off x="2749296" y="2779776"/>
            <a:ext cx="6693408" cy="1088136"/>
          </a:xfrm>
        </p:spPr>
        <p:txBody>
          <a:bodyPr/>
          <a:lstStyle/>
          <a:p>
            <a:r>
              <a:rPr lang="en-US" i="0" dirty="0">
                <a:solidFill>
                  <a:srgbClr val="202124"/>
                </a:solidFill>
                <a:effectLst/>
                <a:latin typeface="Baskerville Old Face (Headings)"/>
              </a:rPr>
              <a:t>Heart Attack Risk 🩺 Predictive Analysis</a:t>
            </a:r>
            <a:endParaRPr lang="en-US" dirty="0"/>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F4D5B-3E14-1349-3E16-232AA74EEBAF}"/>
              </a:ext>
            </a:extLst>
          </p:cNvPr>
          <p:cNvSpPr>
            <a:spLocks noGrp="1"/>
          </p:cNvSpPr>
          <p:nvPr>
            <p:ph type="title"/>
          </p:nvPr>
        </p:nvSpPr>
        <p:spPr/>
        <p:txBody>
          <a:bodyPr/>
          <a:lstStyle/>
          <a:p>
            <a:r>
              <a:rPr lang="en-US" dirty="0">
                <a:solidFill>
                  <a:schemeClr val="accent3"/>
                </a:solidFill>
                <a:latin typeface="Baskerville Old Face" panose="02020602080505020303" pitchFamily="18" charset="77"/>
                <a:ea typeface="Baskerville" panose="02020502070401020303" pitchFamily="18" charset="0"/>
              </a:rPr>
              <a:t>Approach Flowchart</a:t>
            </a:r>
            <a:endParaRPr lang="en-US" dirty="0"/>
          </a:p>
        </p:txBody>
      </p:sp>
      <p:sp>
        <p:nvSpPr>
          <p:cNvPr id="3" name="Text Placeholder 2">
            <a:extLst>
              <a:ext uri="{FF2B5EF4-FFF2-40B4-BE49-F238E27FC236}">
                <a16:creationId xmlns:a16="http://schemas.microsoft.com/office/drawing/2014/main" id="{E698CE0E-745C-A7EE-B0DE-4912A73B00D8}"/>
              </a:ext>
            </a:extLst>
          </p:cNvPr>
          <p:cNvSpPr>
            <a:spLocks noGrp="1"/>
          </p:cNvSpPr>
          <p:nvPr>
            <p:ph type="body" idx="1"/>
          </p:nvPr>
        </p:nvSpPr>
        <p:spPr/>
        <p:txBody>
          <a:bodyPr/>
          <a:lstStyle/>
          <a:p>
            <a:r>
              <a:rPr lang="en-US" sz="2000" dirty="0">
                <a:solidFill>
                  <a:schemeClr val="accent3"/>
                </a:solidFill>
                <a:latin typeface="Baskerville Old Face" panose="02020602080505020303" pitchFamily="18" charset="77"/>
                <a:ea typeface="Baskerville" panose="02020502070401020303" pitchFamily="18" charset="0"/>
                <a:cs typeface="+mn-lt"/>
              </a:rPr>
              <a:t>ROI</a:t>
            </a:r>
            <a:endParaRPr lang="en-US" dirty="0"/>
          </a:p>
        </p:txBody>
      </p:sp>
      <p:sp>
        <p:nvSpPr>
          <p:cNvPr id="4" name="Content Placeholder 3">
            <a:extLst>
              <a:ext uri="{FF2B5EF4-FFF2-40B4-BE49-F238E27FC236}">
                <a16:creationId xmlns:a16="http://schemas.microsoft.com/office/drawing/2014/main" id="{E336DC79-3EA6-7325-3D0B-C041B850142A}"/>
              </a:ext>
            </a:extLst>
          </p:cNvPr>
          <p:cNvSpPr>
            <a:spLocks noGrp="1"/>
          </p:cNvSpPr>
          <p:nvPr>
            <p:ph sz="half" idx="2"/>
          </p:nvPr>
        </p:nvSpPr>
        <p:spPr/>
        <p:txBody>
          <a:bodyPr/>
          <a:lstStyle/>
          <a:p>
            <a:r>
              <a:rPr lang="en-US" sz="1600" dirty="0">
                <a:solidFill>
                  <a:schemeClr val="accent3"/>
                </a:solidFill>
                <a:latin typeface="Gill Sans Nova Light" panose="020B0302020104020203" pitchFamily="34" charset="0"/>
                <a:ea typeface="+mn-lt"/>
                <a:cs typeface="Gill Sans Light" panose="020B0302020104020203" pitchFamily="34" charset="-79"/>
              </a:rPr>
              <a:t>Envision multimedia-based expertise and cross-media growth strategies</a:t>
            </a:r>
          </a:p>
          <a:p>
            <a:r>
              <a:rPr lang="en-US" sz="1600" dirty="0">
                <a:solidFill>
                  <a:schemeClr val="accent3"/>
                </a:solidFill>
                <a:latin typeface="Gill Sans Nova Light" panose="020B0302020104020203" pitchFamily="34" charset="0"/>
                <a:ea typeface="+mn-lt"/>
                <a:cs typeface="Gill Sans Light" panose="020B0302020104020203" pitchFamily="34" charset="-79"/>
              </a:rPr>
              <a:t>Visualize quality intellectual capital</a:t>
            </a:r>
          </a:p>
          <a:p>
            <a:r>
              <a:rPr lang="en-US" sz="1600" dirty="0">
                <a:solidFill>
                  <a:schemeClr val="accent3"/>
                </a:solidFill>
                <a:latin typeface="Gill Sans Nova Light" panose="020B0302020104020203" pitchFamily="34" charset="0"/>
                <a:ea typeface="+mn-lt"/>
                <a:cs typeface="Gill Sans Light" panose="020B0302020104020203" pitchFamily="34" charset="-79"/>
              </a:rPr>
              <a:t>Engage worldwide methodologies with web-enabled technologies</a:t>
            </a:r>
          </a:p>
        </p:txBody>
      </p:sp>
      <p:sp>
        <p:nvSpPr>
          <p:cNvPr id="5" name="Text Placeholder 4">
            <a:extLst>
              <a:ext uri="{FF2B5EF4-FFF2-40B4-BE49-F238E27FC236}">
                <a16:creationId xmlns:a16="http://schemas.microsoft.com/office/drawing/2014/main" id="{8FD645B0-0A7B-7091-C8D6-E7D27FA25E51}"/>
              </a:ext>
            </a:extLst>
          </p:cNvPr>
          <p:cNvSpPr>
            <a:spLocks noGrp="1"/>
          </p:cNvSpPr>
          <p:nvPr>
            <p:ph type="body" sz="quarter" idx="3"/>
          </p:nvPr>
        </p:nvSpPr>
        <p:spPr/>
        <p:txBody>
          <a:bodyPr/>
          <a:lstStyle/>
          <a:p>
            <a:pPr marL="0" indent="0">
              <a:buFont typeface="Arial" panose="020B0604020202020204" pitchFamily="34" charset="0"/>
              <a:buNone/>
            </a:pPr>
            <a:r>
              <a:rPr lang="en-US" sz="2000" dirty="0">
                <a:solidFill>
                  <a:schemeClr val="accent3"/>
                </a:solidFill>
                <a:latin typeface="Baskerville Old Face" panose="02020602080505020303" pitchFamily="18" charset="77"/>
                <a:ea typeface="Baskerville" panose="02020502070401020303" pitchFamily="18" charset="0"/>
              </a:rPr>
              <a:t>Niche</a:t>
            </a:r>
            <a:r>
              <a:rPr lang="en-US" sz="2000" dirty="0">
                <a:solidFill>
                  <a:schemeClr val="accent3"/>
                </a:solidFill>
                <a:latin typeface="Baskerville Old Face" panose="02020602080505020303" pitchFamily="18" charset="77"/>
                <a:ea typeface="Baskerville" panose="02020502070401020303" pitchFamily="18" charset="0"/>
                <a:cs typeface="+mn-lt"/>
              </a:rPr>
              <a:t> markets</a:t>
            </a:r>
            <a:endParaRPr lang="en-US" sz="2000" dirty="0">
              <a:solidFill>
                <a:schemeClr val="accent3"/>
              </a:solidFill>
              <a:latin typeface="Baskerville Old Face" panose="02020602080505020303" pitchFamily="18" charset="77"/>
              <a:ea typeface="Baskerville" panose="02020502070401020303" pitchFamily="18" charset="0"/>
            </a:endParaRPr>
          </a:p>
        </p:txBody>
      </p:sp>
      <p:sp>
        <p:nvSpPr>
          <p:cNvPr id="6" name="Content Placeholder 5">
            <a:extLst>
              <a:ext uri="{FF2B5EF4-FFF2-40B4-BE49-F238E27FC236}">
                <a16:creationId xmlns:a16="http://schemas.microsoft.com/office/drawing/2014/main" id="{3C7B8494-23AF-BB4F-382C-D2B07675EBB6}"/>
              </a:ext>
            </a:extLst>
          </p:cNvPr>
          <p:cNvSpPr>
            <a:spLocks noGrp="1"/>
          </p:cNvSpPr>
          <p:nvPr>
            <p:ph sz="quarter" idx="4"/>
          </p:nvPr>
        </p:nvSpPr>
        <p:spPr/>
        <p:txBody>
          <a:bodyPr/>
          <a:lstStyle/>
          <a:p>
            <a:r>
              <a:rPr lang="en-US" sz="1600" dirty="0">
                <a:solidFill>
                  <a:schemeClr val="accent3"/>
                </a:solidFill>
                <a:latin typeface="Gill Sans Nova Light" panose="020B0302020104020203" pitchFamily="34" charset="0"/>
                <a:ea typeface="+mn-lt"/>
                <a:cs typeface="Gill Sans Light" panose="020B0302020104020203" pitchFamily="34" charset="-79"/>
              </a:rPr>
              <a:t>Pursue scalable customer service through sustainable strategies</a:t>
            </a:r>
          </a:p>
          <a:p>
            <a:r>
              <a:rPr lang="en-US" sz="1600" dirty="0">
                <a:solidFill>
                  <a:schemeClr val="accent3"/>
                </a:solidFill>
                <a:latin typeface="Gill Sans Nova Light" panose="020B0302020104020203" pitchFamily="34" charset="0"/>
                <a:ea typeface="+mn-lt"/>
                <a:cs typeface="Gill Sans Light" panose="020B0302020104020203" pitchFamily="34" charset="-79"/>
              </a:rPr>
              <a:t>Engage top-line web services with cutting-edge deliverables</a:t>
            </a:r>
            <a:endParaRPr lang="en-US" sz="1600" dirty="0">
              <a:solidFill>
                <a:schemeClr val="accent3"/>
              </a:solidFill>
              <a:latin typeface="Gill Sans Nova Light" panose="020B0302020104020203" pitchFamily="34" charset="0"/>
              <a:cs typeface="Gill Sans Light" panose="020B0302020104020203" pitchFamily="34" charset="-79"/>
            </a:endParaRPr>
          </a:p>
        </p:txBody>
      </p:sp>
      <p:sp>
        <p:nvSpPr>
          <p:cNvPr id="9" name="Text Placeholder 8">
            <a:extLst>
              <a:ext uri="{FF2B5EF4-FFF2-40B4-BE49-F238E27FC236}">
                <a16:creationId xmlns:a16="http://schemas.microsoft.com/office/drawing/2014/main" id="{F0CC0C3B-96FD-06F4-C3EC-91658544150B}"/>
              </a:ext>
            </a:extLst>
          </p:cNvPr>
          <p:cNvSpPr>
            <a:spLocks noGrp="1"/>
          </p:cNvSpPr>
          <p:nvPr>
            <p:ph type="body" sz="quarter" idx="13"/>
          </p:nvPr>
        </p:nvSpPr>
        <p:spPr/>
        <p:txBody>
          <a:bodyPr/>
          <a:lstStyle/>
          <a:p>
            <a:pPr marL="0" indent="0">
              <a:buNone/>
            </a:pPr>
            <a:r>
              <a:rPr lang="en-US" sz="2000" dirty="0">
                <a:solidFill>
                  <a:schemeClr val="accent3"/>
                </a:solidFill>
                <a:latin typeface="Baskerville Old Face" panose="02020602080505020303" pitchFamily="18" charset="77"/>
                <a:ea typeface="Baskerville" panose="02020502070401020303" pitchFamily="18" charset="0"/>
              </a:rPr>
              <a:t>Supply chains</a:t>
            </a:r>
          </a:p>
        </p:txBody>
      </p:sp>
      <p:sp>
        <p:nvSpPr>
          <p:cNvPr id="10" name="Content Placeholder 9">
            <a:extLst>
              <a:ext uri="{FF2B5EF4-FFF2-40B4-BE49-F238E27FC236}">
                <a16:creationId xmlns:a16="http://schemas.microsoft.com/office/drawing/2014/main" id="{6E802B29-40B6-000C-8EDD-903910D08A61}"/>
              </a:ext>
            </a:extLst>
          </p:cNvPr>
          <p:cNvSpPr>
            <a:spLocks noGrp="1"/>
          </p:cNvSpPr>
          <p:nvPr>
            <p:ph sz="quarter" idx="14"/>
          </p:nvPr>
        </p:nvSpPr>
        <p:spPr/>
        <p:txBody>
          <a:bodyPr/>
          <a:lstStyle/>
          <a:p>
            <a:r>
              <a:rPr lang="en-US" sz="1600" dirty="0">
                <a:solidFill>
                  <a:schemeClr val="accent3"/>
                </a:solidFill>
                <a:latin typeface="Gill Sans Nova Light" panose="020B0302020104020203" pitchFamily="34" charset="0"/>
                <a:ea typeface="+mn-lt"/>
                <a:cs typeface="Gill Sans Light" panose="020B0302020104020203" pitchFamily="34" charset="-79"/>
              </a:rPr>
              <a:t>Cultivate one-to-one customer service with robust ideas</a:t>
            </a:r>
            <a:endParaRPr lang="en-US" sz="1600" dirty="0">
              <a:solidFill>
                <a:schemeClr val="accent3"/>
              </a:solidFill>
              <a:latin typeface="Gill Sans Nova Light" panose="020B0302020104020203" pitchFamily="34" charset="0"/>
              <a:cs typeface="Gill Sans Light" panose="020B0302020104020203" pitchFamily="34" charset="-79"/>
            </a:endParaRPr>
          </a:p>
          <a:p>
            <a:r>
              <a:rPr lang="en-US" sz="1600" dirty="0">
                <a:solidFill>
                  <a:schemeClr val="accent3"/>
                </a:solidFill>
                <a:latin typeface="Gill Sans Nova Light" panose="020B0302020104020203" pitchFamily="34" charset="0"/>
                <a:ea typeface="+mn-lt"/>
                <a:cs typeface="Gill Sans Light" panose="020B0302020104020203" pitchFamily="34" charset="-79"/>
              </a:rPr>
              <a:t>Maximize timely deliverables for real-time schemas</a:t>
            </a:r>
            <a:endParaRPr lang="en-US" sz="1600" dirty="0">
              <a:solidFill>
                <a:schemeClr val="accent3"/>
              </a:solidFill>
              <a:latin typeface="Gill Sans Nova Light" panose="020B0302020104020203" pitchFamily="34" charset="0"/>
              <a:cs typeface="Gill Sans Light" panose="020B0302020104020203" pitchFamily="34" charset="-79"/>
            </a:endParaRPr>
          </a:p>
        </p:txBody>
      </p:sp>
      <p:pic>
        <p:nvPicPr>
          <p:cNvPr id="11" name="Figure" descr="figure.img">
            <a:extLst>
              <a:ext uri="{FF2B5EF4-FFF2-40B4-BE49-F238E27FC236}">
                <a16:creationId xmlns:a16="http://schemas.microsoft.com/office/drawing/2014/main" id="{DA0362A0-1364-0FC6-0F1D-24323372F11D}"/>
              </a:ext>
            </a:extLst>
          </p:cNvPr>
          <p:cNvPicPr>
            <a:picLocks noChangeAspect="1"/>
          </p:cNvPicPr>
          <p:nvPr/>
        </p:nvPicPr>
        <p:blipFill>
          <a:blip r:embed="rId2" cstate="print"/>
          <a:stretch>
            <a:fillRect/>
          </a:stretch>
        </p:blipFill>
        <p:spPr>
          <a:xfrm>
            <a:off x="1242245" y="1471484"/>
            <a:ext cx="9647428" cy="4688709"/>
          </a:xfrm>
          <a:prstGeom prst="rect">
            <a:avLst/>
          </a:prstGeom>
        </p:spPr>
      </p:pic>
    </p:spTree>
    <p:extLst>
      <p:ext uri="{BB962C8B-B14F-4D97-AF65-F5344CB8AC3E}">
        <p14:creationId xmlns:p14="http://schemas.microsoft.com/office/powerpoint/2010/main" val="4291665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DC4AE-C2C4-A814-CC59-BD002AEF46FC}"/>
              </a:ext>
            </a:extLst>
          </p:cNvPr>
          <p:cNvSpPr>
            <a:spLocks noGrp="1"/>
          </p:cNvSpPr>
          <p:nvPr>
            <p:ph type="title"/>
          </p:nvPr>
        </p:nvSpPr>
        <p:spPr/>
        <p:txBody>
          <a:bodyPr/>
          <a:lstStyle/>
          <a:p>
            <a:r>
              <a:rPr lang="en-US" dirty="0">
                <a:latin typeface="Baskerville Old Face" panose="02020602080505020303" pitchFamily="18" charset="77"/>
              </a:rPr>
              <a:t>Tools</a:t>
            </a:r>
            <a:r>
              <a:rPr lang="en-US" dirty="0">
                <a:solidFill>
                  <a:schemeClr val="accent3"/>
                </a:solidFill>
                <a:latin typeface="Baskerville Old Face" panose="02020602080505020303" pitchFamily="18" charset="77"/>
              </a:rPr>
              <a:t> </a:t>
            </a:r>
            <a:endParaRPr lang="en-US" dirty="0"/>
          </a:p>
        </p:txBody>
      </p:sp>
      <p:sp>
        <p:nvSpPr>
          <p:cNvPr id="5" name="Slide Number Placeholder 4">
            <a:extLst>
              <a:ext uri="{FF2B5EF4-FFF2-40B4-BE49-F238E27FC236}">
                <a16:creationId xmlns:a16="http://schemas.microsoft.com/office/drawing/2014/main" id="{C67CEE5A-421C-AB04-0186-6EC788070186}"/>
              </a:ext>
            </a:extLst>
          </p:cNvPr>
          <p:cNvSpPr>
            <a:spLocks noGrp="1"/>
          </p:cNvSpPr>
          <p:nvPr>
            <p:ph type="sldNum" sz="quarter" idx="11"/>
          </p:nvPr>
        </p:nvSpPr>
        <p:spPr>
          <a:xfrm>
            <a:off x="9067797" y="6356350"/>
            <a:ext cx="2743200" cy="365125"/>
          </a:xfrm>
        </p:spPr>
        <p:txBody>
          <a:bodyPr/>
          <a:lstStyle/>
          <a:p>
            <a:fld id="{294A09A9-5501-47C1-A89A-A340965A2BE2}" type="slidenum">
              <a:rPr lang="en-US" smtClean="0"/>
              <a:t>11</a:t>
            </a:fld>
            <a:endParaRPr lang="en-US" dirty="0"/>
          </a:p>
        </p:txBody>
      </p:sp>
      <p:graphicFrame>
        <p:nvGraphicFramePr>
          <p:cNvPr id="7" name="Content Placeholder 3" descr="Timeline Placeholder ">
            <a:extLst>
              <a:ext uri="{FF2B5EF4-FFF2-40B4-BE49-F238E27FC236}">
                <a16:creationId xmlns:a16="http://schemas.microsoft.com/office/drawing/2014/main" id="{C1D7FEFA-7A16-2FA3-C133-D72EC12F246F}"/>
              </a:ext>
            </a:extLst>
          </p:cNvPr>
          <p:cNvGraphicFramePr>
            <a:graphicFrameLocks noGrp="1"/>
          </p:cNvGraphicFramePr>
          <p:nvPr>
            <p:ph idx="1"/>
            <p:extLst>
              <p:ext uri="{D42A27DB-BD31-4B8C-83A1-F6EECF244321}">
                <p14:modId xmlns:p14="http://schemas.microsoft.com/office/powerpoint/2010/main" val="303548106"/>
              </p:ext>
            </p:extLst>
          </p:nvPr>
        </p:nvGraphicFramePr>
        <p:xfrm>
          <a:off x="755904" y="3023108"/>
          <a:ext cx="10515600" cy="29753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9058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12D-83C9-7B91-F708-5D07E4C2815D}"/>
              </a:ext>
            </a:extLst>
          </p:cNvPr>
          <p:cNvSpPr>
            <a:spLocks noGrp="1"/>
          </p:cNvSpPr>
          <p:nvPr>
            <p:ph type="title"/>
          </p:nvPr>
        </p:nvSpPr>
        <p:spPr>
          <a:xfrm>
            <a:off x="838200" y="364503"/>
            <a:ext cx="10515600" cy="1325880"/>
          </a:xfrm>
        </p:spPr>
        <p:txBody>
          <a:bodyPr>
            <a:normAutofit fontScale="90000"/>
          </a:bodyPr>
          <a:lstStyle/>
          <a:p>
            <a:r>
              <a:rPr lang="en-US" sz="4400" i="0" dirty="0">
                <a:solidFill>
                  <a:srgbClr val="333333"/>
                </a:solidFill>
                <a:effectLst/>
                <a:latin typeface="Baskerville Old Face (Headings)"/>
              </a:rPr>
              <a:t>Sample dataset essential attributes for heart disease prediction</a:t>
            </a:r>
            <a:br>
              <a:rPr lang="en-US" b="1" i="0" dirty="0">
                <a:solidFill>
                  <a:srgbClr val="333333"/>
                </a:solidFill>
                <a:effectLst/>
                <a:latin typeface="Roboto" panose="02000000000000000000" pitchFamily="2" charset="0"/>
              </a:rPr>
            </a:br>
            <a:endParaRPr lang="en-US" dirty="0"/>
          </a:p>
        </p:txBody>
      </p:sp>
      <p:graphicFrame>
        <p:nvGraphicFramePr>
          <p:cNvPr id="8" name="Content Placeholder 7">
            <a:extLst>
              <a:ext uri="{FF2B5EF4-FFF2-40B4-BE49-F238E27FC236}">
                <a16:creationId xmlns:a16="http://schemas.microsoft.com/office/drawing/2014/main" id="{9A82146B-0579-2A82-D456-EC0215036C5D}"/>
              </a:ext>
            </a:extLst>
          </p:cNvPr>
          <p:cNvGraphicFramePr>
            <a:graphicFrameLocks noGrp="1"/>
          </p:cNvGraphicFramePr>
          <p:nvPr>
            <p:ph idx="1"/>
            <p:extLst>
              <p:ext uri="{D42A27DB-BD31-4B8C-83A1-F6EECF244321}">
                <p14:modId xmlns:p14="http://schemas.microsoft.com/office/powerpoint/2010/main" val="2287823969"/>
              </p:ext>
            </p:extLst>
          </p:nvPr>
        </p:nvGraphicFramePr>
        <p:xfrm>
          <a:off x="713232" y="1392568"/>
          <a:ext cx="10771711" cy="5451462"/>
        </p:xfrm>
        <a:graphic>
          <a:graphicData uri="http://schemas.openxmlformats.org/drawingml/2006/table">
            <a:tbl>
              <a:tblPr firstRow="1" bandRow="1">
                <a:tableStyleId>{9DCAF9ED-07DC-4A11-8D7F-57B35C25682E}</a:tableStyleId>
              </a:tblPr>
              <a:tblGrid>
                <a:gridCol w="763674">
                  <a:extLst>
                    <a:ext uri="{9D8B030D-6E8A-4147-A177-3AD203B41FA5}">
                      <a16:colId xmlns:a16="http://schemas.microsoft.com/office/drawing/2014/main" val="3549783347"/>
                    </a:ext>
                  </a:extLst>
                </a:gridCol>
                <a:gridCol w="769849">
                  <a:extLst>
                    <a:ext uri="{9D8B030D-6E8A-4147-A177-3AD203B41FA5}">
                      <a16:colId xmlns:a16="http://schemas.microsoft.com/office/drawing/2014/main" val="2031379729"/>
                    </a:ext>
                  </a:extLst>
                </a:gridCol>
                <a:gridCol w="769849">
                  <a:extLst>
                    <a:ext uri="{9D8B030D-6E8A-4147-A177-3AD203B41FA5}">
                      <a16:colId xmlns:a16="http://schemas.microsoft.com/office/drawing/2014/main" val="1611204936"/>
                    </a:ext>
                  </a:extLst>
                </a:gridCol>
                <a:gridCol w="769849">
                  <a:extLst>
                    <a:ext uri="{9D8B030D-6E8A-4147-A177-3AD203B41FA5}">
                      <a16:colId xmlns:a16="http://schemas.microsoft.com/office/drawing/2014/main" val="3764890494"/>
                    </a:ext>
                  </a:extLst>
                </a:gridCol>
                <a:gridCol w="769849">
                  <a:extLst>
                    <a:ext uri="{9D8B030D-6E8A-4147-A177-3AD203B41FA5}">
                      <a16:colId xmlns:a16="http://schemas.microsoft.com/office/drawing/2014/main" val="443948458"/>
                    </a:ext>
                  </a:extLst>
                </a:gridCol>
                <a:gridCol w="769849">
                  <a:extLst>
                    <a:ext uri="{9D8B030D-6E8A-4147-A177-3AD203B41FA5}">
                      <a16:colId xmlns:a16="http://schemas.microsoft.com/office/drawing/2014/main" val="657883091"/>
                    </a:ext>
                  </a:extLst>
                </a:gridCol>
                <a:gridCol w="769849">
                  <a:extLst>
                    <a:ext uri="{9D8B030D-6E8A-4147-A177-3AD203B41FA5}">
                      <a16:colId xmlns:a16="http://schemas.microsoft.com/office/drawing/2014/main" val="2950841315"/>
                    </a:ext>
                  </a:extLst>
                </a:gridCol>
                <a:gridCol w="769849">
                  <a:extLst>
                    <a:ext uri="{9D8B030D-6E8A-4147-A177-3AD203B41FA5}">
                      <a16:colId xmlns:a16="http://schemas.microsoft.com/office/drawing/2014/main" val="1967179396"/>
                    </a:ext>
                  </a:extLst>
                </a:gridCol>
                <a:gridCol w="769849">
                  <a:extLst>
                    <a:ext uri="{9D8B030D-6E8A-4147-A177-3AD203B41FA5}">
                      <a16:colId xmlns:a16="http://schemas.microsoft.com/office/drawing/2014/main" val="1183404515"/>
                    </a:ext>
                  </a:extLst>
                </a:gridCol>
                <a:gridCol w="769849">
                  <a:extLst>
                    <a:ext uri="{9D8B030D-6E8A-4147-A177-3AD203B41FA5}">
                      <a16:colId xmlns:a16="http://schemas.microsoft.com/office/drawing/2014/main" val="897581677"/>
                    </a:ext>
                  </a:extLst>
                </a:gridCol>
                <a:gridCol w="769849">
                  <a:extLst>
                    <a:ext uri="{9D8B030D-6E8A-4147-A177-3AD203B41FA5}">
                      <a16:colId xmlns:a16="http://schemas.microsoft.com/office/drawing/2014/main" val="612176290"/>
                    </a:ext>
                  </a:extLst>
                </a:gridCol>
                <a:gridCol w="769849">
                  <a:extLst>
                    <a:ext uri="{9D8B030D-6E8A-4147-A177-3AD203B41FA5}">
                      <a16:colId xmlns:a16="http://schemas.microsoft.com/office/drawing/2014/main" val="143994765"/>
                    </a:ext>
                  </a:extLst>
                </a:gridCol>
                <a:gridCol w="769849">
                  <a:extLst>
                    <a:ext uri="{9D8B030D-6E8A-4147-A177-3AD203B41FA5}">
                      <a16:colId xmlns:a16="http://schemas.microsoft.com/office/drawing/2014/main" val="967350438"/>
                    </a:ext>
                  </a:extLst>
                </a:gridCol>
                <a:gridCol w="769849">
                  <a:extLst>
                    <a:ext uri="{9D8B030D-6E8A-4147-A177-3AD203B41FA5}">
                      <a16:colId xmlns:a16="http://schemas.microsoft.com/office/drawing/2014/main" val="1474702982"/>
                    </a:ext>
                  </a:extLst>
                </a:gridCol>
              </a:tblGrid>
              <a:tr h="1399940">
                <a:tc>
                  <a:txBody>
                    <a:bodyPr/>
                    <a:lstStyle/>
                    <a:p>
                      <a:pPr algn="ctr"/>
                      <a:r>
                        <a:rPr lang="en-US" sz="1600" dirty="0">
                          <a:solidFill>
                            <a:schemeClr val="bg1"/>
                          </a:solidFill>
                          <a:effectLst/>
                        </a:rPr>
                        <a:t>Age</a:t>
                      </a:r>
                    </a:p>
                  </a:txBody>
                  <a:tcPr marL="13517" marR="13517" marT="13517" marB="13517" anchor="ctr"/>
                </a:tc>
                <a:tc>
                  <a:txBody>
                    <a:bodyPr/>
                    <a:lstStyle/>
                    <a:p>
                      <a:pPr algn="ctr"/>
                      <a:r>
                        <a:rPr lang="en-US" sz="1600" dirty="0">
                          <a:solidFill>
                            <a:schemeClr val="bg1"/>
                          </a:solidFill>
                          <a:effectLst/>
                        </a:rPr>
                        <a:t>Sex</a:t>
                      </a:r>
                    </a:p>
                  </a:txBody>
                  <a:tcPr marL="13517" marR="13517" marT="13517" marB="13517" anchor="ctr"/>
                </a:tc>
                <a:tc>
                  <a:txBody>
                    <a:bodyPr/>
                    <a:lstStyle/>
                    <a:p>
                      <a:pPr algn="ctr"/>
                      <a:r>
                        <a:rPr lang="en-US" sz="1600" dirty="0">
                          <a:solidFill>
                            <a:schemeClr val="bg1"/>
                          </a:solidFill>
                          <a:effectLst/>
                        </a:rPr>
                        <a:t>Chest pain (cp)</a:t>
                      </a:r>
                    </a:p>
                  </a:txBody>
                  <a:tcPr marL="13517" marR="13517" marT="13517" marB="13517" anchor="ctr"/>
                </a:tc>
                <a:tc>
                  <a:txBody>
                    <a:bodyPr/>
                    <a:lstStyle/>
                    <a:p>
                      <a:pPr algn="ctr"/>
                      <a:r>
                        <a:rPr lang="en-US" sz="1600" dirty="0">
                          <a:solidFill>
                            <a:schemeClr val="bg1"/>
                          </a:solidFill>
                          <a:effectLst/>
                        </a:rPr>
                        <a:t>Resting blood pressure (</a:t>
                      </a:r>
                      <a:r>
                        <a:rPr lang="en-US" sz="1600" dirty="0" err="1">
                          <a:solidFill>
                            <a:schemeClr val="bg1"/>
                          </a:solidFill>
                          <a:effectLst/>
                        </a:rPr>
                        <a:t>trtbps</a:t>
                      </a:r>
                      <a:r>
                        <a:rPr lang="en-US" sz="1600" dirty="0">
                          <a:solidFill>
                            <a:schemeClr val="bg1"/>
                          </a:solidFill>
                          <a:effectLst/>
                        </a:rPr>
                        <a:t>)</a:t>
                      </a:r>
                    </a:p>
                  </a:txBody>
                  <a:tcPr marL="13517" marR="13517" marT="13517" marB="13517" anchor="ctr"/>
                </a:tc>
                <a:tc>
                  <a:txBody>
                    <a:bodyPr/>
                    <a:lstStyle/>
                    <a:p>
                      <a:pPr algn="ctr"/>
                      <a:r>
                        <a:rPr lang="en-US" sz="1600" dirty="0" err="1">
                          <a:solidFill>
                            <a:schemeClr val="bg1"/>
                          </a:solidFill>
                          <a:effectLst/>
                        </a:rPr>
                        <a:t>Cholestoral</a:t>
                      </a:r>
                      <a:r>
                        <a:rPr lang="en-US" sz="1600" dirty="0">
                          <a:solidFill>
                            <a:schemeClr val="bg1"/>
                          </a:solidFill>
                          <a:effectLst/>
                        </a:rPr>
                        <a:t> (</a:t>
                      </a:r>
                      <a:r>
                        <a:rPr lang="en-US" sz="1600" dirty="0" err="1">
                          <a:solidFill>
                            <a:schemeClr val="bg1"/>
                          </a:solidFill>
                          <a:effectLst/>
                        </a:rPr>
                        <a:t>chol</a:t>
                      </a:r>
                      <a:r>
                        <a:rPr lang="en-US" sz="1600" dirty="0">
                          <a:solidFill>
                            <a:schemeClr val="bg1"/>
                          </a:solidFill>
                          <a:effectLst/>
                        </a:rPr>
                        <a:t>)</a:t>
                      </a:r>
                    </a:p>
                  </a:txBody>
                  <a:tcPr marL="13517" marR="13517" marT="13517" marB="13517" anchor="ctr"/>
                </a:tc>
                <a:tc>
                  <a:txBody>
                    <a:bodyPr/>
                    <a:lstStyle/>
                    <a:p>
                      <a:pPr algn="ctr"/>
                      <a:r>
                        <a:rPr lang="en-US" sz="1600" dirty="0">
                          <a:solidFill>
                            <a:schemeClr val="bg1"/>
                          </a:solidFill>
                          <a:effectLst/>
                        </a:rPr>
                        <a:t>Fasting blood sugar (</a:t>
                      </a:r>
                      <a:r>
                        <a:rPr lang="en-US" sz="1600" dirty="0" err="1">
                          <a:solidFill>
                            <a:schemeClr val="bg1"/>
                          </a:solidFill>
                          <a:effectLst/>
                        </a:rPr>
                        <a:t>fbs</a:t>
                      </a:r>
                      <a:r>
                        <a:rPr lang="en-US" sz="1600" dirty="0">
                          <a:solidFill>
                            <a:schemeClr val="bg1"/>
                          </a:solidFill>
                          <a:effectLst/>
                        </a:rPr>
                        <a:t>)</a:t>
                      </a:r>
                    </a:p>
                  </a:txBody>
                  <a:tcPr marL="13517" marR="13517" marT="13517" marB="13517" anchor="ctr"/>
                </a:tc>
                <a:tc>
                  <a:txBody>
                    <a:bodyPr/>
                    <a:lstStyle/>
                    <a:p>
                      <a:pPr algn="ctr"/>
                      <a:r>
                        <a:rPr lang="en-US" sz="1600" dirty="0">
                          <a:solidFill>
                            <a:schemeClr val="bg1"/>
                          </a:solidFill>
                          <a:effectLst/>
                        </a:rPr>
                        <a:t>Resting electrocardiographic (</a:t>
                      </a:r>
                      <a:r>
                        <a:rPr lang="en-US" sz="1600" dirty="0" err="1">
                          <a:solidFill>
                            <a:schemeClr val="bg1"/>
                          </a:solidFill>
                          <a:effectLst/>
                        </a:rPr>
                        <a:t>restecg</a:t>
                      </a:r>
                      <a:r>
                        <a:rPr lang="en-US" sz="1600" dirty="0">
                          <a:solidFill>
                            <a:schemeClr val="bg1"/>
                          </a:solidFill>
                          <a:effectLst/>
                        </a:rPr>
                        <a:t>)</a:t>
                      </a:r>
                    </a:p>
                  </a:txBody>
                  <a:tcPr marL="13517" marR="13517" marT="13517" marB="13517" anchor="ctr"/>
                </a:tc>
                <a:tc>
                  <a:txBody>
                    <a:bodyPr/>
                    <a:lstStyle/>
                    <a:p>
                      <a:pPr algn="ctr"/>
                      <a:r>
                        <a:rPr lang="en-US" sz="1600" dirty="0">
                          <a:solidFill>
                            <a:schemeClr val="bg1"/>
                          </a:solidFill>
                          <a:effectLst/>
                        </a:rPr>
                        <a:t>Maximum heart rate achieved (</a:t>
                      </a:r>
                      <a:r>
                        <a:rPr lang="en-US" sz="1600" dirty="0" err="1">
                          <a:solidFill>
                            <a:schemeClr val="bg1"/>
                          </a:solidFill>
                          <a:effectLst/>
                        </a:rPr>
                        <a:t>thalachh</a:t>
                      </a:r>
                      <a:r>
                        <a:rPr lang="en-US" sz="1600" dirty="0">
                          <a:solidFill>
                            <a:schemeClr val="bg1"/>
                          </a:solidFill>
                          <a:effectLst/>
                        </a:rPr>
                        <a:t>)</a:t>
                      </a:r>
                    </a:p>
                  </a:txBody>
                  <a:tcPr marL="13517" marR="13517" marT="13517" marB="13517" anchor="ctr"/>
                </a:tc>
                <a:tc>
                  <a:txBody>
                    <a:bodyPr/>
                    <a:lstStyle/>
                    <a:p>
                      <a:pPr algn="ctr"/>
                      <a:r>
                        <a:rPr lang="en-US" sz="1600" dirty="0">
                          <a:solidFill>
                            <a:schemeClr val="bg1"/>
                          </a:solidFill>
                          <a:effectLst/>
                        </a:rPr>
                        <a:t>Exercise induced angina (</a:t>
                      </a:r>
                      <a:r>
                        <a:rPr lang="en-US" sz="1600" dirty="0" err="1">
                          <a:solidFill>
                            <a:schemeClr val="bg1"/>
                          </a:solidFill>
                          <a:effectLst/>
                        </a:rPr>
                        <a:t>exng</a:t>
                      </a:r>
                      <a:r>
                        <a:rPr lang="en-US" sz="1600" dirty="0">
                          <a:solidFill>
                            <a:schemeClr val="bg1"/>
                          </a:solidFill>
                          <a:effectLst/>
                        </a:rPr>
                        <a:t>)</a:t>
                      </a:r>
                    </a:p>
                  </a:txBody>
                  <a:tcPr marL="13517" marR="13517" marT="13517" marB="13517" anchor="ctr"/>
                </a:tc>
                <a:tc>
                  <a:txBody>
                    <a:bodyPr/>
                    <a:lstStyle/>
                    <a:p>
                      <a:pPr algn="ctr"/>
                      <a:r>
                        <a:rPr lang="en-US" sz="1600" dirty="0" err="1">
                          <a:solidFill>
                            <a:schemeClr val="bg1"/>
                          </a:solidFill>
                          <a:effectLst/>
                        </a:rPr>
                        <a:t>Oldpeak</a:t>
                      </a:r>
                      <a:endParaRPr lang="en-US" sz="1600" dirty="0">
                        <a:solidFill>
                          <a:schemeClr val="bg1"/>
                        </a:solidFill>
                        <a:effectLst/>
                      </a:endParaRPr>
                    </a:p>
                  </a:txBody>
                  <a:tcPr marL="13517" marR="13517" marT="13517" marB="13517" anchor="ctr"/>
                </a:tc>
                <a:tc>
                  <a:txBody>
                    <a:bodyPr/>
                    <a:lstStyle/>
                    <a:p>
                      <a:pPr algn="ctr"/>
                      <a:r>
                        <a:rPr lang="en-US" sz="1600" dirty="0">
                          <a:solidFill>
                            <a:schemeClr val="bg1"/>
                          </a:solidFill>
                          <a:effectLst/>
                        </a:rPr>
                        <a:t>Slope (</a:t>
                      </a:r>
                      <a:r>
                        <a:rPr lang="en-US" sz="1600" dirty="0" err="1">
                          <a:solidFill>
                            <a:schemeClr val="bg1"/>
                          </a:solidFill>
                          <a:effectLst/>
                        </a:rPr>
                        <a:t>slp</a:t>
                      </a:r>
                      <a:r>
                        <a:rPr lang="en-US" sz="1600" dirty="0">
                          <a:solidFill>
                            <a:schemeClr val="bg1"/>
                          </a:solidFill>
                          <a:effectLst/>
                        </a:rPr>
                        <a:t>)</a:t>
                      </a:r>
                    </a:p>
                  </a:txBody>
                  <a:tcPr marL="13517" marR="13517" marT="13517" marB="13517" anchor="ctr"/>
                </a:tc>
                <a:tc>
                  <a:txBody>
                    <a:bodyPr/>
                    <a:lstStyle/>
                    <a:p>
                      <a:pPr algn="ctr"/>
                      <a:r>
                        <a:rPr lang="en-US" sz="1600" dirty="0">
                          <a:solidFill>
                            <a:schemeClr val="bg1"/>
                          </a:solidFill>
                          <a:effectLst/>
                        </a:rPr>
                        <a:t>Number of major vessels (</a:t>
                      </a:r>
                      <a:r>
                        <a:rPr lang="en-US" sz="1600" dirty="0" err="1">
                          <a:solidFill>
                            <a:schemeClr val="bg1"/>
                          </a:solidFill>
                          <a:effectLst/>
                        </a:rPr>
                        <a:t>caa</a:t>
                      </a:r>
                      <a:r>
                        <a:rPr lang="en-US" sz="1600" dirty="0">
                          <a:solidFill>
                            <a:schemeClr val="bg1"/>
                          </a:solidFill>
                          <a:effectLst/>
                        </a:rPr>
                        <a:t>)</a:t>
                      </a:r>
                    </a:p>
                  </a:txBody>
                  <a:tcPr marL="13517" marR="13517" marT="13517" marB="13517" anchor="ctr"/>
                </a:tc>
                <a:tc>
                  <a:txBody>
                    <a:bodyPr/>
                    <a:lstStyle/>
                    <a:p>
                      <a:pPr algn="ctr"/>
                      <a:r>
                        <a:rPr lang="en-US" sz="1600" dirty="0" err="1">
                          <a:solidFill>
                            <a:schemeClr val="bg1"/>
                          </a:solidFill>
                          <a:effectLst/>
                        </a:rPr>
                        <a:t>Thalium</a:t>
                      </a:r>
                      <a:r>
                        <a:rPr lang="en-US" sz="1600" dirty="0">
                          <a:solidFill>
                            <a:schemeClr val="bg1"/>
                          </a:solidFill>
                          <a:effectLst/>
                        </a:rPr>
                        <a:t> Stress Test (</a:t>
                      </a:r>
                      <a:r>
                        <a:rPr lang="en-US" sz="1600" dirty="0" err="1">
                          <a:solidFill>
                            <a:schemeClr val="bg1"/>
                          </a:solidFill>
                          <a:effectLst/>
                        </a:rPr>
                        <a:t>thall</a:t>
                      </a:r>
                      <a:r>
                        <a:rPr lang="en-US" sz="1600" dirty="0">
                          <a:solidFill>
                            <a:schemeClr val="bg1"/>
                          </a:solidFill>
                          <a:effectLst/>
                        </a:rPr>
                        <a:t>)</a:t>
                      </a:r>
                    </a:p>
                  </a:txBody>
                  <a:tcPr marL="13517" marR="13517" marT="13517" marB="13517" anchor="ctr"/>
                </a:tc>
                <a:tc>
                  <a:txBody>
                    <a:bodyPr/>
                    <a:lstStyle/>
                    <a:p>
                      <a:pPr algn="ctr"/>
                      <a:r>
                        <a:rPr lang="en-US" sz="1600" dirty="0">
                          <a:solidFill>
                            <a:schemeClr val="bg1"/>
                          </a:solidFill>
                          <a:effectLst/>
                        </a:rPr>
                        <a:t>Output</a:t>
                      </a:r>
                    </a:p>
                  </a:txBody>
                  <a:tcPr marL="13517" marR="13517" marT="13517" marB="13517" anchor="ctr"/>
                </a:tc>
                <a:extLst>
                  <a:ext uri="{0D108BD9-81ED-4DB2-BD59-A6C34878D82A}">
                    <a16:rowId xmlns:a16="http://schemas.microsoft.com/office/drawing/2014/main" val="403058940"/>
                  </a:ext>
                </a:extLst>
              </a:tr>
              <a:tr h="496244">
                <a:tc>
                  <a:txBody>
                    <a:bodyPr/>
                    <a:lstStyle/>
                    <a:p>
                      <a:pPr algn="ctr"/>
                      <a:r>
                        <a:rPr lang="en-US" sz="1600">
                          <a:solidFill>
                            <a:srgbClr val="666666"/>
                          </a:solidFill>
                          <a:effectLst/>
                        </a:rPr>
                        <a:t>60</a:t>
                      </a:r>
                    </a:p>
                  </a:txBody>
                  <a:tcPr marL="13517" marR="13517" marT="13517" marB="13517"/>
                </a:tc>
                <a:tc>
                  <a:txBody>
                    <a:bodyPr/>
                    <a:lstStyle/>
                    <a:p>
                      <a:pPr algn="ctr"/>
                      <a:r>
                        <a:rPr lang="en-US" sz="1600">
                          <a:solidFill>
                            <a:srgbClr val="666666"/>
                          </a:solidFill>
                          <a:effectLst/>
                        </a:rPr>
                        <a:t>1</a:t>
                      </a:r>
                    </a:p>
                  </a:txBody>
                  <a:tcPr marL="13517" marR="13517" marT="13517" marB="13517"/>
                </a:tc>
                <a:tc>
                  <a:txBody>
                    <a:bodyPr/>
                    <a:lstStyle/>
                    <a:p>
                      <a:pPr algn="ctr"/>
                      <a:r>
                        <a:rPr lang="en-US" sz="1600">
                          <a:solidFill>
                            <a:srgbClr val="666666"/>
                          </a:solidFill>
                          <a:effectLst/>
                        </a:rPr>
                        <a:t>3</a:t>
                      </a:r>
                    </a:p>
                  </a:txBody>
                  <a:tcPr marL="13517" marR="13517" marT="13517" marB="13517"/>
                </a:tc>
                <a:tc>
                  <a:txBody>
                    <a:bodyPr/>
                    <a:lstStyle/>
                    <a:p>
                      <a:pPr algn="ctr"/>
                      <a:r>
                        <a:rPr lang="en-US" sz="1600" dirty="0">
                          <a:solidFill>
                            <a:srgbClr val="666666"/>
                          </a:solidFill>
                          <a:effectLst/>
                        </a:rPr>
                        <a:t>145</a:t>
                      </a:r>
                    </a:p>
                  </a:txBody>
                  <a:tcPr marL="13517" marR="13517" marT="13517" marB="13517"/>
                </a:tc>
                <a:tc>
                  <a:txBody>
                    <a:bodyPr/>
                    <a:lstStyle/>
                    <a:p>
                      <a:pPr algn="ctr"/>
                      <a:r>
                        <a:rPr lang="en-US" sz="1600">
                          <a:solidFill>
                            <a:srgbClr val="666666"/>
                          </a:solidFill>
                          <a:effectLst/>
                        </a:rPr>
                        <a:t>233</a:t>
                      </a:r>
                    </a:p>
                  </a:txBody>
                  <a:tcPr marL="13517" marR="13517" marT="13517" marB="13517"/>
                </a:tc>
                <a:tc>
                  <a:txBody>
                    <a:bodyPr/>
                    <a:lstStyle/>
                    <a:p>
                      <a:pPr algn="ctr"/>
                      <a:r>
                        <a:rPr lang="en-US" sz="1600">
                          <a:solidFill>
                            <a:srgbClr val="666666"/>
                          </a:solidFill>
                          <a:effectLst/>
                        </a:rPr>
                        <a:t>1</a:t>
                      </a:r>
                    </a:p>
                  </a:txBody>
                  <a:tcPr marL="13517" marR="13517" marT="13517" marB="13517"/>
                </a:tc>
                <a:tc>
                  <a:txBody>
                    <a:bodyPr/>
                    <a:lstStyle/>
                    <a:p>
                      <a:pPr algn="ctr"/>
                      <a:r>
                        <a:rPr lang="en-US" sz="1600" dirty="0">
                          <a:solidFill>
                            <a:srgbClr val="666666"/>
                          </a:solidFill>
                          <a:effectLst/>
                        </a:rPr>
                        <a:t>0</a:t>
                      </a:r>
                    </a:p>
                  </a:txBody>
                  <a:tcPr marL="13517" marR="13517" marT="13517" marB="13517"/>
                </a:tc>
                <a:tc>
                  <a:txBody>
                    <a:bodyPr/>
                    <a:lstStyle/>
                    <a:p>
                      <a:pPr algn="ctr"/>
                      <a:r>
                        <a:rPr lang="en-US" sz="1600">
                          <a:solidFill>
                            <a:srgbClr val="666666"/>
                          </a:solidFill>
                          <a:effectLst/>
                        </a:rPr>
                        <a:t>150</a:t>
                      </a:r>
                    </a:p>
                  </a:txBody>
                  <a:tcPr marL="13517" marR="13517" marT="13517" marB="13517"/>
                </a:tc>
                <a:tc>
                  <a:txBody>
                    <a:bodyPr/>
                    <a:lstStyle/>
                    <a:p>
                      <a:pPr algn="ctr"/>
                      <a:r>
                        <a:rPr lang="en-US" sz="1600">
                          <a:solidFill>
                            <a:srgbClr val="666666"/>
                          </a:solidFill>
                          <a:effectLst/>
                        </a:rPr>
                        <a:t>0</a:t>
                      </a:r>
                    </a:p>
                  </a:txBody>
                  <a:tcPr marL="13517" marR="13517" marT="13517" marB="13517"/>
                </a:tc>
                <a:tc>
                  <a:txBody>
                    <a:bodyPr/>
                    <a:lstStyle/>
                    <a:p>
                      <a:pPr algn="ctr"/>
                      <a:r>
                        <a:rPr lang="en-US" sz="1600">
                          <a:solidFill>
                            <a:srgbClr val="666666"/>
                          </a:solidFill>
                          <a:effectLst/>
                        </a:rPr>
                        <a:t>2.3</a:t>
                      </a:r>
                    </a:p>
                  </a:txBody>
                  <a:tcPr marL="13517" marR="13517" marT="13517" marB="13517"/>
                </a:tc>
                <a:tc>
                  <a:txBody>
                    <a:bodyPr/>
                    <a:lstStyle/>
                    <a:p>
                      <a:pPr algn="ctr"/>
                      <a:r>
                        <a:rPr lang="en-US" sz="1600">
                          <a:solidFill>
                            <a:srgbClr val="666666"/>
                          </a:solidFill>
                          <a:effectLst/>
                        </a:rPr>
                        <a:t>0</a:t>
                      </a:r>
                    </a:p>
                  </a:txBody>
                  <a:tcPr marL="13517" marR="13517" marT="13517" marB="13517"/>
                </a:tc>
                <a:tc>
                  <a:txBody>
                    <a:bodyPr/>
                    <a:lstStyle/>
                    <a:p>
                      <a:pPr algn="ctr"/>
                      <a:r>
                        <a:rPr lang="en-US" sz="1600">
                          <a:solidFill>
                            <a:srgbClr val="666666"/>
                          </a:solidFill>
                          <a:effectLst/>
                        </a:rPr>
                        <a:t>0</a:t>
                      </a:r>
                    </a:p>
                  </a:txBody>
                  <a:tcPr marL="13517" marR="13517" marT="13517" marB="13517"/>
                </a:tc>
                <a:tc>
                  <a:txBody>
                    <a:bodyPr/>
                    <a:lstStyle/>
                    <a:p>
                      <a:pPr algn="ctr"/>
                      <a:r>
                        <a:rPr lang="en-US" sz="1600">
                          <a:solidFill>
                            <a:srgbClr val="666666"/>
                          </a:solidFill>
                          <a:effectLst/>
                        </a:rPr>
                        <a:t>1</a:t>
                      </a:r>
                    </a:p>
                  </a:txBody>
                  <a:tcPr marL="13517" marR="13517" marT="13517" marB="13517"/>
                </a:tc>
                <a:tc>
                  <a:txBody>
                    <a:bodyPr/>
                    <a:lstStyle/>
                    <a:p>
                      <a:pPr algn="ctr"/>
                      <a:r>
                        <a:rPr lang="en-US" sz="1600">
                          <a:solidFill>
                            <a:srgbClr val="666666"/>
                          </a:solidFill>
                          <a:effectLst/>
                        </a:rPr>
                        <a:t>1</a:t>
                      </a:r>
                    </a:p>
                  </a:txBody>
                  <a:tcPr marL="13517" marR="13517" marT="13517" marB="13517"/>
                </a:tc>
                <a:extLst>
                  <a:ext uri="{0D108BD9-81ED-4DB2-BD59-A6C34878D82A}">
                    <a16:rowId xmlns:a16="http://schemas.microsoft.com/office/drawing/2014/main" val="217580436"/>
                  </a:ext>
                </a:extLst>
              </a:tr>
              <a:tr h="496244">
                <a:tc>
                  <a:txBody>
                    <a:bodyPr/>
                    <a:lstStyle/>
                    <a:p>
                      <a:pPr algn="ctr"/>
                      <a:r>
                        <a:rPr lang="en-US" sz="1600">
                          <a:solidFill>
                            <a:srgbClr val="666666"/>
                          </a:solidFill>
                          <a:effectLst/>
                        </a:rPr>
                        <a:t>35</a:t>
                      </a:r>
                    </a:p>
                  </a:txBody>
                  <a:tcPr marL="13517" marR="13517" marT="13517" marB="13517"/>
                </a:tc>
                <a:tc>
                  <a:txBody>
                    <a:bodyPr/>
                    <a:lstStyle/>
                    <a:p>
                      <a:pPr algn="ctr"/>
                      <a:r>
                        <a:rPr lang="en-US" sz="1600">
                          <a:solidFill>
                            <a:srgbClr val="666666"/>
                          </a:solidFill>
                          <a:effectLst/>
                        </a:rPr>
                        <a:t>1</a:t>
                      </a:r>
                    </a:p>
                  </a:txBody>
                  <a:tcPr marL="13517" marR="13517" marT="13517" marB="13517"/>
                </a:tc>
                <a:tc>
                  <a:txBody>
                    <a:bodyPr/>
                    <a:lstStyle/>
                    <a:p>
                      <a:pPr algn="ctr"/>
                      <a:r>
                        <a:rPr lang="en-US" sz="1600">
                          <a:solidFill>
                            <a:srgbClr val="666666"/>
                          </a:solidFill>
                          <a:effectLst/>
                        </a:rPr>
                        <a:t>2</a:t>
                      </a:r>
                    </a:p>
                  </a:txBody>
                  <a:tcPr marL="13517" marR="13517" marT="13517" marB="13517"/>
                </a:tc>
                <a:tc>
                  <a:txBody>
                    <a:bodyPr/>
                    <a:lstStyle/>
                    <a:p>
                      <a:pPr algn="ctr"/>
                      <a:r>
                        <a:rPr lang="en-US" sz="1600">
                          <a:solidFill>
                            <a:srgbClr val="666666"/>
                          </a:solidFill>
                          <a:effectLst/>
                        </a:rPr>
                        <a:t>130</a:t>
                      </a:r>
                    </a:p>
                  </a:txBody>
                  <a:tcPr marL="13517" marR="13517" marT="13517" marB="13517"/>
                </a:tc>
                <a:tc>
                  <a:txBody>
                    <a:bodyPr/>
                    <a:lstStyle/>
                    <a:p>
                      <a:pPr algn="ctr"/>
                      <a:r>
                        <a:rPr lang="en-US" sz="1600" dirty="0">
                          <a:solidFill>
                            <a:srgbClr val="666666"/>
                          </a:solidFill>
                          <a:effectLst/>
                        </a:rPr>
                        <a:t>250</a:t>
                      </a:r>
                    </a:p>
                  </a:txBody>
                  <a:tcPr marL="13517" marR="13517" marT="13517" marB="13517"/>
                </a:tc>
                <a:tc>
                  <a:txBody>
                    <a:bodyPr/>
                    <a:lstStyle/>
                    <a:p>
                      <a:pPr algn="ctr"/>
                      <a:r>
                        <a:rPr lang="en-US" sz="1600" dirty="0">
                          <a:solidFill>
                            <a:srgbClr val="666666"/>
                          </a:solidFill>
                          <a:effectLst/>
                        </a:rPr>
                        <a:t>0</a:t>
                      </a:r>
                    </a:p>
                  </a:txBody>
                  <a:tcPr marL="13517" marR="13517" marT="13517" marB="13517"/>
                </a:tc>
                <a:tc>
                  <a:txBody>
                    <a:bodyPr/>
                    <a:lstStyle/>
                    <a:p>
                      <a:pPr algn="ctr"/>
                      <a:r>
                        <a:rPr lang="en-US" sz="1600" dirty="0">
                          <a:solidFill>
                            <a:srgbClr val="666666"/>
                          </a:solidFill>
                          <a:effectLst/>
                        </a:rPr>
                        <a:t>1</a:t>
                      </a:r>
                    </a:p>
                  </a:txBody>
                  <a:tcPr marL="13517" marR="13517" marT="13517" marB="13517"/>
                </a:tc>
                <a:tc>
                  <a:txBody>
                    <a:bodyPr/>
                    <a:lstStyle/>
                    <a:p>
                      <a:pPr algn="ctr"/>
                      <a:r>
                        <a:rPr lang="en-US" sz="1600">
                          <a:solidFill>
                            <a:srgbClr val="666666"/>
                          </a:solidFill>
                          <a:effectLst/>
                        </a:rPr>
                        <a:t>187</a:t>
                      </a:r>
                    </a:p>
                  </a:txBody>
                  <a:tcPr marL="13517" marR="13517" marT="13517" marB="13517"/>
                </a:tc>
                <a:tc>
                  <a:txBody>
                    <a:bodyPr/>
                    <a:lstStyle/>
                    <a:p>
                      <a:pPr algn="ctr"/>
                      <a:r>
                        <a:rPr lang="en-US" sz="1600">
                          <a:solidFill>
                            <a:srgbClr val="666666"/>
                          </a:solidFill>
                          <a:effectLst/>
                        </a:rPr>
                        <a:t>0</a:t>
                      </a:r>
                    </a:p>
                  </a:txBody>
                  <a:tcPr marL="13517" marR="13517" marT="13517" marB="13517"/>
                </a:tc>
                <a:tc>
                  <a:txBody>
                    <a:bodyPr/>
                    <a:lstStyle/>
                    <a:p>
                      <a:pPr algn="ctr"/>
                      <a:r>
                        <a:rPr lang="en-US" sz="1600">
                          <a:solidFill>
                            <a:srgbClr val="666666"/>
                          </a:solidFill>
                          <a:effectLst/>
                        </a:rPr>
                        <a:t>3.5</a:t>
                      </a:r>
                    </a:p>
                  </a:txBody>
                  <a:tcPr marL="13517" marR="13517" marT="13517" marB="13517"/>
                </a:tc>
                <a:tc>
                  <a:txBody>
                    <a:bodyPr/>
                    <a:lstStyle/>
                    <a:p>
                      <a:pPr algn="ctr"/>
                      <a:r>
                        <a:rPr lang="en-US" sz="1600">
                          <a:solidFill>
                            <a:srgbClr val="666666"/>
                          </a:solidFill>
                          <a:effectLst/>
                        </a:rPr>
                        <a:t>0</a:t>
                      </a:r>
                    </a:p>
                  </a:txBody>
                  <a:tcPr marL="13517" marR="13517" marT="13517" marB="13517"/>
                </a:tc>
                <a:tc>
                  <a:txBody>
                    <a:bodyPr/>
                    <a:lstStyle/>
                    <a:p>
                      <a:pPr algn="ctr"/>
                      <a:r>
                        <a:rPr lang="en-US" sz="1600">
                          <a:solidFill>
                            <a:srgbClr val="666666"/>
                          </a:solidFill>
                          <a:effectLst/>
                        </a:rPr>
                        <a:t>0</a:t>
                      </a:r>
                    </a:p>
                  </a:txBody>
                  <a:tcPr marL="13517" marR="13517" marT="13517" marB="13517"/>
                </a:tc>
                <a:tc>
                  <a:txBody>
                    <a:bodyPr/>
                    <a:lstStyle/>
                    <a:p>
                      <a:pPr algn="ctr"/>
                      <a:r>
                        <a:rPr lang="en-US" sz="1600">
                          <a:solidFill>
                            <a:srgbClr val="666666"/>
                          </a:solidFill>
                          <a:effectLst/>
                        </a:rPr>
                        <a:t>2</a:t>
                      </a:r>
                    </a:p>
                  </a:txBody>
                  <a:tcPr marL="13517" marR="13517" marT="13517" marB="13517"/>
                </a:tc>
                <a:tc>
                  <a:txBody>
                    <a:bodyPr/>
                    <a:lstStyle/>
                    <a:p>
                      <a:pPr algn="ctr"/>
                      <a:r>
                        <a:rPr lang="en-US" sz="1600">
                          <a:solidFill>
                            <a:srgbClr val="666666"/>
                          </a:solidFill>
                          <a:effectLst/>
                        </a:rPr>
                        <a:t>1</a:t>
                      </a:r>
                    </a:p>
                  </a:txBody>
                  <a:tcPr marL="13517" marR="13517" marT="13517" marB="13517"/>
                </a:tc>
                <a:extLst>
                  <a:ext uri="{0D108BD9-81ED-4DB2-BD59-A6C34878D82A}">
                    <a16:rowId xmlns:a16="http://schemas.microsoft.com/office/drawing/2014/main" val="3803328568"/>
                  </a:ext>
                </a:extLst>
              </a:tr>
              <a:tr h="496244">
                <a:tc>
                  <a:txBody>
                    <a:bodyPr/>
                    <a:lstStyle/>
                    <a:p>
                      <a:pPr algn="ctr"/>
                      <a:r>
                        <a:rPr lang="en-US" sz="1600">
                          <a:solidFill>
                            <a:srgbClr val="666666"/>
                          </a:solidFill>
                          <a:effectLst/>
                        </a:rPr>
                        <a:t>41</a:t>
                      </a:r>
                    </a:p>
                  </a:txBody>
                  <a:tcPr marL="13517" marR="13517" marT="13517" marB="13517"/>
                </a:tc>
                <a:tc>
                  <a:txBody>
                    <a:bodyPr/>
                    <a:lstStyle/>
                    <a:p>
                      <a:pPr algn="ctr"/>
                      <a:r>
                        <a:rPr lang="en-US" sz="1600">
                          <a:solidFill>
                            <a:srgbClr val="666666"/>
                          </a:solidFill>
                          <a:effectLst/>
                        </a:rPr>
                        <a:t>0</a:t>
                      </a:r>
                    </a:p>
                  </a:txBody>
                  <a:tcPr marL="13517" marR="13517" marT="13517" marB="13517"/>
                </a:tc>
                <a:tc>
                  <a:txBody>
                    <a:bodyPr/>
                    <a:lstStyle/>
                    <a:p>
                      <a:pPr algn="ctr"/>
                      <a:r>
                        <a:rPr lang="en-US" sz="1600">
                          <a:solidFill>
                            <a:srgbClr val="666666"/>
                          </a:solidFill>
                          <a:effectLst/>
                        </a:rPr>
                        <a:t>1</a:t>
                      </a:r>
                    </a:p>
                  </a:txBody>
                  <a:tcPr marL="13517" marR="13517" marT="13517" marB="13517"/>
                </a:tc>
                <a:tc>
                  <a:txBody>
                    <a:bodyPr/>
                    <a:lstStyle/>
                    <a:p>
                      <a:pPr algn="ctr"/>
                      <a:r>
                        <a:rPr lang="en-US" sz="1600">
                          <a:solidFill>
                            <a:srgbClr val="666666"/>
                          </a:solidFill>
                          <a:effectLst/>
                        </a:rPr>
                        <a:t>130</a:t>
                      </a:r>
                    </a:p>
                  </a:txBody>
                  <a:tcPr marL="13517" marR="13517" marT="13517" marB="13517"/>
                </a:tc>
                <a:tc>
                  <a:txBody>
                    <a:bodyPr/>
                    <a:lstStyle/>
                    <a:p>
                      <a:pPr algn="ctr"/>
                      <a:r>
                        <a:rPr lang="en-US" sz="1600">
                          <a:solidFill>
                            <a:srgbClr val="666666"/>
                          </a:solidFill>
                          <a:effectLst/>
                        </a:rPr>
                        <a:t>204</a:t>
                      </a:r>
                    </a:p>
                  </a:txBody>
                  <a:tcPr marL="13517" marR="13517" marT="13517" marB="13517"/>
                </a:tc>
                <a:tc>
                  <a:txBody>
                    <a:bodyPr/>
                    <a:lstStyle/>
                    <a:p>
                      <a:pPr algn="ctr"/>
                      <a:r>
                        <a:rPr lang="en-US" sz="1600">
                          <a:solidFill>
                            <a:srgbClr val="666666"/>
                          </a:solidFill>
                          <a:effectLst/>
                        </a:rPr>
                        <a:t>0</a:t>
                      </a:r>
                    </a:p>
                  </a:txBody>
                  <a:tcPr marL="13517" marR="13517" marT="13517" marB="13517"/>
                </a:tc>
                <a:tc>
                  <a:txBody>
                    <a:bodyPr/>
                    <a:lstStyle/>
                    <a:p>
                      <a:pPr algn="ctr"/>
                      <a:r>
                        <a:rPr lang="en-US" sz="1600" dirty="0">
                          <a:solidFill>
                            <a:srgbClr val="666666"/>
                          </a:solidFill>
                          <a:effectLst/>
                        </a:rPr>
                        <a:t>0</a:t>
                      </a:r>
                    </a:p>
                  </a:txBody>
                  <a:tcPr marL="13517" marR="13517" marT="13517" marB="13517"/>
                </a:tc>
                <a:tc>
                  <a:txBody>
                    <a:bodyPr/>
                    <a:lstStyle/>
                    <a:p>
                      <a:pPr algn="ctr"/>
                      <a:r>
                        <a:rPr lang="en-US" sz="1600" dirty="0">
                          <a:solidFill>
                            <a:srgbClr val="666666"/>
                          </a:solidFill>
                          <a:effectLst/>
                        </a:rPr>
                        <a:t>172</a:t>
                      </a:r>
                    </a:p>
                  </a:txBody>
                  <a:tcPr marL="13517" marR="13517" marT="13517" marB="13517"/>
                </a:tc>
                <a:tc>
                  <a:txBody>
                    <a:bodyPr/>
                    <a:lstStyle/>
                    <a:p>
                      <a:pPr algn="ctr"/>
                      <a:r>
                        <a:rPr lang="en-US" sz="1600">
                          <a:solidFill>
                            <a:srgbClr val="666666"/>
                          </a:solidFill>
                          <a:effectLst/>
                        </a:rPr>
                        <a:t>0</a:t>
                      </a:r>
                    </a:p>
                  </a:txBody>
                  <a:tcPr marL="13517" marR="13517" marT="13517" marB="13517"/>
                </a:tc>
                <a:tc>
                  <a:txBody>
                    <a:bodyPr/>
                    <a:lstStyle/>
                    <a:p>
                      <a:pPr algn="ctr"/>
                      <a:r>
                        <a:rPr lang="en-US" sz="1600">
                          <a:solidFill>
                            <a:srgbClr val="666666"/>
                          </a:solidFill>
                          <a:effectLst/>
                        </a:rPr>
                        <a:t>1.4</a:t>
                      </a:r>
                    </a:p>
                  </a:txBody>
                  <a:tcPr marL="13517" marR="13517" marT="13517" marB="13517"/>
                </a:tc>
                <a:tc>
                  <a:txBody>
                    <a:bodyPr/>
                    <a:lstStyle/>
                    <a:p>
                      <a:pPr algn="ctr"/>
                      <a:r>
                        <a:rPr lang="en-US" sz="1600">
                          <a:solidFill>
                            <a:srgbClr val="666666"/>
                          </a:solidFill>
                          <a:effectLst/>
                        </a:rPr>
                        <a:t>2</a:t>
                      </a:r>
                    </a:p>
                  </a:txBody>
                  <a:tcPr marL="13517" marR="13517" marT="13517" marB="13517"/>
                </a:tc>
                <a:tc>
                  <a:txBody>
                    <a:bodyPr/>
                    <a:lstStyle/>
                    <a:p>
                      <a:pPr algn="ctr"/>
                      <a:r>
                        <a:rPr lang="en-US" sz="1600">
                          <a:solidFill>
                            <a:srgbClr val="666666"/>
                          </a:solidFill>
                          <a:effectLst/>
                        </a:rPr>
                        <a:t>0</a:t>
                      </a:r>
                    </a:p>
                  </a:txBody>
                  <a:tcPr marL="13517" marR="13517" marT="13517" marB="13517"/>
                </a:tc>
                <a:tc>
                  <a:txBody>
                    <a:bodyPr/>
                    <a:lstStyle/>
                    <a:p>
                      <a:pPr algn="ctr"/>
                      <a:r>
                        <a:rPr lang="en-US" sz="1600">
                          <a:solidFill>
                            <a:srgbClr val="666666"/>
                          </a:solidFill>
                          <a:effectLst/>
                        </a:rPr>
                        <a:t>2</a:t>
                      </a:r>
                    </a:p>
                  </a:txBody>
                  <a:tcPr marL="13517" marR="13517" marT="13517" marB="13517"/>
                </a:tc>
                <a:tc>
                  <a:txBody>
                    <a:bodyPr/>
                    <a:lstStyle/>
                    <a:p>
                      <a:pPr algn="ctr"/>
                      <a:r>
                        <a:rPr lang="en-US" sz="1600">
                          <a:solidFill>
                            <a:srgbClr val="666666"/>
                          </a:solidFill>
                          <a:effectLst/>
                        </a:rPr>
                        <a:t>1</a:t>
                      </a:r>
                    </a:p>
                  </a:txBody>
                  <a:tcPr marL="13517" marR="13517" marT="13517" marB="13517"/>
                </a:tc>
                <a:extLst>
                  <a:ext uri="{0D108BD9-81ED-4DB2-BD59-A6C34878D82A}">
                    <a16:rowId xmlns:a16="http://schemas.microsoft.com/office/drawing/2014/main" val="3295718265"/>
                  </a:ext>
                </a:extLst>
              </a:tr>
              <a:tr h="496244">
                <a:tc>
                  <a:txBody>
                    <a:bodyPr/>
                    <a:lstStyle/>
                    <a:p>
                      <a:pPr algn="ctr"/>
                      <a:r>
                        <a:rPr lang="en-US" sz="1600">
                          <a:solidFill>
                            <a:srgbClr val="666666"/>
                          </a:solidFill>
                          <a:effectLst/>
                        </a:rPr>
                        <a:t>55</a:t>
                      </a:r>
                    </a:p>
                  </a:txBody>
                  <a:tcPr marL="13517" marR="13517" marT="13517" marB="13517"/>
                </a:tc>
                <a:tc>
                  <a:txBody>
                    <a:bodyPr/>
                    <a:lstStyle/>
                    <a:p>
                      <a:pPr algn="ctr"/>
                      <a:r>
                        <a:rPr lang="en-US" sz="1600">
                          <a:solidFill>
                            <a:srgbClr val="666666"/>
                          </a:solidFill>
                          <a:effectLst/>
                        </a:rPr>
                        <a:t>1</a:t>
                      </a:r>
                    </a:p>
                  </a:txBody>
                  <a:tcPr marL="13517" marR="13517" marT="13517" marB="13517"/>
                </a:tc>
                <a:tc>
                  <a:txBody>
                    <a:bodyPr/>
                    <a:lstStyle/>
                    <a:p>
                      <a:pPr algn="ctr"/>
                      <a:r>
                        <a:rPr lang="en-US" sz="1600">
                          <a:solidFill>
                            <a:srgbClr val="666666"/>
                          </a:solidFill>
                          <a:effectLst/>
                        </a:rPr>
                        <a:t>1</a:t>
                      </a:r>
                    </a:p>
                  </a:txBody>
                  <a:tcPr marL="13517" marR="13517" marT="13517" marB="13517"/>
                </a:tc>
                <a:tc>
                  <a:txBody>
                    <a:bodyPr/>
                    <a:lstStyle/>
                    <a:p>
                      <a:pPr algn="ctr"/>
                      <a:r>
                        <a:rPr lang="en-US" sz="1600">
                          <a:solidFill>
                            <a:srgbClr val="666666"/>
                          </a:solidFill>
                          <a:effectLst/>
                        </a:rPr>
                        <a:t>120</a:t>
                      </a:r>
                    </a:p>
                  </a:txBody>
                  <a:tcPr marL="13517" marR="13517" marT="13517" marB="13517"/>
                </a:tc>
                <a:tc>
                  <a:txBody>
                    <a:bodyPr/>
                    <a:lstStyle/>
                    <a:p>
                      <a:pPr algn="ctr"/>
                      <a:r>
                        <a:rPr lang="en-US" sz="1600">
                          <a:solidFill>
                            <a:srgbClr val="666666"/>
                          </a:solidFill>
                          <a:effectLst/>
                        </a:rPr>
                        <a:t>236</a:t>
                      </a:r>
                    </a:p>
                  </a:txBody>
                  <a:tcPr marL="13517" marR="13517" marT="13517" marB="13517"/>
                </a:tc>
                <a:tc>
                  <a:txBody>
                    <a:bodyPr/>
                    <a:lstStyle/>
                    <a:p>
                      <a:pPr algn="ctr"/>
                      <a:r>
                        <a:rPr lang="en-US" sz="1600">
                          <a:solidFill>
                            <a:srgbClr val="666666"/>
                          </a:solidFill>
                          <a:effectLst/>
                        </a:rPr>
                        <a:t>0</a:t>
                      </a:r>
                    </a:p>
                  </a:txBody>
                  <a:tcPr marL="13517" marR="13517" marT="13517" marB="13517"/>
                </a:tc>
                <a:tc>
                  <a:txBody>
                    <a:bodyPr/>
                    <a:lstStyle/>
                    <a:p>
                      <a:pPr algn="ctr"/>
                      <a:r>
                        <a:rPr lang="en-US" sz="1600">
                          <a:solidFill>
                            <a:srgbClr val="666666"/>
                          </a:solidFill>
                          <a:effectLst/>
                        </a:rPr>
                        <a:t>1</a:t>
                      </a:r>
                    </a:p>
                  </a:txBody>
                  <a:tcPr marL="13517" marR="13517" marT="13517" marB="13517"/>
                </a:tc>
                <a:tc>
                  <a:txBody>
                    <a:bodyPr/>
                    <a:lstStyle/>
                    <a:p>
                      <a:pPr algn="ctr"/>
                      <a:r>
                        <a:rPr lang="en-US" sz="1600">
                          <a:solidFill>
                            <a:srgbClr val="666666"/>
                          </a:solidFill>
                          <a:effectLst/>
                        </a:rPr>
                        <a:t>178</a:t>
                      </a:r>
                    </a:p>
                  </a:txBody>
                  <a:tcPr marL="13517" marR="13517" marT="13517" marB="13517"/>
                </a:tc>
                <a:tc>
                  <a:txBody>
                    <a:bodyPr/>
                    <a:lstStyle/>
                    <a:p>
                      <a:pPr algn="ctr"/>
                      <a:r>
                        <a:rPr lang="en-US" sz="1600" dirty="0">
                          <a:solidFill>
                            <a:srgbClr val="666666"/>
                          </a:solidFill>
                          <a:effectLst/>
                        </a:rPr>
                        <a:t>0</a:t>
                      </a:r>
                    </a:p>
                  </a:txBody>
                  <a:tcPr marL="13517" marR="13517" marT="13517" marB="13517"/>
                </a:tc>
                <a:tc>
                  <a:txBody>
                    <a:bodyPr/>
                    <a:lstStyle/>
                    <a:p>
                      <a:pPr algn="ctr"/>
                      <a:r>
                        <a:rPr lang="en-US" sz="1600" dirty="0">
                          <a:solidFill>
                            <a:srgbClr val="666666"/>
                          </a:solidFill>
                          <a:effectLst/>
                        </a:rPr>
                        <a:t>0.8</a:t>
                      </a:r>
                    </a:p>
                  </a:txBody>
                  <a:tcPr marL="13517" marR="13517" marT="13517" marB="13517"/>
                </a:tc>
                <a:tc>
                  <a:txBody>
                    <a:bodyPr/>
                    <a:lstStyle/>
                    <a:p>
                      <a:pPr algn="ctr"/>
                      <a:r>
                        <a:rPr lang="en-US" sz="1600" dirty="0">
                          <a:solidFill>
                            <a:srgbClr val="666666"/>
                          </a:solidFill>
                          <a:effectLst/>
                        </a:rPr>
                        <a:t>2</a:t>
                      </a:r>
                    </a:p>
                  </a:txBody>
                  <a:tcPr marL="13517" marR="13517" marT="13517" marB="13517"/>
                </a:tc>
                <a:tc>
                  <a:txBody>
                    <a:bodyPr/>
                    <a:lstStyle/>
                    <a:p>
                      <a:pPr algn="ctr"/>
                      <a:r>
                        <a:rPr lang="en-US" sz="1600" dirty="0">
                          <a:solidFill>
                            <a:srgbClr val="666666"/>
                          </a:solidFill>
                          <a:effectLst/>
                        </a:rPr>
                        <a:t>0</a:t>
                      </a:r>
                    </a:p>
                  </a:txBody>
                  <a:tcPr marL="13517" marR="13517" marT="13517" marB="13517"/>
                </a:tc>
                <a:tc>
                  <a:txBody>
                    <a:bodyPr/>
                    <a:lstStyle/>
                    <a:p>
                      <a:pPr algn="ctr"/>
                      <a:r>
                        <a:rPr lang="en-US" sz="1600" dirty="0">
                          <a:solidFill>
                            <a:srgbClr val="666666"/>
                          </a:solidFill>
                          <a:effectLst/>
                        </a:rPr>
                        <a:t>2</a:t>
                      </a:r>
                    </a:p>
                  </a:txBody>
                  <a:tcPr marL="13517" marR="13517" marT="13517" marB="13517"/>
                </a:tc>
                <a:tc>
                  <a:txBody>
                    <a:bodyPr/>
                    <a:lstStyle/>
                    <a:p>
                      <a:pPr algn="ctr"/>
                      <a:r>
                        <a:rPr lang="en-US" sz="1600">
                          <a:solidFill>
                            <a:srgbClr val="666666"/>
                          </a:solidFill>
                          <a:effectLst/>
                        </a:rPr>
                        <a:t>1</a:t>
                      </a:r>
                    </a:p>
                  </a:txBody>
                  <a:tcPr marL="13517" marR="13517" marT="13517" marB="13517"/>
                </a:tc>
                <a:extLst>
                  <a:ext uri="{0D108BD9-81ED-4DB2-BD59-A6C34878D82A}">
                    <a16:rowId xmlns:a16="http://schemas.microsoft.com/office/drawing/2014/main" val="4174309423"/>
                  </a:ext>
                </a:extLst>
              </a:tr>
              <a:tr h="496244">
                <a:tc>
                  <a:txBody>
                    <a:bodyPr/>
                    <a:lstStyle/>
                    <a:p>
                      <a:pPr algn="ctr"/>
                      <a:r>
                        <a:rPr lang="en-US" sz="1600">
                          <a:solidFill>
                            <a:srgbClr val="666666"/>
                          </a:solidFill>
                          <a:effectLst/>
                        </a:rPr>
                        <a:t>56</a:t>
                      </a:r>
                    </a:p>
                  </a:txBody>
                  <a:tcPr marL="13517" marR="13517" marT="13517" marB="13517"/>
                </a:tc>
                <a:tc>
                  <a:txBody>
                    <a:bodyPr/>
                    <a:lstStyle/>
                    <a:p>
                      <a:pPr algn="ctr"/>
                      <a:r>
                        <a:rPr lang="en-US" sz="1600">
                          <a:solidFill>
                            <a:srgbClr val="666666"/>
                          </a:solidFill>
                          <a:effectLst/>
                        </a:rPr>
                        <a:t>0</a:t>
                      </a:r>
                    </a:p>
                  </a:txBody>
                  <a:tcPr marL="13517" marR="13517" marT="13517" marB="13517"/>
                </a:tc>
                <a:tc>
                  <a:txBody>
                    <a:bodyPr/>
                    <a:lstStyle/>
                    <a:p>
                      <a:pPr algn="ctr"/>
                      <a:r>
                        <a:rPr lang="en-US" sz="1600">
                          <a:solidFill>
                            <a:srgbClr val="666666"/>
                          </a:solidFill>
                          <a:effectLst/>
                        </a:rPr>
                        <a:t>0</a:t>
                      </a:r>
                    </a:p>
                  </a:txBody>
                  <a:tcPr marL="13517" marR="13517" marT="13517" marB="13517"/>
                </a:tc>
                <a:tc>
                  <a:txBody>
                    <a:bodyPr/>
                    <a:lstStyle/>
                    <a:p>
                      <a:pPr algn="ctr"/>
                      <a:r>
                        <a:rPr lang="en-US" sz="1600">
                          <a:solidFill>
                            <a:srgbClr val="666666"/>
                          </a:solidFill>
                          <a:effectLst/>
                        </a:rPr>
                        <a:t>120</a:t>
                      </a:r>
                    </a:p>
                  </a:txBody>
                  <a:tcPr marL="13517" marR="13517" marT="13517" marB="13517"/>
                </a:tc>
                <a:tc>
                  <a:txBody>
                    <a:bodyPr/>
                    <a:lstStyle/>
                    <a:p>
                      <a:pPr algn="ctr"/>
                      <a:r>
                        <a:rPr lang="en-US" sz="1600">
                          <a:solidFill>
                            <a:srgbClr val="666666"/>
                          </a:solidFill>
                          <a:effectLst/>
                        </a:rPr>
                        <a:t>354</a:t>
                      </a:r>
                    </a:p>
                  </a:txBody>
                  <a:tcPr marL="13517" marR="13517" marT="13517" marB="13517"/>
                </a:tc>
                <a:tc>
                  <a:txBody>
                    <a:bodyPr/>
                    <a:lstStyle/>
                    <a:p>
                      <a:pPr algn="ctr"/>
                      <a:r>
                        <a:rPr lang="en-US" sz="1600">
                          <a:solidFill>
                            <a:srgbClr val="666666"/>
                          </a:solidFill>
                          <a:effectLst/>
                        </a:rPr>
                        <a:t>0</a:t>
                      </a:r>
                    </a:p>
                  </a:txBody>
                  <a:tcPr marL="13517" marR="13517" marT="13517" marB="13517"/>
                </a:tc>
                <a:tc>
                  <a:txBody>
                    <a:bodyPr/>
                    <a:lstStyle/>
                    <a:p>
                      <a:pPr algn="ctr"/>
                      <a:r>
                        <a:rPr lang="en-US" sz="1600">
                          <a:solidFill>
                            <a:srgbClr val="666666"/>
                          </a:solidFill>
                          <a:effectLst/>
                        </a:rPr>
                        <a:t>1</a:t>
                      </a:r>
                    </a:p>
                  </a:txBody>
                  <a:tcPr marL="13517" marR="13517" marT="13517" marB="13517"/>
                </a:tc>
                <a:tc>
                  <a:txBody>
                    <a:bodyPr/>
                    <a:lstStyle/>
                    <a:p>
                      <a:pPr algn="ctr"/>
                      <a:r>
                        <a:rPr lang="en-US" sz="1600">
                          <a:solidFill>
                            <a:srgbClr val="666666"/>
                          </a:solidFill>
                          <a:effectLst/>
                        </a:rPr>
                        <a:t>163</a:t>
                      </a:r>
                    </a:p>
                  </a:txBody>
                  <a:tcPr marL="13517" marR="13517" marT="13517" marB="13517"/>
                </a:tc>
                <a:tc>
                  <a:txBody>
                    <a:bodyPr/>
                    <a:lstStyle/>
                    <a:p>
                      <a:pPr algn="ctr"/>
                      <a:r>
                        <a:rPr lang="en-US" sz="1600">
                          <a:solidFill>
                            <a:srgbClr val="666666"/>
                          </a:solidFill>
                          <a:effectLst/>
                        </a:rPr>
                        <a:t>1</a:t>
                      </a:r>
                    </a:p>
                  </a:txBody>
                  <a:tcPr marL="13517" marR="13517" marT="13517" marB="13517"/>
                </a:tc>
                <a:tc>
                  <a:txBody>
                    <a:bodyPr/>
                    <a:lstStyle/>
                    <a:p>
                      <a:pPr algn="ctr"/>
                      <a:r>
                        <a:rPr lang="en-US" sz="1600">
                          <a:solidFill>
                            <a:srgbClr val="666666"/>
                          </a:solidFill>
                          <a:effectLst/>
                        </a:rPr>
                        <a:t>0.6</a:t>
                      </a:r>
                    </a:p>
                  </a:txBody>
                  <a:tcPr marL="13517" marR="13517" marT="13517" marB="13517"/>
                </a:tc>
                <a:tc>
                  <a:txBody>
                    <a:bodyPr/>
                    <a:lstStyle/>
                    <a:p>
                      <a:pPr algn="ctr"/>
                      <a:r>
                        <a:rPr lang="en-US" sz="1600">
                          <a:solidFill>
                            <a:srgbClr val="666666"/>
                          </a:solidFill>
                          <a:effectLst/>
                        </a:rPr>
                        <a:t>2</a:t>
                      </a:r>
                    </a:p>
                  </a:txBody>
                  <a:tcPr marL="13517" marR="13517" marT="13517" marB="13517"/>
                </a:tc>
                <a:tc>
                  <a:txBody>
                    <a:bodyPr/>
                    <a:lstStyle/>
                    <a:p>
                      <a:pPr algn="ctr"/>
                      <a:r>
                        <a:rPr lang="en-US" sz="1600">
                          <a:solidFill>
                            <a:srgbClr val="666666"/>
                          </a:solidFill>
                          <a:effectLst/>
                        </a:rPr>
                        <a:t>0</a:t>
                      </a:r>
                    </a:p>
                  </a:txBody>
                  <a:tcPr marL="13517" marR="13517" marT="13517" marB="13517"/>
                </a:tc>
                <a:tc>
                  <a:txBody>
                    <a:bodyPr/>
                    <a:lstStyle/>
                    <a:p>
                      <a:pPr algn="ctr"/>
                      <a:r>
                        <a:rPr lang="en-US" sz="1600" dirty="0">
                          <a:solidFill>
                            <a:srgbClr val="666666"/>
                          </a:solidFill>
                          <a:effectLst/>
                        </a:rPr>
                        <a:t>2</a:t>
                      </a:r>
                    </a:p>
                  </a:txBody>
                  <a:tcPr marL="13517" marR="13517" marT="13517" marB="13517"/>
                </a:tc>
                <a:tc>
                  <a:txBody>
                    <a:bodyPr/>
                    <a:lstStyle/>
                    <a:p>
                      <a:pPr algn="ctr"/>
                      <a:r>
                        <a:rPr lang="en-US" sz="1600">
                          <a:solidFill>
                            <a:srgbClr val="666666"/>
                          </a:solidFill>
                          <a:effectLst/>
                        </a:rPr>
                        <a:t>1</a:t>
                      </a:r>
                    </a:p>
                  </a:txBody>
                  <a:tcPr marL="13517" marR="13517" marT="13517" marB="13517"/>
                </a:tc>
                <a:extLst>
                  <a:ext uri="{0D108BD9-81ED-4DB2-BD59-A6C34878D82A}">
                    <a16:rowId xmlns:a16="http://schemas.microsoft.com/office/drawing/2014/main" val="3171657541"/>
                  </a:ext>
                </a:extLst>
              </a:tr>
              <a:tr h="496244">
                <a:tc>
                  <a:txBody>
                    <a:bodyPr/>
                    <a:lstStyle/>
                    <a:p>
                      <a:pPr algn="ctr"/>
                      <a:r>
                        <a:rPr lang="en-US" sz="1600">
                          <a:solidFill>
                            <a:srgbClr val="666666"/>
                          </a:solidFill>
                          <a:effectLst/>
                        </a:rPr>
                        <a:t>55</a:t>
                      </a:r>
                    </a:p>
                  </a:txBody>
                  <a:tcPr marL="13517" marR="13517" marT="13517" marB="13517"/>
                </a:tc>
                <a:tc>
                  <a:txBody>
                    <a:bodyPr/>
                    <a:lstStyle/>
                    <a:p>
                      <a:pPr algn="ctr"/>
                      <a:r>
                        <a:rPr lang="en-US" sz="1600">
                          <a:solidFill>
                            <a:srgbClr val="666666"/>
                          </a:solidFill>
                          <a:effectLst/>
                        </a:rPr>
                        <a:t>1</a:t>
                      </a:r>
                    </a:p>
                  </a:txBody>
                  <a:tcPr marL="13517" marR="13517" marT="13517" marB="13517"/>
                </a:tc>
                <a:tc>
                  <a:txBody>
                    <a:bodyPr/>
                    <a:lstStyle/>
                    <a:p>
                      <a:pPr algn="ctr"/>
                      <a:r>
                        <a:rPr lang="en-US" sz="1600">
                          <a:solidFill>
                            <a:srgbClr val="666666"/>
                          </a:solidFill>
                          <a:effectLst/>
                        </a:rPr>
                        <a:t>0</a:t>
                      </a:r>
                    </a:p>
                  </a:txBody>
                  <a:tcPr marL="13517" marR="13517" marT="13517" marB="13517"/>
                </a:tc>
                <a:tc>
                  <a:txBody>
                    <a:bodyPr/>
                    <a:lstStyle/>
                    <a:p>
                      <a:pPr algn="ctr"/>
                      <a:r>
                        <a:rPr lang="en-US" sz="1600">
                          <a:solidFill>
                            <a:srgbClr val="666666"/>
                          </a:solidFill>
                          <a:effectLst/>
                        </a:rPr>
                        <a:t>140</a:t>
                      </a:r>
                    </a:p>
                  </a:txBody>
                  <a:tcPr marL="13517" marR="13517" marT="13517" marB="13517"/>
                </a:tc>
                <a:tc>
                  <a:txBody>
                    <a:bodyPr/>
                    <a:lstStyle/>
                    <a:p>
                      <a:pPr algn="ctr"/>
                      <a:r>
                        <a:rPr lang="en-US" sz="1600">
                          <a:solidFill>
                            <a:srgbClr val="666666"/>
                          </a:solidFill>
                          <a:effectLst/>
                        </a:rPr>
                        <a:t>192</a:t>
                      </a:r>
                    </a:p>
                  </a:txBody>
                  <a:tcPr marL="13517" marR="13517" marT="13517" marB="13517"/>
                </a:tc>
                <a:tc>
                  <a:txBody>
                    <a:bodyPr/>
                    <a:lstStyle/>
                    <a:p>
                      <a:pPr algn="ctr"/>
                      <a:r>
                        <a:rPr lang="en-US" sz="1600">
                          <a:solidFill>
                            <a:srgbClr val="666666"/>
                          </a:solidFill>
                          <a:effectLst/>
                        </a:rPr>
                        <a:t>0</a:t>
                      </a:r>
                    </a:p>
                  </a:txBody>
                  <a:tcPr marL="13517" marR="13517" marT="13517" marB="13517"/>
                </a:tc>
                <a:tc>
                  <a:txBody>
                    <a:bodyPr/>
                    <a:lstStyle/>
                    <a:p>
                      <a:pPr algn="ctr"/>
                      <a:r>
                        <a:rPr lang="en-US" sz="1600">
                          <a:solidFill>
                            <a:srgbClr val="666666"/>
                          </a:solidFill>
                          <a:effectLst/>
                        </a:rPr>
                        <a:t>1</a:t>
                      </a:r>
                    </a:p>
                  </a:txBody>
                  <a:tcPr marL="13517" marR="13517" marT="13517" marB="13517"/>
                </a:tc>
                <a:tc>
                  <a:txBody>
                    <a:bodyPr/>
                    <a:lstStyle/>
                    <a:p>
                      <a:pPr algn="ctr"/>
                      <a:r>
                        <a:rPr lang="en-US" sz="1600">
                          <a:solidFill>
                            <a:srgbClr val="666666"/>
                          </a:solidFill>
                          <a:effectLst/>
                        </a:rPr>
                        <a:t>148</a:t>
                      </a:r>
                    </a:p>
                  </a:txBody>
                  <a:tcPr marL="13517" marR="13517" marT="13517" marB="13517"/>
                </a:tc>
                <a:tc>
                  <a:txBody>
                    <a:bodyPr/>
                    <a:lstStyle/>
                    <a:p>
                      <a:pPr algn="ctr"/>
                      <a:r>
                        <a:rPr lang="en-US" sz="1600">
                          <a:solidFill>
                            <a:srgbClr val="666666"/>
                          </a:solidFill>
                          <a:effectLst/>
                        </a:rPr>
                        <a:t>0</a:t>
                      </a:r>
                    </a:p>
                  </a:txBody>
                  <a:tcPr marL="13517" marR="13517" marT="13517" marB="13517"/>
                </a:tc>
                <a:tc>
                  <a:txBody>
                    <a:bodyPr/>
                    <a:lstStyle/>
                    <a:p>
                      <a:pPr algn="ctr"/>
                      <a:r>
                        <a:rPr lang="en-US" sz="1600">
                          <a:solidFill>
                            <a:srgbClr val="666666"/>
                          </a:solidFill>
                          <a:effectLst/>
                        </a:rPr>
                        <a:t>0.4</a:t>
                      </a:r>
                    </a:p>
                  </a:txBody>
                  <a:tcPr marL="13517" marR="13517" marT="13517" marB="13517"/>
                </a:tc>
                <a:tc>
                  <a:txBody>
                    <a:bodyPr/>
                    <a:lstStyle/>
                    <a:p>
                      <a:pPr algn="ctr"/>
                      <a:r>
                        <a:rPr lang="en-US" sz="1600">
                          <a:solidFill>
                            <a:srgbClr val="666666"/>
                          </a:solidFill>
                          <a:effectLst/>
                        </a:rPr>
                        <a:t>1</a:t>
                      </a:r>
                    </a:p>
                  </a:txBody>
                  <a:tcPr marL="13517" marR="13517" marT="13517" marB="13517"/>
                </a:tc>
                <a:tc>
                  <a:txBody>
                    <a:bodyPr/>
                    <a:lstStyle/>
                    <a:p>
                      <a:pPr algn="ctr"/>
                      <a:r>
                        <a:rPr lang="en-US" sz="1600">
                          <a:solidFill>
                            <a:srgbClr val="666666"/>
                          </a:solidFill>
                          <a:effectLst/>
                        </a:rPr>
                        <a:t>0</a:t>
                      </a:r>
                    </a:p>
                  </a:txBody>
                  <a:tcPr marL="13517" marR="13517" marT="13517" marB="13517"/>
                </a:tc>
                <a:tc>
                  <a:txBody>
                    <a:bodyPr/>
                    <a:lstStyle/>
                    <a:p>
                      <a:pPr algn="ctr"/>
                      <a:r>
                        <a:rPr lang="en-US" sz="1600" dirty="0">
                          <a:solidFill>
                            <a:srgbClr val="666666"/>
                          </a:solidFill>
                          <a:effectLst/>
                        </a:rPr>
                        <a:t>1</a:t>
                      </a:r>
                    </a:p>
                  </a:txBody>
                  <a:tcPr marL="13517" marR="13517" marT="13517" marB="13517"/>
                </a:tc>
                <a:tc>
                  <a:txBody>
                    <a:bodyPr/>
                    <a:lstStyle/>
                    <a:p>
                      <a:pPr algn="ctr"/>
                      <a:r>
                        <a:rPr lang="en-US" sz="1600">
                          <a:solidFill>
                            <a:srgbClr val="666666"/>
                          </a:solidFill>
                          <a:effectLst/>
                        </a:rPr>
                        <a:t>1</a:t>
                      </a:r>
                    </a:p>
                  </a:txBody>
                  <a:tcPr marL="13517" marR="13517" marT="13517" marB="13517"/>
                </a:tc>
                <a:extLst>
                  <a:ext uri="{0D108BD9-81ED-4DB2-BD59-A6C34878D82A}">
                    <a16:rowId xmlns:a16="http://schemas.microsoft.com/office/drawing/2014/main" val="2128489026"/>
                  </a:ext>
                </a:extLst>
              </a:tr>
              <a:tr h="496244">
                <a:tc>
                  <a:txBody>
                    <a:bodyPr/>
                    <a:lstStyle/>
                    <a:p>
                      <a:pPr algn="ctr"/>
                      <a:r>
                        <a:rPr lang="en-US" sz="1600">
                          <a:solidFill>
                            <a:srgbClr val="666666"/>
                          </a:solidFill>
                          <a:effectLst/>
                        </a:rPr>
                        <a:t>56</a:t>
                      </a:r>
                    </a:p>
                  </a:txBody>
                  <a:tcPr marL="13517" marR="13517" marT="13517" marB="13517"/>
                </a:tc>
                <a:tc>
                  <a:txBody>
                    <a:bodyPr/>
                    <a:lstStyle/>
                    <a:p>
                      <a:pPr algn="ctr"/>
                      <a:r>
                        <a:rPr lang="en-US" sz="1600">
                          <a:solidFill>
                            <a:srgbClr val="666666"/>
                          </a:solidFill>
                          <a:effectLst/>
                        </a:rPr>
                        <a:t>0</a:t>
                      </a:r>
                    </a:p>
                  </a:txBody>
                  <a:tcPr marL="13517" marR="13517" marT="13517" marB="13517"/>
                </a:tc>
                <a:tc>
                  <a:txBody>
                    <a:bodyPr/>
                    <a:lstStyle/>
                    <a:p>
                      <a:pPr algn="ctr"/>
                      <a:r>
                        <a:rPr lang="en-US" sz="1600">
                          <a:solidFill>
                            <a:srgbClr val="666666"/>
                          </a:solidFill>
                          <a:effectLst/>
                        </a:rPr>
                        <a:t>1</a:t>
                      </a:r>
                    </a:p>
                  </a:txBody>
                  <a:tcPr marL="13517" marR="13517" marT="13517" marB="13517"/>
                </a:tc>
                <a:tc>
                  <a:txBody>
                    <a:bodyPr/>
                    <a:lstStyle/>
                    <a:p>
                      <a:pPr algn="ctr"/>
                      <a:r>
                        <a:rPr lang="en-US" sz="1600">
                          <a:solidFill>
                            <a:srgbClr val="666666"/>
                          </a:solidFill>
                          <a:effectLst/>
                        </a:rPr>
                        <a:t>140</a:t>
                      </a:r>
                    </a:p>
                  </a:txBody>
                  <a:tcPr marL="13517" marR="13517" marT="13517" marB="13517"/>
                </a:tc>
                <a:tc>
                  <a:txBody>
                    <a:bodyPr/>
                    <a:lstStyle/>
                    <a:p>
                      <a:pPr algn="ctr"/>
                      <a:r>
                        <a:rPr lang="en-US" sz="1600">
                          <a:solidFill>
                            <a:srgbClr val="666666"/>
                          </a:solidFill>
                          <a:effectLst/>
                        </a:rPr>
                        <a:t>294</a:t>
                      </a:r>
                    </a:p>
                  </a:txBody>
                  <a:tcPr marL="13517" marR="13517" marT="13517" marB="13517"/>
                </a:tc>
                <a:tc>
                  <a:txBody>
                    <a:bodyPr/>
                    <a:lstStyle/>
                    <a:p>
                      <a:pPr algn="ctr"/>
                      <a:r>
                        <a:rPr lang="en-US" sz="1600">
                          <a:solidFill>
                            <a:srgbClr val="666666"/>
                          </a:solidFill>
                          <a:effectLst/>
                        </a:rPr>
                        <a:t>0</a:t>
                      </a:r>
                    </a:p>
                  </a:txBody>
                  <a:tcPr marL="13517" marR="13517" marT="13517" marB="13517"/>
                </a:tc>
                <a:tc>
                  <a:txBody>
                    <a:bodyPr/>
                    <a:lstStyle/>
                    <a:p>
                      <a:pPr algn="ctr"/>
                      <a:r>
                        <a:rPr lang="en-US" sz="1600">
                          <a:solidFill>
                            <a:srgbClr val="666666"/>
                          </a:solidFill>
                          <a:effectLst/>
                        </a:rPr>
                        <a:t>0</a:t>
                      </a:r>
                    </a:p>
                  </a:txBody>
                  <a:tcPr marL="13517" marR="13517" marT="13517" marB="13517"/>
                </a:tc>
                <a:tc>
                  <a:txBody>
                    <a:bodyPr/>
                    <a:lstStyle/>
                    <a:p>
                      <a:pPr algn="ctr"/>
                      <a:r>
                        <a:rPr lang="en-US" sz="1600">
                          <a:solidFill>
                            <a:srgbClr val="666666"/>
                          </a:solidFill>
                          <a:effectLst/>
                        </a:rPr>
                        <a:t>153</a:t>
                      </a:r>
                    </a:p>
                  </a:txBody>
                  <a:tcPr marL="13517" marR="13517" marT="13517" marB="13517"/>
                </a:tc>
                <a:tc>
                  <a:txBody>
                    <a:bodyPr/>
                    <a:lstStyle/>
                    <a:p>
                      <a:pPr algn="ctr"/>
                      <a:r>
                        <a:rPr lang="en-US" sz="1600">
                          <a:solidFill>
                            <a:srgbClr val="666666"/>
                          </a:solidFill>
                          <a:effectLst/>
                        </a:rPr>
                        <a:t>0</a:t>
                      </a:r>
                    </a:p>
                  </a:txBody>
                  <a:tcPr marL="13517" marR="13517" marT="13517" marB="13517"/>
                </a:tc>
                <a:tc>
                  <a:txBody>
                    <a:bodyPr/>
                    <a:lstStyle/>
                    <a:p>
                      <a:pPr algn="ctr"/>
                      <a:r>
                        <a:rPr lang="en-US" sz="1600">
                          <a:solidFill>
                            <a:srgbClr val="666666"/>
                          </a:solidFill>
                          <a:effectLst/>
                        </a:rPr>
                        <a:t>1.3</a:t>
                      </a:r>
                    </a:p>
                  </a:txBody>
                  <a:tcPr marL="13517" marR="13517" marT="13517" marB="13517"/>
                </a:tc>
                <a:tc>
                  <a:txBody>
                    <a:bodyPr/>
                    <a:lstStyle/>
                    <a:p>
                      <a:pPr algn="ctr"/>
                      <a:r>
                        <a:rPr lang="en-US" sz="1600">
                          <a:solidFill>
                            <a:srgbClr val="666666"/>
                          </a:solidFill>
                          <a:effectLst/>
                        </a:rPr>
                        <a:t>1</a:t>
                      </a:r>
                    </a:p>
                  </a:txBody>
                  <a:tcPr marL="13517" marR="13517" marT="13517" marB="13517"/>
                </a:tc>
                <a:tc>
                  <a:txBody>
                    <a:bodyPr/>
                    <a:lstStyle/>
                    <a:p>
                      <a:pPr algn="ctr"/>
                      <a:r>
                        <a:rPr lang="en-US" sz="1600">
                          <a:solidFill>
                            <a:srgbClr val="666666"/>
                          </a:solidFill>
                          <a:effectLst/>
                        </a:rPr>
                        <a:t>0</a:t>
                      </a:r>
                    </a:p>
                  </a:txBody>
                  <a:tcPr marL="13517" marR="13517" marT="13517" marB="13517"/>
                </a:tc>
                <a:tc>
                  <a:txBody>
                    <a:bodyPr/>
                    <a:lstStyle/>
                    <a:p>
                      <a:pPr algn="ctr"/>
                      <a:r>
                        <a:rPr lang="en-US" sz="1600" dirty="0">
                          <a:solidFill>
                            <a:srgbClr val="666666"/>
                          </a:solidFill>
                          <a:effectLst/>
                        </a:rPr>
                        <a:t>2</a:t>
                      </a:r>
                    </a:p>
                  </a:txBody>
                  <a:tcPr marL="13517" marR="13517" marT="13517" marB="13517"/>
                </a:tc>
                <a:tc>
                  <a:txBody>
                    <a:bodyPr/>
                    <a:lstStyle/>
                    <a:p>
                      <a:pPr algn="ctr"/>
                      <a:r>
                        <a:rPr lang="en-US" sz="1600" dirty="0">
                          <a:solidFill>
                            <a:srgbClr val="666666"/>
                          </a:solidFill>
                          <a:effectLst/>
                        </a:rPr>
                        <a:t>1</a:t>
                      </a:r>
                    </a:p>
                  </a:txBody>
                  <a:tcPr marL="13517" marR="13517" marT="13517" marB="13517"/>
                </a:tc>
                <a:extLst>
                  <a:ext uri="{0D108BD9-81ED-4DB2-BD59-A6C34878D82A}">
                    <a16:rowId xmlns:a16="http://schemas.microsoft.com/office/drawing/2014/main" val="1121313523"/>
                  </a:ext>
                </a:extLst>
              </a:tr>
            </a:tbl>
          </a:graphicData>
        </a:graphic>
      </p:graphicFrame>
      <p:pic>
        <p:nvPicPr>
          <p:cNvPr id="10" name="Picture 9">
            <a:extLst>
              <a:ext uri="{FF2B5EF4-FFF2-40B4-BE49-F238E27FC236}">
                <a16:creationId xmlns:a16="http://schemas.microsoft.com/office/drawing/2014/main" id="{6D0C19CF-A8BC-94F9-1F75-5EFC218431E0}"/>
              </a:ext>
            </a:extLst>
          </p:cNvPr>
          <p:cNvPicPr>
            <a:picLocks noChangeAspect="1"/>
          </p:cNvPicPr>
          <p:nvPr/>
        </p:nvPicPr>
        <p:blipFill>
          <a:blip r:embed="rId2"/>
          <a:stretch>
            <a:fillRect/>
          </a:stretch>
        </p:blipFill>
        <p:spPr>
          <a:xfrm>
            <a:off x="403057" y="1307592"/>
            <a:ext cx="7932613" cy="5057902"/>
          </a:xfrm>
          <a:prstGeom prst="rect">
            <a:avLst/>
          </a:prstGeom>
        </p:spPr>
      </p:pic>
      <p:pic>
        <p:nvPicPr>
          <p:cNvPr id="16" name="Picture 15">
            <a:extLst>
              <a:ext uri="{FF2B5EF4-FFF2-40B4-BE49-F238E27FC236}">
                <a16:creationId xmlns:a16="http://schemas.microsoft.com/office/drawing/2014/main" id="{F610FE03-B095-C0A5-E493-EE085ACFBA4C}"/>
              </a:ext>
            </a:extLst>
          </p:cNvPr>
          <p:cNvPicPr>
            <a:picLocks noChangeAspect="1"/>
          </p:cNvPicPr>
          <p:nvPr/>
        </p:nvPicPr>
        <p:blipFill>
          <a:blip r:embed="rId3"/>
          <a:stretch>
            <a:fillRect/>
          </a:stretch>
        </p:blipFill>
        <p:spPr>
          <a:xfrm>
            <a:off x="8335670" y="1298448"/>
            <a:ext cx="3518081" cy="5057902"/>
          </a:xfrm>
          <a:prstGeom prst="rect">
            <a:avLst/>
          </a:prstGeom>
        </p:spPr>
      </p:pic>
    </p:spTree>
    <p:extLst>
      <p:ext uri="{BB962C8B-B14F-4D97-AF65-F5344CB8AC3E}">
        <p14:creationId xmlns:p14="http://schemas.microsoft.com/office/powerpoint/2010/main" val="249883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98CE0E-745C-A7EE-B0DE-4912A73B00D8}"/>
              </a:ext>
            </a:extLst>
          </p:cNvPr>
          <p:cNvSpPr>
            <a:spLocks noGrp="1"/>
          </p:cNvSpPr>
          <p:nvPr>
            <p:ph type="body" idx="1"/>
          </p:nvPr>
        </p:nvSpPr>
        <p:spPr>
          <a:xfrm>
            <a:off x="1088136" y="1969530"/>
            <a:ext cx="3200400" cy="427797"/>
          </a:xfrm>
        </p:spPr>
        <p:txBody>
          <a:bodyPr>
            <a:normAutofit/>
          </a:bodyPr>
          <a:lstStyle/>
          <a:p>
            <a:r>
              <a:rPr lang="en-US" sz="2000" dirty="0">
                <a:solidFill>
                  <a:schemeClr val="accent3"/>
                </a:solidFill>
                <a:latin typeface="Baskerville Old Face" panose="02020602080505020303" pitchFamily="18" charset="77"/>
                <a:ea typeface="Baskerville" panose="02020502070401020303" pitchFamily="18" charset="0"/>
                <a:cs typeface="+mn-lt"/>
              </a:rPr>
              <a:t>Random Forest Algorithm</a:t>
            </a:r>
            <a:endParaRPr lang="en-US" dirty="0"/>
          </a:p>
        </p:txBody>
      </p:sp>
      <p:sp>
        <p:nvSpPr>
          <p:cNvPr id="4" name="Content Placeholder 3">
            <a:extLst>
              <a:ext uri="{FF2B5EF4-FFF2-40B4-BE49-F238E27FC236}">
                <a16:creationId xmlns:a16="http://schemas.microsoft.com/office/drawing/2014/main" id="{E336DC79-3EA6-7325-3D0B-C041B850142A}"/>
              </a:ext>
            </a:extLst>
          </p:cNvPr>
          <p:cNvSpPr>
            <a:spLocks noGrp="1"/>
          </p:cNvSpPr>
          <p:nvPr>
            <p:ph sz="half" idx="2"/>
          </p:nvPr>
        </p:nvSpPr>
        <p:spPr>
          <a:xfrm>
            <a:off x="1088136" y="2482812"/>
            <a:ext cx="3200400" cy="3320861"/>
          </a:xfrm>
        </p:spPr>
        <p:txBody>
          <a:bodyPr>
            <a:normAutofit/>
          </a:bodyPr>
          <a:lstStyle/>
          <a:p>
            <a:r>
              <a:rPr lang="en-US" sz="1600" dirty="0">
                <a:solidFill>
                  <a:schemeClr val="accent3"/>
                </a:solidFill>
                <a:latin typeface="Gill Sans Nova Light" panose="020B0302020104020203" pitchFamily="34" charset="0"/>
                <a:ea typeface="+mn-lt"/>
                <a:cs typeface="Gill Sans Light" panose="020B0302020104020203" pitchFamily="34" charset="-79"/>
              </a:rPr>
              <a:t>The missing values will be handled by the random forest classifier, which will maintain the detection rate of a large portion of the data.•</a:t>
            </a:r>
          </a:p>
          <a:p>
            <a:r>
              <a:rPr lang="en-US" sz="1600" dirty="0">
                <a:solidFill>
                  <a:schemeClr val="accent3"/>
                </a:solidFill>
                <a:latin typeface="Gill Sans Nova Light" panose="020B0302020104020203" pitchFamily="34" charset="0"/>
                <a:ea typeface="+mn-lt"/>
                <a:cs typeface="Gill Sans Light" panose="020B0302020104020203" pitchFamily="34" charset="-79"/>
              </a:rPr>
              <a:t>The Random Forest is made in two stages: the first is to join N choice trees to make the arbitrary timberland, and second is to make any expectations for each tree created in principal stage.</a:t>
            </a:r>
          </a:p>
        </p:txBody>
      </p:sp>
      <p:sp>
        <p:nvSpPr>
          <p:cNvPr id="5" name="Text Placeholder 4">
            <a:extLst>
              <a:ext uri="{FF2B5EF4-FFF2-40B4-BE49-F238E27FC236}">
                <a16:creationId xmlns:a16="http://schemas.microsoft.com/office/drawing/2014/main" id="{8FD645B0-0A7B-7091-C8D6-E7D27FA25E51}"/>
              </a:ext>
            </a:extLst>
          </p:cNvPr>
          <p:cNvSpPr>
            <a:spLocks noGrp="1"/>
          </p:cNvSpPr>
          <p:nvPr>
            <p:ph type="body" sz="quarter" idx="3"/>
          </p:nvPr>
        </p:nvSpPr>
        <p:spPr>
          <a:xfrm>
            <a:off x="4498848" y="1969530"/>
            <a:ext cx="3200400" cy="427797"/>
          </a:xfrm>
        </p:spPr>
        <p:txBody>
          <a:bodyPr>
            <a:normAutofit/>
          </a:bodyPr>
          <a:lstStyle/>
          <a:p>
            <a:pPr marL="0" indent="0">
              <a:buFont typeface="Arial" panose="020B0604020202020204" pitchFamily="34" charset="0"/>
              <a:buNone/>
            </a:pPr>
            <a:r>
              <a:rPr lang="en-US" sz="2000" dirty="0">
                <a:solidFill>
                  <a:schemeClr val="accent3"/>
                </a:solidFill>
                <a:latin typeface="Baskerville Old Face" panose="02020602080505020303" pitchFamily="18" charset="77"/>
                <a:ea typeface="Baskerville" panose="02020502070401020303" pitchFamily="18" charset="0"/>
              </a:rPr>
              <a:t>Navies Bayes Algorith</a:t>
            </a:r>
            <a:r>
              <a:rPr lang="en-US" dirty="0">
                <a:latin typeface="Baskerville Old Face" panose="02020602080505020303" pitchFamily="18" charset="77"/>
                <a:ea typeface="Baskerville" panose="02020502070401020303" pitchFamily="18" charset="0"/>
              </a:rPr>
              <a:t>m</a:t>
            </a:r>
            <a:endParaRPr lang="en-US" sz="2000" dirty="0">
              <a:solidFill>
                <a:schemeClr val="accent3"/>
              </a:solidFill>
              <a:latin typeface="Baskerville Old Face" panose="02020602080505020303" pitchFamily="18" charset="77"/>
              <a:ea typeface="Baskerville" panose="02020502070401020303" pitchFamily="18" charset="0"/>
            </a:endParaRPr>
          </a:p>
        </p:txBody>
      </p:sp>
      <p:sp>
        <p:nvSpPr>
          <p:cNvPr id="6" name="Content Placeholder 5">
            <a:extLst>
              <a:ext uri="{FF2B5EF4-FFF2-40B4-BE49-F238E27FC236}">
                <a16:creationId xmlns:a16="http://schemas.microsoft.com/office/drawing/2014/main" id="{3C7B8494-23AF-BB4F-382C-D2B07675EBB6}"/>
              </a:ext>
            </a:extLst>
          </p:cNvPr>
          <p:cNvSpPr>
            <a:spLocks noGrp="1"/>
          </p:cNvSpPr>
          <p:nvPr>
            <p:ph sz="quarter" idx="4"/>
          </p:nvPr>
        </p:nvSpPr>
        <p:spPr>
          <a:xfrm>
            <a:off x="4498848" y="2482811"/>
            <a:ext cx="3200400" cy="3320861"/>
          </a:xfrm>
        </p:spPr>
        <p:txBody>
          <a:bodyPr>
            <a:normAutofit fontScale="92500" lnSpcReduction="10000"/>
          </a:bodyPr>
          <a:lstStyle/>
          <a:p>
            <a:pPr marL="0" indent="0">
              <a:buNone/>
            </a:pPr>
            <a:r>
              <a:rPr lang="en-US" dirty="0">
                <a:latin typeface="Gill Sans Nova Light" panose="020B0302020104020203" pitchFamily="34" charset="0"/>
                <a:ea typeface="+mn-lt"/>
                <a:cs typeface="Gill Sans Light" panose="020B0302020104020203" pitchFamily="34" charset="-79"/>
              </a:rPr>
              <a:t>The Bayes Theorem states that when determining a conditional probability, the final output is determined by each conditional probability.</a:t>
            </a:r>
          </a:p>
          <a:p>
            <a:r>
              <a:rPr lang="en-US" dirty="0">
                <a:latin typeface="Gill Sans Nova Light" panose="020B0302020104020203" pitchFamily="34" charset="0"/>
                <a:ea typeface="+mn-lt"/>
                <a:cs typeface="Gill Sans Light" panose="020B0302020104020203" pitchFamily="34" charset="-79"/>
              </a:rPr>
              <a:t>The classifier make the suspicion of strong, or guileless, liberation between information point credits.</a:t>
            </a:r>
          </a:p>
          <a:p>
            <a:r>
              <a:rPr lang="en-US" dirty="0">
                <a:latin typeface="Gill Sans Nova Light" panose="020B0302020104020203" pitchFamily="34" charset="0"/>
                <a:ea typeface="+mn-lt"/>
                <a:cs typeface="Gill Sans Light" panose="020B0302020104020203" pitchFamily="34" charset="-79"/>
              </a:rPr>
              <a:t> Naive Bayes classifiers have exceptionally good performance on the grounds that they require a bunch of boundaries that is relative to the quantity of characteristics in a learning issue</a:t>
            </a:r>
            <a:endParaRPr lang="en-US" sz="1600" dirty="0">
              <a:solidFill>
                <a:schemeClr val="accent3"/>
              </a:solidFill>
              <a:latin typeface="Gill Sans Nova Light" panose="020B0302020104020203" pitchFamily="34" charset="0"/>
              <a:cs typeface="Gill Sans Light" panose="020B0302020104020203" pitchFamily="34" charset="-79"/>
            </a:endParaRPr>
          </a:p>
        </p:txBody>
      </p:sp>
      <p:sp>
        <p:nvSpPr>
          <p:cNvPr id="9" name="Text Placeholder 8">
            <a:extLst>
              <a:ext uri="{FF2B5EF4-FFF2-40B4-BE49-F238E27FC236}">
                <a16:creationId xmlns:a16="http://schemas.microsoft.com/office/drawing/2014/main" id="{F0CC0C3B-96FD-06F4-C3EC-91658544150B}"/>
              </a:ext>
            </a:extLst>
          </p:cNvPr>
          <p:cNvSpPr>
            <a:spLocks noGrp="1"/>
          </p:cNvSpPr>
          <p:nvPr>
            <p:ph type="body" sz="quarter" idx="13"/>
          </p:nvPr>
        </p:nvSpPr>
        <p:spPr>
          <a:xfrm>
            <a:off x="7903464" y="1969530"/>
            <a:ext cx="3200400" cy="427797"/>
          </a:xfrm>
        </p:spPr>
        <p:txBody>
          <a:bodyPr/>
          <a:lstStyle/>
          <a:p>
            <a:pPr marL="0" indent="0">
              <a:buNone/>
            </a:pPr>
            <a:r>
              <a:rPr lang="en-US" dirty="0">
                <a:latin typeface="Baskerville Old Face" panose="02020602080505020303" pitchFamily="18" charset="77"/>
                <a:ea typeface="Baskerville" panose="02020502070401020303" pitchFamily="18" charset="0"/>
              </a:rPr>
              <a:t>Adaptive Boosting Algorithm</a:t>
            </a:r>
            <a:endParaRPr lang="en-US" sz="2000" dirty="0">
              <a:solidFill>
                <a:schemeClr val="accent3"/>
              </a:solidFill>
              <a:latin typeface="Baskerville Old Face" panose="02020602080505020303" pitchFamily="18" charset="77"/>
              <a:ea typeface="Baskerville" panose="02020502070401020303" pitchFamily="18" charset="0"/>
            </a:endParaRPr>
          </a:p>
        </p:txBody>
      </p:sp>
      <p:sp>
        <p:nvSpPr>
          <p:cNvPr id="10" name="Content Placeholder 9">
            <a:extLst>
              <a:ext uri="{FF2B5EF4-FFF2-40B4-BE49-F238E27FC236}">
                <a16:creationId xmlns:a16="http://schemas.microsoft.com/office/drawing/2014/main" id="{6E802B29-40B6-000C-8EDD-903910D08A61}"/>
              </a:ext>
            </a:extLst>
          </p:cNvPr>
          <p:cNvSpPr>
            <a:spLocks noGrp="1"/>
          </p:cNvSpPr>
          <p:nvPr>
            <p:ph sz="quarter" idx="14"/>
          </p:nvPr>
        </p:nvSpPr>
        <p:spPr>
          <a:xfrm>
            <a:off x="7903464" y="2482810"/>
            <a:ext cx="3200400" cy="3320861"/>
          </a:xfrm>
        </p:spPr>
        <p:txBody>
          <a:bodyPr/>
          <a:lstStyle/>
          <a:p>
            <a:pPr marL="0" indent="0">
              <a:buNone/>
            </a:pPr>
            <a:r>
              <a:rPr lang="en-US" sz="1600" dirty="0">
                <a:solidFill>
                  <a:schemeClr val="accent3"/>
                </a:solidFill>
                <a:latin typeface="Gill Sans Nova Light" panose="020B0302020104020203" pitchFamily="34" charset="0"/>
                <a:ea typeface="+mn-lt"/>
                <a:cs typeface="Gill Sans Light" panose="020B0302020104020203" pitchFamily="34" charset="-79"/>
              </a:rPr>
              <a:t>Adaptive Boosting is a technique in machine learning used as an Ensemble Method.</a:t>
            </a:r>
          </a:p>
          <a:p>
            <a:r>
              <a:rPr lang="en-US" sz="1600" dirty="0">
                <a:solidFill>
                  <a:schemeClr val="accent3"/>
                </a:solidFill>
                <a:latin typeface="Gill Sans Nova Light" panose="020B0302020104020203" pitchFamily="34" charset="0"/>
                <a:ea typeface="+mn-lt"/>
                <a:cs typeface="Gill Sans Light" panose="020B0302020104020203" pitchFamily="34" charset="-79"/>
              </a:rPr>
              <a:t>The most common algorithm used with AdaBoost is decision trees with one level that means with Decision trees with only 1 split.</a:t>
            </a:r>
          </a:p>
          <a:p>
            <a:r>
              <a:rPr lang="en-US" sz="1600" dirty="0">
                <a:solidFill>
                  <a:schemeClr val="accent3"/>
                </a:solidFill>
                <a:latin typeface="Gill Sans Nova Light" panose="020B0302020104020203" pitchFamily="34" charset="0"/>
                <a:ea typeface="+mn-lt"/>
                <a:cs typeface="Gill Sans Light" panose="020B0302020104020203" pitchFamily="34" charset="-79"/>
              </a:rPr>
              <a:t>The weights are re-assigned to each instance, with higher weights assigned to incorrectly classified instances.</a:t>
            </a:r>
            <a:endParaRPr lang="en-US" sz="1600" dirty="0">
              <a:solidFill>
                <a:schemeClr val="accent3"/>
              </a:solidFill>
              <a:latin typeface="Gill Sans Nova Light" panose="020B0302020104020203" pitchFamily="34" charset="0"/>
              <a:cs typeface="Gill Sans Light" panose="020B0302020104020203" pitchFamily="34" charset="-79"/>
            </a:endParaRPr>
          </a:p>
        </p:txBody>
      </p:sp>
      <p:sp>
        <p:nvSpPr>
          <p:cNvPr id="13" name="TextBox 12">
            <a:extLst>
              <a:ext uri="{FF2B5EF4-FFF2-40B4-BE49-F238E27FC236}">
                <a16:creationId xmlns:a16="http://schemas.microsoft.com/office/drawing/2014/main" id="{E5193C20-1B76-EDE9-E5CC-C6D13A722ECD}"/>
              </a:ext>
            </a:extLst>
          </p:cNvPr>
          <p:cNvSpPr txBox="1"/>
          <p:nvPr/>
        </p:nvSpPr>
        <p:spPr>
          <a:xfrm flipH="1">
            <a:off x="2167128" y="795528"/>
            <a:ext cx="7680960" cy="769441"/>
          </a:xfrm>
          <a:prstGeom prst="rect">
            <a:avLst/>
          </a:prstGeom>
          <a:noFill/>
        </p:spPr>
        <p:txBody>
          <a:bodyPr wrap="square" rtlCol="0">
            <a:spAutoFit/>
          </a:bodyPr>
          <a:lstStyle/>
          <a:p>
            <a:r>
              <a:rPr lang="en-US" sz="4400" dirty="0">
                <a:latin typeface="+mj-lt"/>
                <a:ea typeface="Baskerville" panose="02020502070401020303" pitchFamily="18" charset="0"/>
              </a:rPr>
              <a:t>Machine Learning Algorithms</a:t>
            </a:r>
            <a:endParaRPr lang="en-US" sz="4400" dirty="0">
              <a:latin typeface="+mj-lt"/>
            </a:endParaRPr>
          </a:p>
        </p:txBody>
      </p:sp>
    </p:spTree>
    <p:extLst>
      <p:ext uri="{BB962C8B-B14F-4D97-AF65-F5344CB8AC3E}">
        <p14:creationId xmlns:p14="http://schemas.microsoft.com/office/powerpoint/2010/main" val="1205089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1389888"/>
            <a:ext cx="8695944" cy="1325880"/>
          </a:xfrm>
        </p:spPr>
        <p:txBody>
          <a:bodyPr/>
          <a:lstStyle/>
          <a:p>
            <a:r>
              <a:rPr lang="en-US" dirty="0">
                <a:solidFill>
                  <a:schemeClr val="accent3"/>
                </a:solidFill>
                <a:latin typeface="Baskerville Old Face" panose="02020602080505020303" pitchFamily="18" charset="77"/>
              </a:rPr>
              <a:t>Summary</a:t>
            </a:r>
            <a:r>
              <a:rPr lang="en-US" dirty="0">
                <a:solidFill>
                  <a:schemeClr val="accent3"/>
                </a:solidFill>
              </a:rPr>
              <a:t> </a:t>
            </a:r>
            <a:endParaRPr lang="en-US" dirty="0"/>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idx="1"/>
          </p:nvPr>
        </p:nvSpPr>
        <p:spPr>
          <a:xfrm>
            <a:off x="2231136" y="2651760"/>
            <a:ext cx="7737348" cy="2432304"/>
          </a:xfrm>
        </p:spPr>
        <p:txBody>
          <a:bodyPr>
            <a:normAutofit/>
          </a:bodyPr>
          <a:lstStyle/>
          <a:p>
            <a:pPr marL="0" indent="0" algn="just">
              <a:lnSpc>
                <a:spcPct val="100000"/>
              </a:lnSpc>
              <a:buNone/>
            </a:pPr>
            <a:r>
              <a:rPr lang="en-US" dirty="0">
                <a:solidFill>
                  <a:schemeClr val="accent3"/>
                </a:solidFill>
                <a:cs typeface="Calibri"/>
              </a:rPr>
              <a:t>Using these three Machine Learning Algorithm's (</a:t>
            </a:r>
            <a:r>
              <a:rPr lang="en-US" sz="1800" kern="1200" dirty="0">
                <a:solidFill>
                  <a:srgbClr val="4A3A1C"/>
                </a:solidFill>
                <a:effectLst/>
                <a:latin typeface="Gill Sans Nova Light" panose="020B0302020104020203" pitchFamily="34" charset="0"/>
                <a:ea typeface="Gill Sans Nova Light" panose="020B0302020104020203" pitchFamily="34" charset="0"/>
                <a:cs typeface="Gill Sans Light"/>
              </a:rPr>
              <a:t>Naïve bayes, Random Forest and Adaptive boosting</a:t>
            </a:r>
            <a:r>
              <a:rPr lang="en-US" dirty="0">
                <a:solidFill>
                  <a:schemeClr val="accent3"/>
                </a:solidFill>
                <a:cs typeface="Calibri"/>
              </a:rPr>
              <a:t>).The goal is to study and merge more datasets in order to create a more relevant dataset that encompasses a broad range of population types. The feature selection can be used to generate more relevant features and effective results for the prediction of heart disease.</a:t>
            </a:r>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520700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pic>
        <p:nvPicPr>
          <p:cNvPr id="11" name="Content Placeholder 10">
            <a:extLst>
              <a:ext uri="{FF2B5EF4-FFF2-40B4-BE49-F238E27FC236}">
                <a16:creationId xmlns:a16="http://schemas.microsoft.com/office/drawing/2014/main" id="{B2EE8919-D659-B6D1-18E5-B62B584C63F0}"/>
              </a:ext>
            </a:extLst>
          </p:cNvPr>
          <p:cNvPicPr>
            <a:picLocks noGrp="1" noChangeAspect="1"/>
          </p:cNvPicPr>
          <p:nvPr>
            <p:ph idx="1"/>
          </p:nvPr>
        </p:nvPicPr>
        <p:blipFill>
          <a:blip r:embed="rId3"/>
          <a:stretch>
            <a:fillRect/>
          </a:stretch>
        </p:blipFill>
        <p:spPr>
          <a:xfrm>
            <a:off x="8308994" y="2171635"/>
            <a:ext cx="2514729" cy="2514729"/>
          </a:xfrm>
        </p:spPr>
      </p:pic>
    </p:spTree>
    <p:extLst>
      <p:ext uri="{BB962C8B-B14F-4D97-AF65-F5344CB8AC3E}">
        <p14:creationId xmlns:p14="http://schemas.microsoft.com/office/powerpoint/2010/main" val="279025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76">
            <a:extLst>
              <a:ext uri="{FF2B5EF4-FFF2-40B4-BE49-F238E27FC236}">
                <a16:creationId xmlns:a16="http://schemas.microsoft.com/office/drawing/2014/main" id="{D9A0AA8E-BE3B-E949-89DB-0208EE4A67DD}"/>
              </a:ext>
            </a:extLst>
          </p:cNvPr>
          <p:cNvSpPr>
            <a:spLocks noGrp="1"/>
          </p:cNvSpPr>
          <p:nvPr>
            <p:ph type="title"/>
          </p:nvPr>
        </p:nvSpPr>
        <p:spPr/>
        <p:txBody>
          <a:bodyPr/>
          <a:lstStyle/>
          <a:p>
            <a:r>
              <a:rPr lang="en-US" dirty="0">
                <a:solidFill>
                  <a:schemeClr val="accent3"/>
                </a:solidFill>
                <a:latin typeface="Baskerville Old Face" panose="02020602080505020303" pitchFamily="18" charset="77"/>
                <a:ea typeface="Baskerville" panose="02020502070401020303" pitchFamily="18" charset="0"/>
                <a:cs typeface="Calibri Light"/>
              </a:rPr>
              <a:t>Meet our team</a:t>
            </a:r>
            <a:endParaRPr lang="en-US" dirty="0"/>
          </a:p>
        </p:txBody>
      </p:sp>
      <p:sp>
        <p:nvSpPr>
          <p:cNvPr id="29" name="Text Placeholder 28">
            <a:extLst>
              <a:ext uri="{FF2B5EF4-FFF2-40B4-BE49-F238E27FC236}">
                <a16:creationId xmlns:a16="http://schemas.microsoft.com/office/drawing/2014/main" id="{56569593-FAD4-3D3C-5FB2-6E9C7B4A0654}"/>
              </a:ext>
            </a:extLst>
          </p:cNvPr>
          <p:cNvSpPr>
            <a:spLocks noGrp="1"/>
          </p:cNvSpPr>
          <p:nvPr>
            <p:ph type="body" sz="quarter" idx="21"/>
          </p:nvPr>
        </p:nvSpPr>
        <p:spPr>
          <a:xfrm>
            <a:off x="6755347" y="4106758"/>
            <a:ext cx="2194560" cy="355600"/>
          </a:xfrm>
        </p:spPr>
        <p:txBody>
          <a:bodyPr/>
          <a:lstStyle/>
          <a:p>
            <a:r>
              <a:rPr lang="en-US" dirty="0"/>
              <a:t>Rachana </a:t>
            </a:r>
            <a:r>
              <a:rPr lang="en-US" dirty="0" err="1"/>
              <a:t>Chinthanippu</a:t>
            </a:r>
            <a:r>
              <a:rPr lang="en-US" dirty="0"/>
              <a:t>​</a:t>
            </a:r>
          </a:p>
        </p:txBody>
      </p:sp>
      <p:pic>
        <p:nvPicPr>
          <p:cNvPr id="3" name="Picture Placeholder 2" descr="A person smiling at camera&#10;&#10;Description automatically generated">
            <a:extLst>
              <a:ext uri="{FF2B5EF4-FFF2-40B4-BE49-F238E27FC236}">
                <a16:creationId xmlns:a16="http://schemas.microsoft.com/office/drawing/2014/main" id="{C38DEE5F-9A87-68B3-0750-7C28DF096307}"/>
              </a:ext>
            </a:extLst>
          </p:cNvPr>
          <p:cNvPicPr>
            <a:picLocks noGrp="1" noChangeAspect="1"/>
          </p:cNvPicPr>
          <p:nvPr>
            <p:ph type="pic" sz="quarter" idx="16"/>
          </p:nvPr>
        </p:nvPicPr>
        <p:blipFill>
          <a:blip r:embed="rId2"/>
          <a:srcRect l="2070" r="2070"/>
          <a:stretch>
            <a:fillRect/>
          </a:stretch>
        </p:blipFill>
        <p:spPr>
          <a:xfrm>
            <a:off x="6823927" y="1824157"/>
            <a:ext cx="2057400" cy="2165006"/>
          </a:xfrm>
        </p:spPr>
      </p:pic>
      <p:pic>
        <p:nvPicPr>
          <p:cNvPr id="6" name="Picture Placeholder 5"/>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t="5200" b="5200"/>
          <a:stretch>
            <a:fillRect/>
          </a:stretch>
        </p:blipFill>
        <p:spPr>
          <a:xfrm>
            <a:off x="3325966" y="1824156"/>
            <a:ext cx="2125980" cy="2127621"/>
          </a:xfrm>
        </p:spPr>
      </p:pic>
      <p:sp>
        <p:nvSpPr>
          <p:cNvPr id="8" name="Text Placeholder 7"/>
          <p:cNvSpPr>
            <a:spLocks noGrp="1"/>
          </p:cNvSpPr>
          <p:nvPr>
            <p:ph type="body" sz="quarter" idx="13"/>
          </p:nvPr>
        </p:nvSpPr>
        <p:spPr>
          <a:xfrm>
            <a:off x="3257386" y="4106758"/>
            <a:ext cx="2194560" cy="355600"/>
          </a:xfrm>
        </p:spPr>
        <p:txBody>
          <a:bodyPr/>
          <a:lstStyle/>
          <a:p>
            <a:r>
              <a:rPr lang="en-US" dirty="0"/>
              <a:t>Sri Sai Durga Myneni</a:t>
            </a:r>
            <a:endParaRPr lang="en-IN" dirty="0"/>
          </a:p>
        </p:txBody>
      </p:sp>
    </p:spTree>
    <p:extLst>
      <p:ext uri="{BB962C8B-B14F-4D97-AF65-F5344CB8AC3E}">
        <p14:creationId xmlns:p14="http://schemas.microsoft.com/office/powerpoint/2010/main" val="2276839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8028432" y="512064"/>
            <a:ext cx="3749040" cy="1325880"/>
          </a:xfrm>
        </p:spPr>
        <p:txBody>
          <a:bodyPr>
            <a:normAutofit/>
          </a:bodyPr>
          <a:lstStyle/>
          <a:p>
            <a:r>
              <a:rPr lang="en-US" dirty="0">
                <a:solidFill>
                  <a:schemeClr val="accent3"/>
                </a:solidFill>
                <a:latin typeface="Baskerville Old Face" panose="02020602080505020303" pitchFamily="18" charset="77"/>
                <a:cs typeface="Calibri Light"/>
              </a:rPr>
              <a:t>Agenda</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8028432" y="1709928"/>
            <a:ext cx="3749040" cy="4306824"/>
          </a:xfrm>
        </p:spPr>
        <p:txBody>
          <a:bodyPr vert="horz" lIns="91440" tIns="45720" rIns="91440" bIns="45720" rtlCol="0" anchor="t">
            <a:normAutofit fontScale="85000" lnSpcReduction="20000"/>
          </a:bodyPr>
          <a:lstStyle/>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Introduction</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Problem statement</a:t>
            </a:r>
          </a:p>
          <a:p>
            <a:pPr marL="0" indent="0">
              <a:lnSpc>
                <a:spcPct val="150000"/>
              </a:lnSpc>
              <a:buNone/>
            </a:pPr>
            <a:r>
              <a:rPr lang="en-US" dirty="0">
                <a:latin typeface="Gill Sans Nova Light" panose="020B0302020104020203" pitchFamily="34" charset="0"/>
                <a:cs typeface="Gill Sans Light" panose="020B0302020104020203" pitchFamily="34" charset="-79"/>
              </a:rPr>
              <a:t>Symptoms of Heart attack</a:t>
            </a:r>
            <a:endParaRPr lang="en-US" sz="2400"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r>
              <a:rPr lang="en-US" dirty="0">
                <a:latin typeface="Gill Sans Nova Light" panose="020B0302020104020203" pitchFamily="34" charset="0"/>
                <a:cs typeface="Gill Sans Light" panose="020B0302020104020203" pitchFamily="34" charset="-79"/>
              </a:rPr>
              <a:t>CRISP Methodology</a:t>
            </a:r>
          </a:p>
          <a:p>
            <a:pPr marL="0" indent="0">
              <a:lnSpc>
                <a:spcPct val="150000"/>
              </a:lnSpc>
              <a:buNone/>
            </a:pPr>
            <a:r>
              <a:rPr lang="en-US" dirty="0">
                <a:latin typeface="Gill Sans Nova Light" panose="020B0302020104020203" pitchFamily="34" charset="0"/>
                <a:cs typeface="Gill Sans Light" panose="020B0302020104020203" pitchFamily="34" charset="-79"/>
              </a:rPr>
              <a:t>Tools</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Dataset</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Machine Learning Algorithms</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Summary</a:t>
            </a:r>
          </a:p>
          <a:p>
            <a:endParaRPr lang="en-US" dirty="0">
              <a:solidFill>
                <a:schemeClr val="accent3"/>
              </a:solidFill>
              <a:latin typeface="Gill Sans Nova Light" panose="020B0302020104020203" pitchFamily="34" charset="0"/>
              <a:cs typeface="Calibri"/>
            </a:endParaRPr>
          </a:p>
        </p:txBody>
      </p:sp>
      <p:sp>
        <p:nvSpPr>
          <p:cNvPr id="6" name="Slide Number Placeholder 5">
            <a:extLst>
              <a:ext uri="{FF2B5EF4-FFF2-40B4-BE49-F238E27FC236}">
                <a16:creationId xmlns:a16="http://schemas.microsoft.com/office/drawing/2014/main" id="{E4C73102-CDD9-5576-E7B9-9522654DF7AB}"/>
              </a:ext>
            </a:extLst>
          </p:cNvPr>
          <p:cNvSpPr>
            <a:spLocks noGrp="1"/>
          </p:cNvSpPr>
          <p:nvPr>
            <p:ph type="sldNum" sz="quarter" idx="12"/>
          </p:nvPr>
        </p:nvSpPr>
        <p:spPr/>
        <p:txBody>
          <a:bodyPr/>
          <a:lstStyle/>
          <a:p>
            <a:fld id="{294A09A9-5501-47C1-A89A-A340965A2BE2}" type="slidenum">
              <a:rPr lang="en-US" smtClean="0"/>
              <a:t>3</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p:txBody>
          <a:bodyPr vert="horz" lIns="91440" tIns="45720" rIns="91440" bIns="45720" rtlCol="0" anchor="t">
            <a:normAutofit/>
          </a:bodyPr>
          <a:lstStyle/>
          <a:p>
            <a:r>
              <a:rPr lang="en-US" sz="2100" b="0" i="0" dirty="0">
                <a:solidFill>
                  <a:srgbClr val="333333"/>
                </a:solidFill>
                <a:effectLst/>
                <a:latin typeface="+mn-lt"/>
              </a:rPr>
              <a:t>Heart attack prediction is one of the serious causes of morbidity in the world’s population. The clinical data analysis includes a very crucial disease i.e., cardiovascular. Data Science and machine learning (ML) can be very helpful in the prediction of heart attacks in which different risk factors like high blood pressure, high cholesterol, abnormal pulse rate, diabetes, etc... can be considered. </a:t>
            </a:r>
            <a:endParaRPr lang="en-US" dirty="0">
              <a:solidFill>
                <a:srgbClr val="4A3A1C"/>
              </a:solidFill>
            </a:endParaRPr>
          </a:p>
        </p:txBody>
      </p:sp>
    </p:spTree>
    <p:extLst>
      <p:ext uri="{BB962C8B-B14F-4D97-AF65-F5344CB8AC3E}">
        <p14:creationId xmlns:p14="http://schemas.microsoft.com/office/powerpoint/2010/main" val="1732999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r>
              <a:rPr lang="en-US" dirty="0"/>
              <a:t>Problem Statement</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p:txBody>
          <a:bodyPr>
            <a:noAutofit/>
          </a:bodyPr>
          <a:lstStyle/>
          <a:p>
            <a:r>
              <a:rPr lang="en-US" sz="1900" dirty="0"/>
              <a:t>Given the clinical parameters about the patients, can we predict whether or not they have heart disease?</a:t>
            </a:r>
          </a:p>
        </p:txBody>
      </p:sp>
    </p:spTree>
    <p:extLst>
      <p:ext uri="{BB962C8B-B14F-4D97-AF65-F5344CB8AC3E}">
        <p14:creationId xmlns:p14="http://schemas.microsoft.com/office/powerpoint/2010/main" val="344679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E564-4283-8AE2-ADD2-7B3FFCFA26C7}"/>
              </a:ext>
            </a:extLst>
          </p:cNvPr>
          <p:cNvSpPr>
            <a:spLocks noGrp="1"/>
          </p:cNvSpPr>
          <p:nvPr>
            <p:ph type="title"/>
          </p:nvPr>
        </p:nvSpPr>
        <p:spPr>
          <a:xfrm>
            <a:off x="1743455" y="1961981"/>
            <a:ext cx="8068057" cy="1311571"/>
          </a:xfrm>
        </p:spPr>
        <p:txBody>
          <a:bodyPr>
            <a:noAutofit/>
          </a:bodyPr>
          <a:lstStyle/>
          <a:p>
            <a:r>
              <a:rPr lang="en-US" sz="3200" dirty="0"/>
              <a:t>Heart disease or cardiovascular disease is one of the biggest reason for death across the globe. As it is a cause of 35% of total death worldwide.so, if somehow we manage to find the risk of someone having a heart disease beforehand then it would be helpful.</a:t>
            </a:r>
          </a:p>
        </p:txBody>
      </p:sp>
    </p:spTree>
    <p:extLst>
      <p:ext uri="{BB962C8B-B14F-4D97-AF65-F5344CB8AC3E}">
        <p14:creationId xmlns:p14="http://schemas.microsoft.com/office/powerpoint/2010/main" val="1563980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p:txBody>
          <a:bodyPr vert="horz" lIns="91440" tIns="45720" rIns="91440" bIns="45720" rtlCol="0" anchor="t">
            <a:normAutofit/>
          </a:bodyPr>
          <a:lstStyle/>
          <a:p>
            <a:r>
              <a:rPr lang="en-US" sz="2100" b="0" i="0" dirty="0">
                <a:solidFill>
                  <a:srgbClr val="333333"/>
                </a:solidFill>
                <a:effectLst/>
                <a:latin typeface="+mn-lt"/>
              </a:rPr>
              <a:t>Heart attack prediction is one of the serious causes of morbidity in the world’s population. The clinical data analysis includes a very crucial disease i.e., cardiovascular. Data Science and machine learning (ML) can be very helpful in the prediction of heart attacks in which different risk factors like high blood pressure, high cholesterol, abnormal pulse rate, diabetes, etc... can be considered. </a:t>
            </a:r>
            <a:endParaRPr lang="en-US" dirty="0">
              <a:solidFill>
                <a:srgbClr val="4A3A1C"/>
              </a:solidFill>
            </a:endParaRPr>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7</a:t>
            </a:fld>
            <a:endParaRPr lang="en-US" dirty="0"/>
          </a:p>
        </p:txBody>
      </p:sp>
      <p:pic>
        <p:nvPicPr>
          <p:cNvPr id="7" name="Picture 6">
            <a:extLst>
              <a:ext uri="{FF2B5EF4-FFF2-40B4-BE49-F238E27FC236}">
                <a16:creationId xmlns:a16="http://schemas.microsoft.com/office/drawing/2014/main" id="{580F709C-057C-8AE0-093C-F22D5B11BE48}"/>
              </a:ext>
            </a:extLst>
          </p:cNvPr>
          <p:cNvPicPr>
            <a:picLocks noChangeAspect="1"/>
          </p:cNvPicPr>
          <p:nvPr/>
        </p:nvPicPr>
        <p:blipFill>
          <a:blip r:embed="rId3"/>
          <a:stretch>
            <a:fillRect/>
          </a:stretch>
        </p:blipFill>
        <p:spPr>
          <a:xfrm>
            <a:off x="1461436" y="0"/>
            <a:ext cx="9269128" cy="5575403"/>
          </a:xfrm>
          <a:prstGeom prst="rect">
            <a:avLst/>
          </a:prstGeom>
        </p:spPr>
      </p:pic>
    </p:spTree>
    <p:extLst>
      <p:ext uri="{BB962C8B-B14F-4D97-AF65-F5344CB8AC3E}">
        <p14:creationId xmlns:p14="http://schemas.microsoft.com/office/powerpoint/2010/main" val="3969263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p:txBody>
          <a:bodyPr/>
          <a:lstStyle/>
          <a:p>
            <a:r>
              <a:rPr lang="en-US" dirty="0"/>
              <a:t>Areas of focus</a:t>
            </a:r>
          </a:p>
        </p:txBody>
      </p:sp>
      <p:sp>
        <p:nvSpPr>
          <p:cNvPr id="26" name="Text Placeholder 25">
            <a:extLst>
              <a:ext uri="{FF2B5EF4-FFF2-40B4-BE49-F238E27FC236}">
                <a16:creationId xmlns:a16="http://schemas.microsoft.com/office/drawing/2014/main" id="{FAA80863-7DDD-E33E-7C2A-C806622CEF7D}"/>
              </a:ext>
            </a:extLst>
          </p:cNvPr>
          <p:cNvSpPr>
            <a:spLocks noGrp="1"/>
          </p:cNvSpPr>
          <p:nvPr>
            <p:ph type="body" sz="quarter" idx="13"/>
          </p:nvPr>
        </p:nvSpPr>
        <p:spPr/>
        <p:txBody>
          <a:bodyPr/>
          <a:lstStyle/>
          <a:p>
            <a:r>
              <a:rPr lang="en-US" dirty="0"/>
              <a:t>F</a:t>
            </a:r>
          </a:p>
        </p:txBody>
      </p:sp>
      <p:pic>
        <p:nvPicPr>
          <p:cNvPr id="10" name="Picture 9" descr="Floral leaf accent">
            <a:extLst>
              <a:ext uri="{FF2B5EF4-FFF2-40B4-BE49-F238E27FC236}">
                <a16:creationId xmlns:a16="http://schemas.microsoft.com/office/drawing/2014/main" id="{1CABBF9A-AC19-48D9-D218-D09928CE1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90394" y="3301247"/>
            <a:ext cx="1250823" cy="794641"/>
          </a:xfrm>
          <a:prstGeom prst="rect">
            <a:avLst/>
          </a:prstGeom>
        </p:spPr>
      </p:pic>
      <p:sp>
        <p:nvSpPr>
          <p:cNvPr id="3" name="Text Placeholder 2">
            <a:extLst>
              <a:ext uri="{FF2B5EF4-FFF2-40B4-BE49-F238E27FC236}">
                <a16:creationId xmlns:a16="http://schemas.microsoft.com/office/drawing/2014/main" id="{EFB90AB4-D228-4548-B072-726498212362}"/>
              </a:ext>
            </a:extLst>
          </p:cNvPr>
          <p:cNvSpPr>
            <a:spLocks noGrp="1"/>
          </p:cNvSpPr>
          <p:nvPr>
            <p:ph type="body" idx="1"/>
          </p:nvPr>
        </p:nvSpPr>
        <p:spPr>
          <a:xfrm>
            <a:off x="3563111" y="224160"/>
            <a:ext cx="6120187" cy="448056"/>
          </a:xfrm>
        </p:spPr>
        <p:txBody>
          <a:bodyPr>
            <a:noAutofit/>
          </a:bodyPr>
          <a:lstStyle/>
          <a:p>
            <a:r>
              <a:rPr kumimoji="0" lang="en-US" altLang="en-US" sz="3600" b="1" i="0" u="none" strike="noStrike" cap="none" normalizeH="0" baseline="0" dirty="0">
                <a:ln>
                  <a:noFill/>
                </a:ln>
                <a:solidFill>
                  <a:srgbClr val="333333"/>
                </a:solidFill>
                <a:effectLst/>
                <a:latin typeface="Baskerville Old Face (Headings)"/>
              </a:rPr>
              <a:t>Symptoms of a </a:t>
            </a:r>
            <a:r>
              <a:rPr lang="en-US" altLang="en-US" sz="3600" b="1" dirty="0">
                <a:solidFill>
                  <a:srgbClr val="333333"/>
                </a:solidFill>
                <a:latin typeface="Baskerville Old Face (Headings)"/>
              </a:rPr>
              <a:t>H</a:t>
            </a:r>
            <a:r>
              <a:rPr kumimoji="0" lang="en-US" altLang="en-US" sz="3600" b="1" i="0" u="none" strike="noStrike" cap="none" normalizeH="0" baseline="0" dirty="0">
                <a:ln>
                  <a:noFill/>
                </a:ln>
                <a:solidFill>
                  <a:srgbClr val="333333"/>
                </a:solidFill>
                <a:effectLst/>
                <a:latin typeface="Baskerville Old Face (Headings)"/>
              </a:rPr>
              <a:t>eart attack</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type="body" sz="quarter" idx="3"/>
          </p:nvPr>
        </p:nvSpPr>
        <p:spPr/>
        <p:txBody>
          <a:bodyPr/>
          <a:lstStyle/>
          <a:p>
            <a:r>
              <a:rPr lang="en-US" dirty="0"/>
              <a:t>Cloud-based opportunities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sz="quarter" idx="4"/>
          </p:nvPr>
        </p:nvSpPr>
        <p:spPr/>
        <p:txBody>
          <a:bodyPr/>
          <a:lstStyle/>
          <a:p>
            <a:r>
              <a:rPr lang="en-US" dirty="0"/>
              <a:t>Iterative approaches to corporate strategy</a:t>
            </a:r>
          </a:p>
          <a:p>
            <a:r>
              <a:rPr lang="en-US" dirty="0"/>
              <a:t>Establish a management framework from the inside</a:t>
            </a:r>
          </a:p>
        </p:txBody>
      </p:sp>
      <p:pic>
        <p:nvPicPr>
          <p:cNvPr id="11" name="Figure" descr="figure.img">
            <a:extLst>
              <a:ext uri="{FF2B5EF4-FFF2-40B4-BE49-F238E27FC236}">
                <a16:creationId xmlns:a16="http://schemas.microsoft.com/office/drawing/2014/main" id="{154F6175-53F9-A6C4-50A3-9F79343405FE}"/>
              </a:ext>
            </a:extLst>
          </p:cNvPr>
          <p:cNvPicPr>
            <a:picLocks noChangeAspect="1"/>
          </p:cNvPicPr>
          <p:nvPr/>
        </p:nvPicPr>
        <p:blipFill>
          <a:blip r:embed="rId3" cstate="print"/>
          <a:stretch>
            <a:fillRect/>
          </a:stretch>
        </p:blipFill>
        <p:spPr>
          <a:xfrm>
            <a:off x="1092606" y="1070353"/>
            <a:ext cx="9616646" cy="5441127"/>
          </a:xfrm>
          <a:prstGeom prst="rect">
            <a:avLst/>
          </a:prstGeom>
        </p:spPr>
      </p:pic>
    </p:spTree>
    <p:extLst>
      <p:ext uri="{BB962C8B-B14F-4D97-AF65-F5344CB8AC3E}">
        <p14:creationId xmlns:p14="http://schemas.microsoft.com/office/powerpoint/2010/main" val="2985610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3">
            <a:extLst>
              <a:ext uri="{FF2B5EF4-FFF2-40B4-BE49-F238E27FC236}">
                <a16:creationId xmlns:a16="http://schemas.microsoft.com/office/drawing/2014/main" id="{25F7E511-8EF5-473C-5010-46466D892A74}"/>
              </a:ext>
            </a:extLst>
          </p:cNvPr>
          <p:cNvSpPr>
            <a:spLocks noChangeArrowheads="1"/>
          </p:cNvSpPr>
          <p:nvPr/>
        </p:nvSpPr>
        <p:spPr bwMode="auto">
          <a:xfrm>
            <a:off x="-207319" y="-1451515"/>
            <a:ext cx="10786927" cy="7632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490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6" name="Picture 4" descr="CRISP DM">
            <a:extLst>
              <a:ext uri="{FF2B5EF4-FFF2-40B4-BE49-F238E27FC236}">
                <a16:creationId xmlns:a16="http://schemas.microsoft.com/office/drawing/2014/main" id="{88FEF0C2-552A-4D3B-A6D7-EF4E6D2F96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8920" y="1737360"/>
            <a:ext cx="6492240" cy="4352544"/>
          </a:xfrm>
          <a:prstGeom prst="rect">
            <a:avLst/>
          </a:prstGeom>
          <a:noFill/>
          <a:extLst>
            <a:ext uri="{909E8E84-426E-40DD-AFC4-6F175D3DCCD1}">
              <a14:hiddenFill xmlns:a14="http://schemas.microsoft.com/office/drawing/2010/main">
                <a:solidFill>
                  <a:srgbClr val="FFFFFF"/>
                </a:solidFill>
              </a14:hiddenFill>
            </a:ext>
          </a:extLst>
        </p:spPr>
      </p:pic>
      <p:sp>
        <p:nvSpPr>
          <p:cNvPr id="28" name="Title 1">
            <a:extLst>
              <a:ext uri="{FF2B5EF4-FFF2-40B4-BE49-F238E27FC236}">
                <a16:creationId xmlns:a16="http://schemas.microsoft.com/office/drawing/2014/main" id="{D6459596-C805-BD45-A364-CD4D7A243458}"/>
              </a:ext>
            </a:extLst>
          </p:cNvPr>
          <p:cNvSpPr>
            <a:spLocks noGrp="1"/>
          </p:cNvSpPr>
          <p:nvPr>
            <p:ph type="title"/>
          </p:nvPr>
        </p:nvSpPr>
        <p:spPr>
          <a:xfrm>
            <a:off x="839788" y="365125"/>
            <a:ext cx="10515600" cy="1325563"/>
          </a:xfrm>
        </p:spPr>
        <p:txBody>
          <a:bodyPr/>
          <a:lstStyle/>
          <a:p>
            <a:r>
              <a:rPr lang="en-US" dirty="0"/>
              <a:t>CRISP Methodology</a:t>
            </a:r>
          </a:p>
        </p:txBody>
      </p:sp>
    </p:spTree>
    <p:extLst>
      <p:ext uri="{BB962C8B-B14F-4D97-AF65-F5344CB8AC3E}">
        <p14:creationId xmlns:p14="http://schemas.microsoft.com/office/powerpoint/2010/main" val="607986474"/>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F5C475-47AD-432E-9A10-9421DF1AA126}">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customXml/itemProps2.xml><?xml version="1.0" encoding="utf-8"?>
<ds:datastoreItem xmlns:ds="http://schemas.openxmlformats.org/officeDocument/2006/customXml" ds:itemID="{A384BFC8-02DA-464F-AE97-4951BE47415C}">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19915FD3-F777-4046-A12C-BE3860E324BC}">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TM56410444</Template>
  <TotalTime>507</TotalTime>
  <Words>785</Words>
  <Application>Microsoft Office PowerPoint</Application>
  <PresentationFormat>Widescreen</PresentationFormat>
  <Paragraphs>195</Paragraphs>
  <Slides>15</Slides>
  <Notes>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Heart Attack Risk 🩺 Predictive Analysis</vt:lpstr>
      <vt:lpstr>Meet our team</vt:lpstr>
      <vt:lpstr>Agenda</vt:lpstr>
      <vt:lpstr>Introduction</vt:lpstr>
      <vt:lpstr>Problem Statement</vt:lpstr>
      <vt:lpstr>Heart disease or cardiovascular disease is one of the biggest reason for death across the globe. As it is a cause of 35% of total death worldwide.so, if somehow we manage to find the risk of someone having a heart disease beforehand then it would be helpful.</vt:lpstr>
      <vt:lpstr>Introduction</vt:lpstr>
      <vt:lpstr>Areas of focus</vt:lpstr>
      <vt:lpstr>CRISP Methodology</vt:lpstr>
      <vt:lpstr>Approach Flowchart</vt:lpstr>
      <vt:lpstr>Tools </vt:lpstr>
      <vt:lpstr>Sample dataset essential attributes for heart disease prediction </vt:lpstr>
      <vt:lpstr>PowerPoint Presentation</vt:lpstr>
      <vt:lpstr>Summary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Myneni, Sri Sai Durga</cp:lastModifiedBy>
  <cp:revision>14</cp:revision>
  <dcterms:created xsi:type="dcterms:W3CDTF">2023-10-19T07:13:55Z</dcterms:created>
  <dcterms:modified xsi:type="dcterms:W3CDTF">2023-11-16T02:17:15Z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