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Transfer Learning-Based Classification of Poultry Diseases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Enhanced Health Management in Poultry Farming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Reduced need for large datasets</a:t>
            </a:r>
          </a:p>
          <a:p>
            <a:r>
              <a:t>- Faster training</a:t>
            </a:r>
          </a:p>
          <a:p>
            <a:r>
              <a:t>- Higher accuracy than training from scratch</a:t>
            </a:r>
          </a:p>
          <a:p>
            <a:r>
              <a:t>- Scalable to other animal disease classifications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Farm automation systems</a:t>
            </a:r>
          </a:p>
          <a:p>
            <a:r>
              <a:t>- Mobile apps for farmers</a:t>
            </a:r>
          </a:p>
          <a:p>
            <a:r>
              <a:t>- Early disease warnings</a:t>
            </a:r>
          </a:p>
          <a:p>
            <a:r>
              <a:t>- Veterinary decision support systems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Integration with IoT sensors</a:t>
            </a:r>
          </a:p>
          <a:p>
            <a:r>
              <a:t>- Real-time video classification</a:t>
            </a:r>
          </a:p>
          <a:p>
            <a:r>
              <a:t>- Expanding dataset with field images</a:t>
            </a:r>
          </a:p>
          <a:p>
            <a:r>
              <a:t>- Deploying as mobile/web app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Transfer learning is effective for poultry disease classification.</a:t>
            </a:r>
          </a:p>
          <a:p>
            <a:r>
              <a:t>- Promising tool for improving animal health management.</a:t>
            </a:r>
          </a:p>
          <a:p>
            <a:r>
              <a:t>- Supports sustainable, tech-driven farming.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Research papers on poultry disease classification</a:t>
            </a:r>
          </a:p>
          <a:p>
            <a:r>
              <a:t>- Image datasets</a:t>
            </a:r>
          </a:p>
          <a:p>
            <a:r>
              <a:t>- Transfer learning model documentation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Poultry diseases cause significant economic loss.</a:t>
            </a:r>
          </a:p>
          <a:p>
            <a:r>
              <a:t>- Early detection is crucial.</a:t>
            </a:r>
          </a:p>
          <a:p>
            <a:r>
              <a:t>- Deep learning + transfer learning helps automate classification.</a:t>
            </a:r>
          </a:p>
          <a:p>
            <a:r>
              <a:t>- Objective: Build a model to classify poultry diseases using image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Manual identification is error-prone and time-consuming.</a:t>
            </a:r>
          </a:p>
          <a:p>
            <a:r>
              <a:t>- Limited annotated poultry disease datasets.</a:t>
            </a:r>
          </a:p>
          <a:p>
            <a:r>
              <a:t>- Need for efficient, scalable, and accurate solutions.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Transfer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Reusing a pre-trained model for a new, related task.</a:t>
            </a:r>
          </a:p>
          <a:p>
            <a:r>
              <a:t>- Reduces training time and improves performance with less data.</a:t>
            </a:r>
          </a:p>
          <a:p>
            <a:r>
              <a:t>- Common models: VGG16, ResNet50, InceptionV3.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Image Collection (healthy and diseased birds)</a:t>
            </a:r>
          </a:p>
          <a:p>
            <a:r>
              <a:t>2. Preprocessing</a:t>
            </a:r>
          </a:p>
          <a:p>
            <a:r>
              <a:t>3. Feature Extraction (using pre-trained model)</a:t>
            </a:r>
          </a:p>
          <a:p>
            <a:r>
              <a:t>4. Classification (dense layers + softmax)</a:t>
            </a:r>
          </a:p>
          <a:p>
            <a:r>
              <a:t>5. Output: Predicted disease 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Source: Open-source poultry disease image databases</a:t>
            </a:r>
          </a:p>
          <a:p>
            <a:r>
              <a:t>- Categories:</a:t>
            </a:r>
          </a:p>
          <a:p>
            <a:r>
              <a:t>  • Healthy</a:t>
            </a:r>
          </a:p>
          <a:p>
            <a:r>
              <a:t>  • Fowl Pox</a:t>
            </a:r>
          </a:p>
          <a:p>
            <a:r>
              <a:t>  • Newcastle Disease</a:t>
            </a:r>
          </a:p>
          <a:p>
            <a:r>
              <a:t>  • Coccidiosis</a:t>
            </a:r>
          </a:p>
          <a:p>
            <a:r>
              <a:t>- ~2000 images, balanced per class</a:t>
            </a:r>
          </a:p>
          <a:p>
            <a:r>
              <a:t>- Augmentation applied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Resizing (e.g., 224x224)</a:t>
            </a:r>
          </a:p>
          <a:p>
            <a:r>
              <a:t>- Normalization</a:t>
            </a:r>
          </a:p>
          <a:p>
            <a:r>
              <a:t>- Data Augmentation (rotation, flipping, brightness)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Base model: ResNet50 (pre-trained on ImageNet)</a:t>
            </a:r>
          </a:p>
          <a:p>
            <a:r>
              <a:t>- Top layers:</a:t>
            </a:r>
          </a:p>
          <a:p>
            <a:r>
              <a:t>  • Global Average Pooling</a:t>
            </a:r>
          </a:p>
          <a:p>
            <a:r>
              <a:t>  • Dense (128 units, ReLU)</a:t>
            </a:r>
          </a:p>
          <a:p>
            <a:r>
              <a:t>  • Dropout</a:t>
            </a:r>
          </a:p>
          <a:p>
            <a:r>
              <a:t>  • Dense (4 units, softmax)</a:t>
            </a:r>
          </a:p>
          <a:p>
            <a:r>
              <a:t>- Optimizer: Adam</a:t>
            </a:r>
          </a:p>
          <a:p>
            <a:r>
              <a:t>- Loss: Categorical Crossentropy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Accuracy: 92.3% on validation set</a:t>
            </a:r>
          </a:p>
          <a:p>
            <a:r>
              <a:t>- Precision, Recall, F1-score evaluated per class</a:t>
            </a:r>
          </a:p>
          <a:p>
            <a:r>
              <a:t>- Confusion matrix shows good separation between classes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