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8" r:id="rId2"/>
    <p:sldId id="257" r:id="rId3"/>
    <p:sldId id="258" r:id="rId4"/>
    <p:sldId id="283" r:id="rId5"/>
    <p:sldId id="276" r:id="rId6"/>
    <p:sldId id="259" r:id="rId7"/>
    <p:sldId id="260" r:id="rId8"/>
    <p:sldId id="261" r:id="rId9"/>
    <p:sldId id="275" r:id="rId10"/>
    <p:sldId id="277" r:id="rId11"/>
    <p:sldId id="262" r:id="rId12"/>
    <p:sldId id="263" r:id="rId13"/>
    <p:sldId id="264" r:id="rId14"/>
    <p:sldId id="268" r:id="rId15"/>
    <p:sldId id="279" r:id="rId16"/>
    <p:sldId id="284" r:id="rId17"/>
    <p:sldId id="27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5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a898/Effective-utilization-of-coir-raw-material-to-avoid-wast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6988277_Coconut_coir_waste_a_new_and_viable_ecologically-_Friendly_peat_substitute" TargetMode="External"/><Relationship Id="rId7" Type="http://schemas.openxmlformats.org/officeDocument/2006/relationships/hyperlink" Target="https://researchprofiles.ku.dk/en/publications/coir-from-coconut-processing-waste-as-a-raw-material-for-applic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0061822022632" TargetMode="External"/><Relationship Id="rId5" Type="http://schemas.openxmlformats.org/officeDocument/2006/relationships/hyperlink" Target="https://www.researchgate.net/publication/365419789_Coir_from_coconut_processing_waste_as_a_raw_material_for_applications_beyond_traditional_uses" TargetMode="External"/><Relationship Id="rId4" Type="http://schemas.openxmlformats.org/officeDocument/2006/relationships/hyperlink" Target="https://www.jstor.org/stable/24102806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stor.org/stable/24102806" TargetMode="External"/><Relationship Id="rId3" Type="http://schemas.openxmlformats.org/officeDocument/2006/relationships/hyperlink" Target="https://pubs.rsc.org/en/content/articlelanding/2021/ra/d1ra00231g" TargetMode="External"/><Relationship Id="rId7" Type="http://schemas.openxmlformats.org/officeDocument/2006/relationships/hyperlink" Target="https://www.actahort.org/books/450/450_45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9652620342852" TargetMode="External"/><Relationship Id="rId5" Type="http://schemas.openxmlformats.org/officeDocument/2006/relationships/hyperlink" Target="https://www.sciencedirect.com/science/article/abs/pii/S0956053X00000817" TargetMode="External"/><Relationship Id="rId4" Type="http://schemas.openxmlformats.org/officeDocument/2006/relationships/hyperlink" Target="https://pubs.aip.org/aip/acp/article-abstract/2943/1/030006/2931471/Utilization-of-coconut-waste-for-production-of?redirectedFrom=fullte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AB837-9F7E-A605-4026-6D430C5C5126}"/>
              </a:ext>
            </a:extLst>
          </p:cNvPr>
          <p:cNvGraphicFramePr>
            <a:graphicFrameLocks noGrp="1"/>
          </p:cNvGraphicFramePr>
          <p:nvPr/>
        </p:nvGraphicFramePr>
        <p:xfrm>
          <a:off x="297927" y="2600330"/>
          <a:ext cx="5514300" cy="1604600"/>
        </p:xfrm>
        <a:graphic>
          <a:graphicData uri="http://schemas.openxmlformats.org/drawingml/2006/table">
            <a:tbl>
              <a:tblPr firstRow="1" bandRow="1"/>
              <a:tblGrid>
                <a:gridCol w="2757150">
                  <a:extLst>
                    <a:ext uri="{9D8B030D-6E8A-4147-A177-3AD203B41FA5}">
                      <a16:colId xmlns:a16="http://schemas.microsoft.com/office/drawing/2014/main" val="3412946103"/>
                    </a:ext>
                  </a:extLst>
                </a:gridCol>
                <a:gridCol w="2757150">
                  <a:extLst>
                    <a:ext uri="{9D8B030D-6E8A-4147-A177-3AD203B41FA5}">
                      <a16:colId xmlns:a16="http://schemas.microsoft.com/office/drawing/2014/main" val="859805910"/>
                    </a:ext>
                  </a:extLst>
                </a:gridCol>
              </a:tblGrid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093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48431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48547"/>
                  </a:ext>
                </a:extLst>
              </a:tr>
              <a:tr h="4011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56296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</a:rPr>
              <a:t>Solution for effective utilization of coir raw material to avoid wastage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CST-G18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21262" y="2677101"/>
          <a:ext cx="5418675" cy="2148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20211CST0006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Nagaruru</a:t>
                      </a: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Sunandhan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20211CST0039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Bobbiti Yaswanth Reddy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20211CST0041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Kruthika</a:t>
                      </a:r>
                      <a:r>
                        <a:rPr lang="en-US" sz="1700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</a:t>
                      </a:r>
                      <a:endParaRPr sz="1700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Mrs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IN" dirty="0"/>
              <a:t> </a:t>
            </a:r>
            <a:r>
              <a:rPr lang="en-IN" sz="17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Shaik Salma Begum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47675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Saira Banu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Atham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Reviewer: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Saira Banu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Atham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H M Manjula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807CF1E5-3C38-BE5B-C337-21287DF75C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109610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 b="1" dirty="0"/>
              <a:t>Software Requirements: </a:t>
            </a:r>
            <a:r>
              <a:rPr lang="en-US" sz="1700" dirty="0"/>
              <a:t>VS code, Django, MySQL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dirty="0"/>
          </a:p>
          <a:p>
            <a:pPr marL="155448" marR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dirty="0">
                <a:solidFill>
                  <a:srgbClr val="000000"/>
                </a:solidFill>
                <a:effectLst/>
              </a:rPr>
              <a:t>Technology Stack Components: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Frontend: HTML, CSS, JavaScript, Bootstrap. (using VS code)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Backend: Django, Python.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Database: SQLite (default), PostgreSQL/MySQL (optional).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User Authentication: Django Authentication System.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SMS API: Twilio/Vonage Messages API.</a:t>
            </a:r>
            <a:endParaRPr lang="en-IN" sz="1700" dirty="0">
              <a:effectLst/>
            </a:endParaRPr>
          </a:p>
          <a:p>
            <a:pPr marL="493776" marR="0" indent="-3474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Version Control: Git and GitHub.</a:t>
            </a:r>
            <a:endParaRPr lang="en-IN" sz="1700" dirty="0">
              <a:effectLst/>
            </a:endParaRP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US" sz="1700" dirty="0"/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sz="1700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9BD17-7AD8-D970-BB45-F1B5B77C4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115" y="1057031"/>
            <a:ext cx="998155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020537"/>
            <a:ext cx="10902950" cy="49529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Efficient Coir Utilization</a:t>
            </a:r>
            <a:r>
              <a:rPr lang="en-US" sz="1700" dirty="0"/>
              <a:t>: Minimized wastage of coir raw material through real-time tracking.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Increased Farmer Revenue</a:t>
            </a:r>
            <a:r>
              <a:rPr lang="en-US" sz="1700" dirty="0"/>
              <a:t>: Farmers can directly sell to industries, maximizing their earnings.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Expanded Market Reach</a:t>
            </a:r>
            <a:r>
              <a:rPr lang="en-US" sz="1700" dirty="0"/>
              <a:t>: Farmers can access buyers beyond their local region.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Transparency in Transactions</a:t>
            </a:r>
            <a:r>
              <a:rPr lang="en-US" sz="1700" dirty="0"/>
              <a:t>: Valid ID verification ensures transparency in all deals.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Reduced Middlemen Dependency</a:t>
            </a:r>
            <a:r>
              <a:rPr lang="en-US" sz="1700" dirty="0"/>
              <a:t>: Direct farmer-to-industry sales eliminate unnecessary intermediaries.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Time and Cost Savings</a:t>
            </a:r>
            <a:r>
              <a:rPr lang="en-US" sz="1700" dirty="0"/>
              <a:t>: Farmers and industries save time by using the platform for transactions.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Improved Decision-Making</a:t>
            </a:r>
            <a:r>
              <a:rPr lang="en-US" sz="1700" dirty="0"/>
              <a:t>: Data analytics firms get organized transaction data for insights.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/>
              <a:t>The proposed website facilitates efficient coir raw material utilization by connecting farmers, industry personnel, and data firms. It provides real-time updates on material availability, manages transactions, and ensures transparency through a centralized database. With both web and SMS access, farmers can easily update stock, while industry owners can source materials efficiently. The platform reduces wastage, supports data-driven insights, and optimizes resource use in the coir industry.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115;p17">
            <a:extLst>
              <a:ext uri="{FF2B5EF4-FFF2-40B4-BE49-F238E27FC236}">
                <a16:creationId xmlns:a16="http://schemas.microsoft.com/office/drawing/2014/main" id="{449AD65A-8829-2F7E-BA86-72ECA76C064D}"/>
              </a:ext>
            </a:extLst>
          </p:cNvPr>
          <p:cNvSpPr txBox="1">
            <a:spLocks/>
          </p:cNvSpPr>
          <p:nvPr/>
        </p:nvSpPr>
        <p:spPr>
          <a:xfrm>
            <a:off x="812799" y="1143000"/>
            <a:ext cx="1090814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Repository 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Effective-utilization-of-coir-raw-material-to-avoid-wastage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https://github.com/nanda898/Effective-utilization-of-coir-raw-material-to-avoid-wastage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Coconut coir waste, a new and viable ecologically- Friendly peat substitute 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3"/>
              </a:rPr>
              <a:t>https://www.researchgate.net/publication/286988277_Coconut_coir_waste_a_new_and_viable_ecologically-_Friendly_peat_substitute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geotextile-packed conduits for the removal of biodegradable matter from wastewater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4"/>
              </a:rPr>
              <a:t>https://www.jstor.org/stable/24102806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from Coconut Processing Waste as a Raw Material for Applications beyond Traditional Uses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5"/>
              </a:rPr>
              <a:t>https://www.researchgate.net/publication/365419789_Coir_from_coconut_processing_waste_as_a_raw_material_for_applications_beyond_traditional_uses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Effective utilization of natural </a:t>
            </a:r>
            <a:r>
              <a:rPr lang="en-US" sz="4300" dirty="0" err="1">
                <a:effectLst/>
              </a:rPr>
              <a:t>fibres</a:t>
            </a:r>
            <a:r>
              <a:rPr lang="en-US" sz="4300" dirty="0">
                <a:effectLst/>
              </a:rPr>
              <a:t> (coir and jute) for sustainable low-volume rural road construction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6"/>
              </a:rPr>
              <a:t>https://www.sciencedirect.com/science/article/abs/pii/S0950061822022632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4300" dirty="0">
                <a:effectLst/>
              </a:rPr>
              <a:t> </a:t>
            </a:r>
            <a:endParaRPr lang="en-IN" sz="43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4300" dirty="0">
                <a:effectLst/>
              </a:rPr>
              <a:t>Coir from Coconut Processing Waste as a Raw Material for Applications beyond Traditional Uses </a:t>
            </a:r>
            <a:r>
              <a:rPr lang="en-US" sz="4300" u="sng" dirty="0">
                <a:solidFill>
                  <a:srgbClr val="0000FF"/>
                </a:solidFill>
                <a:effectLst/>
                <a:hlinkClick r:id="rId7"/>
              </a:rPr>
              <a:t>https://researchprofiles.ku.dk/en/publications/coir-from-coconut-processing-waste-as-a-raw-material-for-applicat</a:t>
            </a:r>
            <a:endParaRPr lang="en-IN" sz="43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3500" dirty="0">
                <a:effectLst/>
                <a:latin typeface="Times New Roman" panose="02020603050405020304" pitchFamily="18" charset="0"/>
              </a:rPr>
              <a:t> </a:t>
            </a: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1700" dirty="0">
                <a:effectLst/>
              </a:rPr>
              <a:t>A state-of-the-art review on coir fiber-reinforced </a:t>
            </a:r>
            <a:r>
              <a:rPr lang="en-US" sz="1700" dirty="0" err="1">
                <a:effectLst/>
              </a:rPr>
              <a:t>biocomposites</a:t>
            </a:r>
            <a:r>
              <a:rPr lang="en-US" sz="1700" dirty="0">
                <a:effectLst/>
              </a:rPr>
              <a:t>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3"/>
              </a:rPr>
              <a:t>https://pubs.rsc.org/en/content/articlelanding/2021/ra/d1ra00231g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Utilization of coconut waste for production of activated carbon and its application as a low-cost adsorbent in environment treatment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4"/>
              </a:rPr>
              <a:t>https://pubs.aip.org/aip/acp/article-abstract/2943/1/030006/2931471/Utilization-of-coconut-waste-for-production-of?redirectedFrom=fulltext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Uptake of dyes by a promising locally available agricultural solid waste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5"/>
              </a:rPr>
              <a:t>https://www.sciencedirect.com/science/article/abs/pii/S0956053X00000817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Utilization of waste coir </a:t>
            </a:r>
            <a:r>
              <a:rPr lang="en-US" sz="1700" dirty="0" err="1">
                <a:effectLst/>
              </a:rPr>
              <a:t>fibre</a:t>
            </a:r>
            <a:r>
              <a:rPr lang="en-US" sz="1700" dirty="0">
                <a:effectLst/>
              </a:rPr>
              <a:t> architecture to synthesize porous graphene oxide and their derivatives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6"/>
              </a:rPr>
              <a:t>https://www.sciencedirect.com/science/article/abs/pii/S0959652620342852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PHYSICAL AND CHEMICAL PROPERTIES OF COIR WASTE AND THEIR RELATION TO PLANT GROWTH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7"/>
              </a:rPr>
              <a:t>https://www.actahort.org/books/450/450_45.htm</a:t>
            </a:r>
            <a:endParaRPr lang="en-IN" sz="1700" dirty="0">
              <a:effectLst/>
            </a:endParaRPr>
          </a:p>
          <a:p>
            <a:pPr marL="11430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00" dirty="0">
                <a:effectLst/>
              </a:rPr>
              <a:t> </a:t>
            </a:r>
            <a:endParaRPr lang="en-IN" sz="1700" dirty="0">
              <a:effectLst/>
            </a:endParaRPr>
          </a:p>
          <a:p>
            <a:pPr marL="342900" lvl="0" indent="-3429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"/>
            </a:pPr>
            <a:r>
              <a:rPr lang="en-US" sz="1700" dirty="0">
                <a:effectLst/>
              </a:rPr>
              <a:t>Coir geotextile-packed conduits for the removal of biodegradable matter from wastewater </a:t>
            </a:r>
            <a:r>
              <a:rPr lang="en-US" sz="1700" u="sng" dirty="0">
                <a:solidFill>
                  <a:srgbClr val="0000FF"/>
                </a:solidFill>
                <a:effectLst/>
                <a:hlinkClick r:id="rId8"/>
              </a:rPr>
              <a:t>https://www.jstor.org/stable/24102806</a:t>
            </a: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1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879022"/>
            <a:ext cx="10668000" cy="55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Provides coconut farmers direct access to markets, improving their incomes and reducing poverty in rural areas. (SDG-1)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By increasing farmer revenue, the platform contributes to food security and promotes sustainable agriculture. (SDG-2: Zero Hunger)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Encourages the inclusion of women in agriculture by providing equal access to the market and resources for female farmers. (SDG-5: Gender Equality)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Promotes decent work by connecting small-scale farmers to larger markets, ensuring fair trade and economic growth in rural areas. (SDG-8: Decent Work and Economic Growth)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Ensures efficient use of coir materials, minimizing waste and promoting sustainable consumption and production. (SDG-12: Responsible Consumption and Production)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Helps industries adopt eco-friendly practices by making coir, a sustainable raw material, more accessible. (SDG-13: Climate Action)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Facilitates partnerships between farmers, industries, and data firms to create a transparent, efficient, and collaborative ecosystem. (SDG 17: Partnerships for the Goals)</a:t>
            </a:r>
          </a:p>
          <a:p>
            <a:pPr>
              <a:lnSpc>
                <a:spcPct val="15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Coir raw material often goes to waste due to </a:t>
            </a:r>
            <a:r>
              <a:rPr lang="en-US" sz="1700" b="1" dirty="0"/>
              <a:t>insufficient real-time data</a:t>
            </a:r>
            <a:r>
              <a:rPr lang="en-US" sz="1700" dirty="0"/>
              <a:t> on its availability and demand within the market.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This project aims to develop a platform where </a:t>
            </a:r>
            <a:r>
              <a:rPr lang="en-US" sz="1700" b="1" dirty="0"/>
              <a:t>farmers and industries</a:t>
            </a:r>
            <a:r>
              <a:rPr lang="en-US" sz="1700" dirty="0"/>
              <a:t> can efficiently </a:t>
            </a:r>
            <a:r>
              <a:rPr lang="en-US" sz="1700" b="1" dirty="0"/>
              <a:t>track, manage, and utilize</a:t>
            </a:r>
            <a:r>
              <a:rPr lang="en-US" sz="1700" dirty="0"/>
              <a:t> coir resources, addressing the issue of wastage.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The platform offers </a:t>
            </a:r>
            <a:r>
              <a:rPr lang="en-US" sz="1700" b="1" dirty="0"/>
              <a:t>real-time information</a:t>
            </a:r>
            <a:r>
              <a:rPr lang="en-US" sz="1700" dirty="0"/>
              <a:t> on coir raw material availability, enabling industries to plan and source resources effectively.</a:t>
            </a:r>
          </a:p>
          <a:p>
            <a:pPr>
              <a:lnSpc>
                <a:spcPct val="15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The system involves </a:t>
            </a:r>
            <a:r>
              <a:rPr lang="en-US" sz="1700" b="1" dirty="0"/>
              <a:t>farmers, industries, and data analytical firms</a:t>
            </a:r>
            <a:r>
              <a:rPr lang="en-US" sz="1700" dirty="0"/>
              <a:t>, all of whom register with valid credentials, ensuring transparency and trust.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By improving the management and utilization of coir, the platform aims to </a:t>
            </a:r>
            <a:r>
              <a:rPr lang="en-US" sz="1700" b="1" dirty="0"/>
              <a:t>reduce wastage</a:t>
            </a:r>
            <a:r>
              <a:rPr lang="en-US" sz="1700" dirty="0"/>
              <a:t> and significantly </a:t>
            </a:r>
            <a:r>
              <a:rPr lang="en-US" sz="1700" b="1" dirty="0"/>
              <a:t>increase profitability</a:t>
            </a:r>
            <a:r>
              <a:rPr lang="en-US" sz="1700" dirty="0"/>
              <a:t> for all stakeholders involved.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16355"/>
            <a:ext cx="10668000" cy="53281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Utilization of waste coir </a:t>
            </a:r>
            <a:r>
              <a:rPr lang="en-US" sz="1700" dirty="0" err="1"/>
              <a:t>fibre</a:t>
            </a:r>
            <a:r>
              <a:rPr lang="en-US" sz="1700" dirty="0"/>
              <a:t> architecture to synthesize porous graphene oxide and their derivatives [Krishna K. Yadav ,Harish Singh, Supriya Rana (2020)].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Uptake of dyes by a promising locally available agricultural solid waste [</a:t>
            </a:r>
            <a:r>
              <a:rPr lang="en-US" sz="1700" dirty="0" err="1"/>
              <a:t>Namasivayam</a:t>
            </a:r>
            <a:r>
              <a:rPr lang="en-US" sz="1700" dirty="0"/>
              <a:t>, R. Radhika (2000)].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Utilization of coconut waste for production of activated carbon and its application as a low-cost adsorbent in environment treatment [</a:t>
            </a:r>
            <a:r>
              <a:rPr lang="en-US" sz="1700" dirty="0" err="1"/>
              <a:t>Hoang,Thi</a:t>
            </a:r>
            <a:r>
              <a:rPr lang="en-US" sz="1700" dirty="0"/>
              <a:t> Cam Quyen Ngo (2023)].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A state-of-the-art review on coir fiber-reinforced </a:t>
            </a:r>
            <a:r>
              <a:rPr lang="en-US" sz="1700" dirty="0" err="1"/>
              <a:t>biocomposites</a:t>
            </a:r>
            <a:r>
              <a:rPr lang="en-US" sz="1700" dirty="0"/>
              <a:t> [Hasan, Miklos </a:t>
            </a:r>
            <a:r>
              <a:rPr lang="en-US" sz="1700" dirty="0" err="1"/>
              <a:t>Bak</a:t>
            </a:r>
            <a:r>
              <a:rPr lang="en-US" sz="1700" dirty="0"/>
              <a:t>, Tibor </a:t>
            </a:r>
            <a:r>
              <a:rPr lang="en-US" sz="1700" dirty="0" err="1"/>
              <a:t>Alpar</a:t>
            </a:r>
            <a:r>
              <a:rPr lang="en-US" sz="1700" dirty="0"/>
              <a:t>​ (2021)].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Effective utilization of natural </a:t>
            </a:r>
            <a:r>
              <a:rPr lang="en-US" sz="1700" dirty="0" err="1"/>
              <a:t>fibres</a:t>
            </a:r>
            <a:r>
              <a:rPr lang="en-US" sz="1700" dirty="0"/>
              <a:t> (coir and jute) for sustainable low-volume rural road construction [Nitish Kumar, Ramesh K. </a:t>
            </a:r>
            <a:r>
              <a:rPr lang="en-US" sz="1700" dirty="0" err="1"/>
              <a:t>Kandasami</a:t>
            </a:r>
            <a:r>
              <a:rPr lang="en-US" sz="1700" dirty="0"/>
              <a:t> (2022)].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Coir Geotextile-Packed Conduits for Wastewater Treatment [A. Praveen, P. B. </a:t>
            </a:r>
            <a:r>
              <a:rPr lang="en-US" sz="1700" dirty="0" err="1"/>
              <a:t>Sreelakshmy</a:t>
            </a:r>
            <a:r>
              <a:rPr lang="en-US" sz="1700" dirty="0"/>
              <a:t> 2008].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16355"/>
            <a:ext cx="10668000" cy="53281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dirty="0"/>
              <a:t>Physical and Chemical Properties of Coir Waste and Plant Growth[</a:t>
            </a:r>
            <a:r>
              <a:rPr lang="en-US" sz="1700" dirty="0" err="1"/>
              <a:t>P.Noguera</a:t>
            </a:r>
            <a:r>
              <a:rPr lang="en-US" sz="1700" dirty="0"/>
              <a:t>, </a:t>
            </a:r>
            <a:r>
              <a:rPr lang="en-US" sz="1700" dirty="0" err="1"/>
              <a:t>M.Abad</a:t>
            </a:r>
            <a:r>
              <a:rPr lang="en-US" sz="1700" dirty="0"/>
              <a:t> (1997)].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dirty="0"/>
              <a:t>Coir from Coconut Processing Waste: Applications Beyond Traditional Uses. [Wolfgang </a:t>
            </a:r>
            <a:r>
              <a:rPr lang="en-US" sz="1700" dirty="0" err="1"/>
              <a:t>Stelte</a:t>
            </a:r>
            <a:r>
              <a:rPr lang="en-US" sz="1700" dirty="0"/>
              <a:t>, Narendra Reddy(2022)]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sz="1700" b="0" i="0" dirty="0">
                <a:solidFill>
                  <a:srgbClr val="111111"/>
                </a:solidFill>
                <a:effectLst/>
              </a:rPr>
              <a:t>Coconut coir waste, a new and viable ecologically- Friendly peat substitute [Patricia </a:t>
            </a:r>
            <a:r>
              <a:rPr lang="en-US" sz="1700" b="0" i="0" dirty="0" err="1">
                <a:solidFill>
                  <a:srgbClr val="111111"/>
                </a:solidFill>
                <a:effectLst/>
              </a:rPr>
              <a:t>Noguera,M</a:t>
            </a:r>
            <a:r>
              <a:rPr lang="en-US" sz="1700" b="0" i="0" dirty="0">
                <a:solidFill>
                  <a:srgbClr val="111111"/>
                </a:solidFill>
                <a:effectLst/>
              </a:rPr>
              <a:t>. Abad(2000)]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IN" sz="1700" dirty="0"/>
              <a:t>Coir Waste Management for Hydroponics in  Berries </a:t>
            </a:r>
            <a:r>
              <a:rPr lang="en-US" sz="1700" dirty="0">
                <a:solidFill>
                  <a:srgbClr val="111111"/>
                </a:solidFill>
              </a:rPr>
              <a:t>[</a:t>
            </a:r>
            <a:r>
              <a:rPr lang="en-IN" sz="1700" dirty="0"/>
              <a:t>Dr Doris Blaesing, RM Consulting Group(2011)</a:t>
            </a:r>
            <a:r>
              <a:rPr lang="en-US" sz="1700" dirty="0">
                <a:solidFill>
                  <a:srgbClr val="111111"/>
                </a:solidFill>
              </a:rPr>
              <a:t>]</a:t>
            </a:r>
            <a:endParaRPr lang="en-US" sz="1700" b="0" i="0" dirty="0">
              <a:solidFill>
                <a:srgbClr val="111111"/>
              </a:solidFill>
              <a:effectLst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endParaRPr lang="en-US" sz="1700" b="0" i="0" dirty="0">
              <a:solidFill>
                <a:srgbClr val="11111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62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Lack of a Real-Time Resource Management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No Direct Interaction Between Stakeholders.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No Waste Prevention or Optimization Strategy.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700" dirty="0"/>
              <a:t>No Farmer-Centric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No Transaction Records for Data Analysis.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1"/>
            <a:ext cx="10668000" cy="58205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/>
              <a:t>The proposed solution involves creating a centralized web platform where various stakeholders—such as farmers, industries, and data analytics firms—can track, update, and manage coir raw materials. This includes 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Registration &amp; Authentication:</a:t>
            </a:r>
            <a:r>
              <a:rPr lang="en-US" sz="1700" dirty="0"/>
              <a:t> Secure system for transparent user registration.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Data Collection:</a:t>
            </a:r>
            <a:r>
              <a:rPr lang="en-US" sz="1700" dirty="0"/>
              <a:t> Farmers provide real-time updates on coir availability via web or SMS.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Material Search:</a:t>
            </a:r>
            <a:r>
              <a:rPr lang="en-US" sz="1700" dirty="0"/>
              <a:t> Industries access real-time availability data and place orders.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Transaction Recording:</a:t>
            </a:r>
            <a:r>
              <a:rPr lang="en-US" sz="1700" dirty="0"/>
              <a:t> Automatic logging of transaction details in a database.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Data Management:</a:t>
            </a:r>
            <a:r>
              <a:rPr lang="en-US" sz="1700" dirty="0"/>
              <a:t> Centralized database for storing user, availability, and transaction data.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Analytics:</a:t>
            </a:r>
            <a:r>
              <a:rPr lang="en-US" sz="1700" dirty="0"/>
              <a:t> Firms access transaction data for analysis and trend forecasting.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Communication:</a:t>
            </a:r>
            <a:r>
              <a:rPr lang="en-US" sz="1700" dirty="0"/>
              <a:t> SMS and web-based notifications for seamless communication.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manage and track coir raw materials.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reduce coir raw material wastage.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improve resource allocation.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streamline transactions.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Ensure transparency.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include farmers in remote areas.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 support decision-making.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21239"/>
            <a:ext cx="10668000" cy="5385776"/>
          </a:xfrm>
        </p:spPr>
        <p:txBody>
          <a:bodyPr>
            <a:noAutofit/>
          </a:bodyPr>
          <a:lstStyle/>
          <a:p>
            <a:pPr marL="285750" algn="just">
              <a:lnSpc>
                <a:spcPct val="150000"/>
              </a:lnSpc>
            </a:pPr>
            <a:r>
              <a:rPr lang="en-US" sz="1700" dirty="0"/>
              <a:t>User Management Module : Manage user registrations, authentication, and roles.</a:t>
            </a:r>
          </a:p>
          <a:p>
            <a:pPr marL="285750" algn="just">
              <a:lnSpc>
                <a:spcPct val="150000"/>
              </a:lnSpc>
            </a:pPr>
            <a:r>
              <a:rPr lang="en-US" sz="1700" dirty="0"/>
              <a:t>Coir Stock Management Module : Allow farmers and industrialists to input and update their coir stock information.</a:t>
            </a:r>
          </a:p>
          <a:p>
            <a:pPr marL="285750" algn="just">
              <a:lnSpc>
                <a:spcPct val="150000"/>
              </a:lnSpc>
            </a:pPr>
            <a:r>
              <a:rPr lang="en-US" sz="1700"/>
              <a:t>Industry Requests </a:t>
            </a:r>
            <a:r>
              <a:rPr lang="en-US" sz="1700" dirty="0"/>
              <a:t>Module : Enables industries to accept selling requests of coir materials from different farmers.</a:t>
            </a:r>
          </a:p>
          <a:p>
            <a:pPr marL="285750" algn="just">
              <a:lnSpc>
                <a:spcPct val="150000"/>
              </a:lnSpc>
            </a:pPr>
            <a:r>
              <a:rPr lang="en-US" sz="1700" dirty="0"/>
              <a:t>Transaction Module : Keeps recent transaction information of users.</a:t>
            </a:r>
          </a:p>
          <a:p>
            <a:pPr marL="285750" algn="just">
              <a:lnSpc>
                <a:spcPct val="150000"/>
              </a:lnSpc>
            </a:pPr>
            <a:r>
              <a:rPr lang="en-US" sz="1700" dirty="0"/>
              <a:t>Data Analytics and Reporting Module : Provide analytics on stock levels and usage </a:t>
            </a:r>
            <a:r>
              <a:rPr lang="en-US" sz="1700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trends to help industries make informed decisions.</a:t>
            </a:r>
            <a:endParaRPr lang="en-US" sz="1700" dirty="0"/>
          </a:p>
          <a:p>
            <a:pPr marL="285750" algn="just">
              <a:lnSpc>
                <a:spcPct val="150000"/>
              </a:lnSpc>
            </a:pPr>
            <a:r>
              <a:rPr lang="en-US" sz="1700" dirty="0"/>
              <a:t>Feedback Module : Allow users to send feedbacks of website.</a:t>
            </a:r>
            <a:endParaRPr lang="en-GB" sz="17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5355C-7F29-DFF1-4CFB-D7479122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843"/>
            <a:ext cx="12192000" cy="38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1364</TotalTime>
  <Words>1560</Words>
  <Application>Microsoft Office PowerPoint</Application>
  <PresentationFormat>Widescreen</PresentationFormat>
  <Paragraphs>148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Solution for effective utilization of coir raw material to avoid wastage</vt:lpstr>
      <vt:lpstr>Introduction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 </vt:lpstr>
      <vt:lpstr>References 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Yaswanth Reddy Bobbiti</cp:lastModifiedBy>
  <cp:revision>38</cp:revision>
  <dcterms:created xsi:type="dcterms:W3CDTF">2023-03-16T03:26:27Z</dcterms:created>
  <dcterms:modified xsi:type="dcterms:W3CDTF">2024-10-22T09:29:46Z</dcterms:modified>
</cp:coreProperties>
</file>