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76" r:id="rId4"/>
    <p:sldId id="263" r:id="rId5"/>
    <p:sldId id="279" r:id="rId6"/>
    <p:sldId id="266" r:id="rId7"/>
    <p:sldId id="280" r:id="rId8"/>
    <p:sldId id="268" r:id="rId9"/>
    <p:sldId id="269" r:id="rId10"/>
    <p:sldId id="281" r:id="rId11"/>
    <p:sldId id="270" r:id="rId12"/>
    <p:sldId id="262" r:id="rId13"/>
    <p:sldId id="273" r:id="rId14"/>
    <p:sldId id="282" r:id="rId15"/>
    <p:sldId id="259" r:id="rId16"/>
    <p:sldId id="271" r:id="rId17"/>
    <p:sldId id="275" r:id="rId18"/>
    <p:sldId id="277" r:id="rId19"/>
    <p:sldId id="27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7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Admin'" initials="A" lastIdx="1" clrIdx="1">
    <p:extLst>
      <p:ext uri="{19B8F6BF-5375-455C-9EA6-DF929625EA0E}">
        <p15:presenceInfo xmlns:p15="http://schemas.microsoft.com/office/powerpoint/2012/main" userId="Admin'" providerId="None"/>
      </p:ext>
    </p:extLst>
  </p:cmAuthor>
  <p:cmAuthor id="3" name="Lakshminishanth KC" initials="LK" lastIdx="1" clrIdx="2">
    <p:extLst>
      <p:ext uri="{19B8F6BF-5375-455C-9EA6-DF929625EA0E}">
        <p15:presenceInfo xmlns:p15="http://schemas.microsoft.com/office/powerpoint/2012/main" userId="185134c6f9195a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8C34E-98EA-4B3E-BD2D-88697074B10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1CA19-5D61-4692-913B-1E291E9D7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1CA19-5D61-4692-913B-1E291E9D7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22F-D41A-454F-AAA7-304CFCAD0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1B60A-8C85-48BE-9B40-17A4C9220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E658-FEA3-4BB3-AAD6-162EC2C6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CF4C-7FCF-4D99-A4F2-9206F0F9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B153-7574-4C65-86B2-16828811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4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E3BE-FF2B-46FC-B579-57AC0786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0EF5E-A2B7-4799-906D-381DF52E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76CD-D95A-4764-B5B3-D966B7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40E10-D6AF-490A-A0EB-13B541D4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E710-CF3C-445F-9904-DC2A5E01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B66EC-AB57-44F7-8E68-AACE1626B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670E9-2E57-4696-A24E-D0F53D8BC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FB5A4-34F7-4861-B046-6F045BDE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157F-CA5B-4D2E-90D2-76EC0834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5F31-C6C4-4932-9CCE-99B255D7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0CCC-5937-436C-94E0-5C2BF627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D8BC-D755-43AA-A53A-2FE0EC78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34D1-378D-48B9-B479-4D121BC4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3ABC-1053-4A75-87EC-8D99A37F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76B2-50DC-4293-9B9D-442C6A24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2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05E4-73BA-4F8D-AA85-FC52EAE6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75EC-3AC7-4541-A419-5E6D9610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E6FA1-44AB-478B-BE43-3EF6C735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B05C-FB2B-4C30-AA38-DC15619F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C2096-2D59-4526-B544-747820A7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8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0A7-ED49-4F8C-8672-79AC79F2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2439-43BA-46CB-8548-D0EE9E634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3B1E6-7D07-4ED3-9B52-D59721B2D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8E16-BF90-42B2-8D99-F24DBB0C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0CBCD-96F4-492A-AC23-866FE5E6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002A2-8D10-43B0-80EF-E2D52A72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7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078E-0CBC-4708-9785-990072A5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FBFC-F93A-4731-8B90-1853CBA8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3ACD9-261D-43EA-9A88-E82563634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3B082-633D-4410-AF16-195A987D0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8E1E1-C72B-4098-A31D-A5C74CC8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5494B-8465-4E34-B0DB-61083AE0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F5B24-DF43-4C99-B699-7AC947EF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AAB16-F2B1-4A79-B453-E57A0CBF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0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8AC5-C9E7-4150-A9CA-757BA226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44C18-80FF-40B8-89CE-2B7BC4C0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1E82D-3D98-4721-9193-E58FC710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B8992-BBCB-4067-BEE5-1A3259E7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1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2661C-2FD0-4E2C-BC5D-F86CF09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10545-7C48-4374-9D29-CA5AC9B6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75C67-65E4-4D13-8874-80B5E215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39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7EB0-676A-4B85-8760-DC61C088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1204A-2F71-4905-9002-641CE770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AD160-581E-4117-9D2C-E0AEA66F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5B654-6C8F-4569-97AD-2864FD57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B8E3E-7A25-49F3-AF97-73A0F6F6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53BAC-D21A-469E-8592-4B15558C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758A-9AE1-43A4-9040-AC48C8E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16319-7548-42FE-AC8F-2B9F15F81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ACFC5-C390-42E2-B686-63ABF320D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AB0CC-7C6D-4ADC-9590-5BC33158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2CCAC-E2A1-45FA-A30E-BA6E3D64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D95F8-D3C4-4B23-A884-3591993D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4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46675-90A7-4E76-BE12-9F510A0F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C6FD-B8C5-4E89-B058-0DAA9596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BD49-E2D7-41BB-B1B0-9EDE668AA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27E3-5110-43B3-B682-77A0323F8CF2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076D-3478-4D0E-AA40-23BE7F4C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A51D-A085-4F16-98F5-48C2DB79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B4BE-F223-4928-82C4-63E85B98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34"/>
            <a:ext cx="12191998" cy="68499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78F8DE-C220-406E-B100-026CBE513A38}"/>
              </a:ext>
            </a:extLst>
          </p:cNvPr>
          <p:cNvCxnSpPr/>
          <p:nvPr/>
        </p:nvCxnSpPr>
        <p:spPr>
          <a:xfrm flipH="1">
            <a:off x="4529794" y="0"/>
            <a:ext cx="36153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C32073C-8FE9-464B-8F49-9BC3BAC8CE10}"/>
              </a:ext>
            </a:extLst>
          </p:cNvPr>
          <p:cNvSpPr/>
          <p:nvPr/>
        </p:nvSpPr>
        <p:spPr>
          <a:xfrm>
            <a:off x="8918917" y="2475910"/>
            <a:ext cx="2349304" cy="450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4D043-2480-48C2-9562-9873B7D84A49}"/>
              </a:ext>
            </a:extLst>
          </p:cNvPr>
          <p:cNvSpPr/>
          <p:nvPr/>
        </p:nvSpPr>
        <p:spPr>
          <a:xfrm>
            <a:off x="8918917" y="3302390"/>
            <a:ext cx="2349304" cy="4501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4E1BC1-3E72-45FE-B464-ED07637828FC}"/>
              </a:ext>
            </a:extLst>
          </p:cNvPr>
          <p:cNvGrpSpPr/>
          <p:nvPr/>
        </p:nvGrpSpPr>
        <p:grpSpPr>
          <a:xfrm>
            <a:off x="9502726" y="4128871"/>
            <a:ext cx="1470074" cy="443134"/>
            <a:chOff x="9340948" y="4128871"/>
            <a:chExt cx="1181686" cy="4431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7ED6FE-EB01-474C-9581-9F8FE8828565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85E998-04FC-433B-8DF7-E511F4F796B1}"/>
                </a:ext>
              </a:extLst>
            </p:cNvPr>
            <p:cNvSpPr txBox="1"/>
            <p:nvPr/>
          </p:nvSpPr>
          <p:spPr>
            <a:xfrm>
              <a:off x="9537895" y="4165772"/>
              <a:ext cx="85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LOGIN</a:t>
              </a:r>
              <a:endParaRPr lang="en-IN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64735B-C468-421A-BB37-5E77A0CDF1AE}"/>
              </a:ext>
            </a:extLst>
          </p:cNvPr>
          <p:cNvSpPr txBox="1"/>
          <p:nvPr/>
        </p:nvSpPr>
        <p:spPr>
          <a:xfrm>
            <a:off x="7624689" y="2514537"/>
            <a:ext cx="1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6FAF-AAA9-4DD0-B75F-09248C154F3A}"/>
              </a:ext>
            </a:extLst>
          </p:cNvPr>
          <p:cNvSpPr txBox="1"/>
          <p:nvPr/>
        </p:nvSpPr>
        <p:spPr>
          <a:xfrm>
            <a:off x="7656342" y="3383225"/>
            <a:ext cx="126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67BB12-CED9-42B0-9D79-87062E48F1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80" y="2208627"/>
            <a:ext cx="4091944" cy="18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7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" y="16691"/>
            <a:ext cx="12191998" cy="6849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39660"/>
            <a:ext cx="9481623" cy="57018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591F30-736C-4A9B-9644-2AECD7A90B0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0D361F0-0BF9-41F9-9699-AB6680EBE164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D9FC03A-157B-4A9F-A7C6-AB5F301F8459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50407E7-7B29-4386-AB25-485FF7950D5F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1EE024B-6029-45B5-B2E3-CFB0CEEF04BF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1D90C4A-A01C-4596-8A95-358F5631812D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EE85EC-B01E-444F-8A60-C87F25FBD681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FA67AE7-790F-41ED-908C-E086FBBE2C03}"/>
              </a:ext>
            </a:extLst>
          </p:cNvPr>
          <p:cNvSpPr txBox="1"/>
          <p:nvPr/>
        </p:nvSpPr>
        <p:spPr>
          <a:xfrm>
            <a:off x="553771" y="1306152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C440324A-265F-434B-9EA6-84DBD1DDE2C9}"/>
              </a:ext>
            </a:extLst>
          </p:cNvPr>
          <p:cNvSpPr/>
          <p:nvPr/>
        </p:nvSpPr>
        <p:spPr>
          <a:xfrm>
            <a:off x="1867860" y="3108564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5DC20E-83FF-411C-A4DD-EDDCD2BA5B43}"/>
              </a:ext>
            </a:extLst>
          </p:cNvPr>
          <p:cNvGrpSpPr/>
          <p:nvPr/>
        </p:nvGrpSpPr>
        <p:grpSpPr>
          <a:xfrm>
            <a:off x="2595514" y="3381125"/>
            <a:ext cx="2667253" cy="312913"/>
            <a:chOff x="2358445" y="3173760"/>
            <a:chExt cx="2667253" cy="31291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572E60A-923C-490A-B9C3-9050234BD39E}"/>
                </a:ext>
              </a:extLst>
            </p:cNvPr>
            <p:cNvGrpSpPr/>
            <p:nvPr/>
          </p:nvGrpSpPr>
          <p:grpSpPr>
            <a:xfrm>
              <a:off x="3939552" y="3194286"/>
              <a:ext cx="1086146" cy="292387"/>
              <a:chOff x="3564677" y="1306152"/>
              <a:chExt cx="1086146" cy="29238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0231376B-3BC2-4CD3-9681-84AF08D3156A}"/>
                  </a:ext>
                </a:extLst>
              </p:cNvPr>
              <p:cNvGrpSpPr/>
              <p:nvPr/>
            </p:nvGrpSpPr>
            <p:grpSpPr>
              <a:xfrm>
                <a:off x="3614213" y="1306152"/>
                <a:ext cx="1036610" cy="263230"/>
                <a:chOff x="4009292" y="2012911"/>
                <a:chExt cx="1674056" cy="393895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AC461DD-EDEC-40F6-9912-BB419184A9CA}"/>
                    </a:ext>
                  </a:extLst>
                </p:cNvPr>
                <p:cNvSpPr/>
                <p:nvPr/>
              </p:nvSpPr>
              <p:spPr>
                <a:xfrm>
                  <a:off x="4009292" y="2012911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8" name="Flowchart: Merge 127">
                  <a:extLst>
                    <a:ext uri="{FF2B5EF4-FFF2-40B4-BE49-F238E27FC236}">
                      <a16:creationId xmlns:a16="http://schemas.microsoft.com/office/drawing/2014/main" id="{493F791E-ABA3-486B-BBF9-09314C42B2DA}"/>
                    </a:ext>
                  </a:extLst>
                </p:cNvPr>
                <p:cNvSpPr/>
                <p:nvPr/>
              </p:nvSpPr>
              <p:spPr>
                <a:xfrm>
                  <a:off x="5314357" y="2118734"/>
                  <a:ext cx="268169" cy="20736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D99A012-2175-4C88-A484-0E2752CADDC3}"/>
                  </a:ext>
                </a:extLst>
              </p:cNvPr>
              <p:cNvSpPr txBox="1"/>
              <p:nvPr/>
            </p:nvSpPr>
            <p:spPr>
              <a:xfrm>
                <a:off x="3564677" y="1321540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Type/Select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D857EAF-91CA-4D80-8A8D-BF7AF236C9EE}"/>
                </a:ext>
              </a:extLst>
            </p:cNvPr>
            <p:cNvSpPr txBox="1"/>
            <p:nvPr/>
          </p:nvSpPr>
          <p:spPr>
            <a:xfrm>
              <a:off x="2358445" y="3173760"/>
              <a:ext cx="1750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Selected Primary TG</a:t>
              </a:r>
              <a:endParaRPr lang="en-IN" sz="140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9A34924-53EB-4A83-9D78-6B1F9C575F36}"/>
              </a:ext>
            </a:extLst>
          </p:cNvPr>
          <p:cNvGrpSpPr/>
          <p:nvPr/>
        </p:nvGrpSpPr>
        <p:grpSpPr>
          <a:xfrm>
            <a:off x="2791758" y="3768818"/>
            <a:ext cx="2464556" cy="342410"/>
            <a:chOff x="2561142" y="3144263"/>
            <a:chExt cx="2464556" cy="34241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FDA75A6-7596-4CF2-9EB1-83D115D9638F}"/>
                </a:ext>
              </a:extLst>
            </p:cNvPr>
            <p:cNvGrpSpPr/>
            <p:nvPr/>
          </p:nvGrpSpPr>
          <p:grpSpPr>
            <a:xfrm>
              <a:off x="3939552" y="3194286"/>
              <a:ext cx="1086146" cy="292387"/>
              <a:chOff x="3564677" y="1306152"/>
              <a:chExt cx="1086146" cy="292387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8F6D393-AEB9-4D41-A414-DD014A66A429}"/>
                  </a:ext>
                </a:extLst>
              </p:cNvPr>
              <p:cNvGrpSpPr/>
              <p:nvPr/>
            </p:nvGrpSpPr>
            <p:grpSpPr>
              <a:xfrm>
                <a:off x="3614213" y="1306152"/>
                <a:ext cx="1036610" cy="263230"/>
                <a:chOff x="4009292" y="2012911"/>
                <a:chExt cx="1674056" cy="393895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31610A6-BE16-474F-9D23-433B93135691}"/>
                    </a:ext>
                  </a:extLst>
                </p:cNvPr>
                <p:cNvSpPr/>
                <p:nvPr/>
              </p:nvSpPr>
              <p:spPr>
                <a:xfrm>
                  <a:off x="4009292" y="2012911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6" name="Flowchart: Merge 135">
                  <a:extLst>
                    <a:ext uri="{FF2B5EF4-FFF2-40B4-BE49-F238E27FC236}">
                      <a16:creationId xmlns:a16="http://schemas.microsoft.com/office/drawing/2014/main" id="{322B5C84-B611-4977-A4F5-10CC4E277A66}"/>
                    </a:ext>
                  </a:extLst>
                </p:cNvPr>
                <p:cNvSpPr/>
                <p:nvPr/>
              </p:nvSpPr>
              <p:spPr>
                <a:xfrm>
                  <a:off x="5314357" y="2118734"/>
                  <a:ext cx="268169" cy="20736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1F15338-E9DC-494F-A14A-DC67328DC786}"/>
                  </a:ext>
                </a:extLst>
              </p:cNvPr>
              <p:cNvSpPr txBox="1"/>
              <p:nvPr/>
            </p:nvSpPr>
            <p:spPr>
              <a:xfrm>
                <a:off x="3564677" y="1321540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Type/Select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CA00A4B-D50A-499A-8891-8F827747205D}"/>
                </a:ext>
              </a:extLst>
            </p:cNvPr>
            <p:cNvSpPr txBox="1"/>
            <p:nvPr/>
          </p:nvSpPr>
          <p:spPr>
            <a:xfrm>
              <a:off x="2561142" y="3144263"/>
              <a:ext cx="1750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Selected Base TG</a:t>
              </a:r>
              <a:endParaRPr lang="en-IN" sz="1400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7BF344A-E193-4BF1-964D-1D8919415203}"/>
              </a:ext>
            </a:extLst>
          </p:cNvPr>
          <p:cNvGrpSpPr/>
          <p:nvPr/>
        </p:nvGrpSpPr>
        <p:grpSpPr>
          <a:xfrm>
            <a:off x="2715277" y="4228602"/>
            <a:ext cx="2547490" cy="312951"/>
            <a:chOff x="2478208" y="3194286"/>
            <a:chExt cx="2547490" cy="31295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18C80A5-680A-4948-BFFE-C29764E905C9}"/>
                </a:ext>
              </a:extLst>
            </p:cNvPr>
            <p:cNvGrpSpPr/>
            <p:nvPr/>
          </p:nvGrpSpPr>
          <p:grpSpPr>
            <a:xfrm>
              <a:off x="3939552" y="3194286"/>
              <a:ext cx="1086146" cy="292387"/>
              <a:chOff x="3564677" y="1306152"/>
              <a:chExt cx="1086146" cy="292387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F24F050D-6297-456A-A197-B0FB4E4C5398}"/>
                  </a:ext>
                </a:extLst>
              </p:cNvPr>
              <p:cNvGrpSpPr/>
              <p:nvPr/>
            </p:nvGrpSpPr>
            <p:grpSpPr>
              <a:xfrm>
                <a:off x="3614213" y="1306152"/>
                <a:ext cx="1036610" cy="263230"/>
                <a:chOff x="4009292" y="2012911"/>
                <a:chExt cx="1674056" cy="393895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9B4F2F8-65E5-4B7E-A4AC-8A4D03E4DCBE}"/>
                    </a:ext>
                  </a:extLst>
                </p:cNvPr>
                <p:cNvSpPr/>
                <p:nvPr/>
              </p:nvSpPr>
              <p:spPr>
                <a:xfrm>
                  <a:off x="4009292" y="2012911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0" name="Flowchart: Merge 149">
                  <a:extLst>
                    <a:ext uri="{FF2B5EF4-FFF2-40B4-BE49-F238E27FC236}">
                      <a16:creationId xmlns:a16="http://schemas.microsoft.com/office/drawing/2014/main" id="{FC86AEDF-BB9C-4D3A-9870-BE0DB6E4BC4D}"/>
                    </a:ext>
                  </a:extLst>
                </p:cNvPr>
                <p:cNvSpPr/>
                <p:nvPr/>
              </p:nvSpPr>
              <p:spPr>
                <a:xfrm>
                  <a:off x="5314357" y="2118734"/>
                  <a:ext cx="268169" cy="20736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259DA30-C42A-4A09-92B5-474E71A359B1}"/>
                  </a:ext>
                </a:extLst>
              </p:cNvPr>
              <p:cNvSpPr txBox="1"/>
              <p:nvPr/>
            </p:nvSpPr>
            <p:spPr>
              <a:xfrm>
                <a:off x="3564677" y="1321540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Type/Select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846FA69-72C9-4CC6-8DDE-7907BED0AF4F}"/>
                </a:ext>
              </a:extLst>
            </p:cNvPr>
            <p:cNvSpPr txBox="1"/>
            <p:nvPr/>
          </p:nvSpPr>
          <p:spPr>
            <a:xfrm>
              <a:off x="2478208" y="3199460"/>
              <a:ext cx="1750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Selected End Week</a:t>
              </a:r>
              <a:endParaRPr lang="en-IN" sz="1400" dirty="0"/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9374712-D1A8-4F92-8EDE-6DEB623DF338}"/>
              </a:ext>
            </a:extLst>
          </p:cNvPr>
          <p:cNvSpPr/>
          <p:nvPr/>
        </p:nvSpPr>
        <p:spPr>
          <a:xfrm>
            <a:off x="3667070" y="5372440"/>
            <a:ext cx="1241023" cy="338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CONFIRM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96B052D-7008-4AE5-B56E-40FAEA7BA03A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30DCFED-48F2-4DBE-BBD6-A6C743617ACB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95DA0093-DC95-48F1-8BCB-88D862DBA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BC778EB-37D8-465A-B141-2E2FDB87EE89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1BDBCCA5-B5B2-4552-A497-073784342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DFB4A3-4481-419D-8F4E-038F87DA8730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E98EF33F-8977-417B-9504-FB7F87C3B6B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493" y="2145581"/>
            <a:ext cx="345054" cy="34505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4B7E40-9AC7-41A9-97C1-FEB49DBB3828}"/>
              </a:ext>
            </a:extLst>
          </p:cNvPr>
          <p:cNvGrpSpPr/>
          <p:nvPr/>
        </p:nvGrpSpPr>
        <p:grpSpPr>
          <a:xfrm>
            <a:off x="5830902" y="2152299"/>
            <a:ext cx="4610175" cy="1666542"/>
            <a:chOff x="2347187" y="3763208"/>
            <a:chExt cx="4610175" cy="1666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089108-CA13-41A7-915C-B7BFF23EE317}"/>
                </a:ext>
              </a:extLst>
            </p:cNvPr>
            <p:cNvGrpSpPr/>
            <p:nvPr/>
          </p:nvGrpSpPr>
          <p:grpSpPr>
            <a:xfrm>
              <a:off x="2347187" y="3768854"/>
              <a:ext cx="2678511" cy="312482"/>
              <a:chOff x="2347187" y="3441473"/>
              <a:chExt cx="2678511" cy="31248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6E13B965-2D64-4766-BE46-421B911CFB76}"/>
                  </a:ext>
                </a:extLst>
              </p:cNvPr>
              <p:cNvGrpSpPr/>
              <p:nvPr/>
            </p:nvGrpSpPr>
            <p:grpSpPr>
              <a:xfrm>
                <a:off x="3939552" y="3461568"/>
                <a:ext cx="1086146" cy="292387"/>
                <a:chOff x="3564677" y="1306152"/>
                <a:chExt cx="1086146" cy="292387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FA574990-7B0C-4F60-A8D0-74EDF0C46F81}"/>
                    </a:ext>
                  </a:extLst>
                </p:cNvPr>
                <p:cNvGrpSpPr/>
                <p:nvPr/>
              </p:nvGrpSpPr>
              <p:grpSpPr>
                <a:xfrm>
                  <a:off x="3614213" y="1306152"/>
                  <a:ext cx="1036610" cy="263230"/>
                  <a:chOff x="4009292" y="2012911"/>
                  <a:chExt cx="1674056" cy="393895"/>
                </a:xfrm>
              </p:grpSpPr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17DCC396-1592-4524-B7AD-9025D53D35AA}"/>
                      </a:ext>
                    </a:extLst>
                  </p:cNvPr>
                  <p:cNvSpPr/>
                  <p:nvPr/>
                </p:nvSpPr>
                <p:spPr>
                  <a:xfrm>
                    <a:off x="4009292" y="2012911"/>
                    <a:ext cx="1674056" cy="39389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3" name="Flowchart: Merge 142">
                    <a:extLst>
                      <a:ext uri="{FF2B5EF4-FFF2-40B4-BE49-F238E27FC236}">
                        <a16:creationId xmlns:a16="http://schemas.microsoft.com/office/drawing/2014/main" id="{46C1F6FA-4DD6-4E57-B803-1E5B589D2145}"/>
                      </a:ext>
                    </a:extLst>
                  </p:cNvPr>
                  <p:cNvSpPr/>
                  <p:nvPr/>
                </p:nvSpPr>
                <p:spPr>
                  <a:xfrm>
                    <a:off x="5314357" y="2118734"/>
                    <a:ext cx="268169" cy="207362"/>
                  </a:xfrm>
                  <a:prstGeom prst="flowChartMerg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7159FE45-E44C-4A33-8E5A-F9CE807DCD50}"/>
                    </a:ext>
                  </a:extLst>
                </p:cNvPr>
                <p:cNvSpPr txBox="1"/>
                <p:nvPr/>
              </p:nvSpPr>
              <p:spPr>
                <a:xfrm>
                  <a:off x="3564677" y="1321540"/>
                  <a:ext cx="10366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1"/>
                      </a:solidFill>
                    </a:rPr>
                    <a:t>Type/Select</a:t>
                  </a:r>
                  <a:endParaRPr lang="en-IN" sz="1200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31FF208-E7C7-4C78-924D-6C607B6ECE04}"/>
                  </a:ext>
                </a:extLst>
              </p:cNvPr>
              <p:cNvSpPr txBox="1"/>
              <p:nvPr/>
            </p:nvSpPr>
            <p:spPr>
              <a:xfrm>
                <a:off x="2347187" y="3441473"/>
                <a:ext cx="17024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Campaign Markets</a:t>
                </a:r>
                <a:endParaRPr lang="en-IN" sz="14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8968F24-E780-4CE5-87F1-0AB8C93B70B5}"/>
                </a:ext>
              </a:extLst>
            </p:cNvPr>
            <p:cNvGrpSpPr/>
            <p:nvPr/>
          </p:nvGrpSpPr>
          <p:grpSpPr>
            <a:xfrm>
              <a:off x="5864309" y="3783303"/>
              <a:ext cx="1086146" cy="292387"/>
              <a:chOff x="3564677" y="1306152"/>
              <a:chExt cx="1086146" cy="292387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7AF8E5F-27E9-4241-A52C-27465263BF5B}"/>
                  </a:ext>
                </a:extLst>
              </p:cNvPr>
              <p:cNvGrpSpPr/>
              <p:nvPr/>
            </p:nvGrpSpPr>
            <p:grpSpPr>
              <a:xfrm>
                <a:off x="3614213" y="1306152"/>
                <a:ext cx="1036610" cy="263230"/>
                <a:chOff x="4009292" y="2012911"/>
                <a:chExt cx="1674056" cy="393895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751C6BC-1CAD-4BC2-9F16-C213AA106E91}"/>
                    </a:ext>
                  </a:extLst>
                </p:cNvPr>
                <p:cNvSpPr/>
                <p:nvPr/>
              </p:nvSpPr>
              <p:spPr>
                <a:xfrm>
                  <a:off x="4009292" y="2012911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8" name="Flowchart: Merge 107">
                  <a:extLst>
                    <a:ext uri="{FF2B5EF4-FFF2-40B4-BE49-F238E27FC236}">
                      <a16:creationId xmlns:a16="http://schemas.microsoft.com/office/drawing/2014/main" id="{43AA3D06-A380-4AD3-96B2-DA115839A0A4}"/>
                    </a:ext>
                  </a:extLst>
                </p:cNvPr>
                <p:cNvSpPr/>
                <p:nvPr/>
              </p:nvSpPr>
              <p:spPr>
                <a:xfrm>
                  <a:off x="5314357" y="2118734"/>
                  <a:ext cx="268169" cy="20736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4C16E24-F5BA-480F-9FDB-F08EA99761D2}"/>
                  </a:ext>
                </a:extLst>
              </p:cNvPr>
              <p:cNvSpPr txBox="1"/>
              <p:nvPr/>
            </p:nvSpPr>
            <p:spPr>
              <a:xfrm>
                <a:off x="3564677" y="1321540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Type/Select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5FB4B92-5482-42F9-8A3D-E03C9EA3147E}"/>
                </a:ext>
              </a:extLst>
            </p:cNvPr>
            <p:cNvSpPr txBox="1"/>
            <p:nvPr/>
          </p:nvSpPr>
          <p:spPr>
            <a:xfrm>
              <a:off x="5412128" y="3763208"/>
              <a:ext cx="668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Type</a:t>
              </a:r>
              <a:endParaRPr lang="en-IN" sz="14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155636-87FC-4E02-93A2-2572407156A8}"/>
                </a:ext>
              </a:extLst>
            </p:cNvPr>
            <p:cNvGrpSpPr/>
            <p:nvPr/>
          </p:nvGrpSpPr>
          <p:grpSpPr>
            <a:xfrm>
              <a:off x="5913845" y="4030114"/>
              <a:ext cx="1037873" cy="287682"/>
              <a:chOff x="5913845" y="4030114"/>
              <a:chExt cx="1037873" cy="28768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6C861D-07B2-4A28-8310-F73E41F5CAF1}"/>
                  </a:ext>
                </a:extLst>
              </p:cNvPr>
              <p:cNvSpPr txBox="1"/>
              <p:nvPr/>
            </p:nvSpPr>
            <p:spPr>
              <a:xfrm>
                <a:off x="5915108" y="4030114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   U - Urban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A4226D-4317-4100-B43C-50D03884AD17}"/>
                  </a:ext>
                </a:extLst>
              </p:cNvPr>
              <p:cNvSpPr/>
              <p:nvPr/>
            </p:nvSpPr>
            <p:spPr>
              <a:xfrm>
                <a:off x="5913845" y="4046533"/>
                <a:ext cx="1036610" cy="27126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2970EE1-E365-4570-AC65-1398D27BE57B}"/>
                </a:ext>
              </a:extLst>
            </p:cNvPr>
            <p:cNvGrpSpPr/>
            <p:nvPr/>
          </p:nvGrpSpPr>
          <p:grpSpPr>
            <a:xfrm>
              <a:off x="5919488" y="4295404"/>
              <a:ext cx="1037873" cy="287682"/>
              <a:chOff x="5913845" y="4030114"/>
              <a:chExt cx="1037873" cy="287682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33ACE88-BE39-4833-AA73-8B7C079CCB87}"/>
                  </a:ext>
                </a:extLst>
              </p:cNvPr>
              <p:cNvSpPr txBox="1"/>
              <p:nvPr/>
            </p:nvSpPr>
            <p:spPr>
              <a:xfrm>
                <a:off x="5915108" y="4030114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   R - Rural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CC4805E-A7D4-4B96-B394-2859B8B7A175}"/>
                  </a:ext>
                </a:extLst>
              </p:cNvPr>
              <p:cNvSpPr/>
              <p:nvPr/>
            </p:nvSpPr>
            <p:spPr>
              <a:xfrm>
                <a:off x="5913845" y="4046533"/>
                <a:ext cx="1036610" cy="27126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BC48136-5744-41FC-82C1-7171466EDA06}"/>
                </a:ext>
              </a:extLst>
            </p:cNvPr>
            <p:cNvGrpSpPr/>
            <p:nvPr/>
          </p:nvGrpSpPr>
          <p:grpSpPr>
            <a:xfrm>
              <a:off x="5919488" y="4577629"/>
              <a:ext cx="1037873" cy="287682"/>
              <a:chOff x="5913845" y="4030114"/>
              <a:chExt cx="1037873" cy="287682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7AF2BF3-2238-46F4-B4DC-23BAFEB00619}"/>
                  </a:ext>
                </a:extLst>
              </p:cNvPr>
              <p:cNvSpPr txBox="1"/>
              <p:nvPr/>
            </p:nvSpPr>
            <p:spPr>
              <a:xfrm>
                <a:off x="5915108" y="4030114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      U + R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45BE216-6FEA-49D6-821B-029520E490AD}"/>
                  </a:ext>
                </a:extLst>
              </p:cNvPr>
              <p:cNvSpPr/>
              <p:nvPr/>
            </p:nvSpPr>
            <p:spPr>
              <a:xfrm>
                <a:off x="5913845" y="4046533"/>
                <a:ext cx="1036610" cy="27126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F9241AA-19C1-414C-B857-4E83377216EC}"/>
                </a:ext>
              </a:extLst>
            </p:cNvPr>
            <p:cNvGrpSpPr/>
            <p:nvPr/>
          </p:nvGrpSpPr>
          <p:grpSpPr>
            <a:xfrm>
              <a:off x="5919489" y="4859847"/>
              <a:ext cx="1037873" cy="287682"/>
              <a:chOff x="5913845" y="4030114"/>
              <a:chExt cx="1037873" cy="287682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F88E62-256B-43E7-91D0-2AA7199A4F6A}"/>
                  </a:ext>
                </a:extLst>
              </p:cNvPr>
              <p:cNvSpPr txBox="1"/>
              <p:nvPr/>
            </p:nvSpPr>
            <p:spPr>
              <a:xfrm>
                <a:off x="5915108" y="4030114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      &lt; 10 L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CDA237B-C168-4C5C-BDB3-F4AA79CC64B6}"/>
                  </a:ext>
                </a:extLst>
              </p:cNvPr>
              <p:cNvSpPr/>
              <p:nvPr/>
            </p:nvSpPr>
            <p:spPr>
              <a:xfrm>
                <a:off x="5913845" y="4046533"/>
                <a:ext cx="1036610" cy="27126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D17CFFC-0EEC-4015-BAE3-EE54586010E4}"/>
                </a:ext>
              </a:extLst>
            </p:cNvPr>
            <p:cNvGrpSpPr/>
            <p:nvPr/>
          </p:nvGrpSpPr>
          <p:grpSpPr>
            <a:xfrm>
              <a:off x="5919488" y="5142068"/>
              <a:ext cx="1037873" cy="287682"/>
              <a:chOff x="5913845" y="4030114"/>
              <a:chExt cx="1037873" cy="287682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D122032-8BE3-403E-96B7-80366FC02229}"/>
                  </a:ext>
                </a:extLst>
              </p:cNvPr>
              <p:cNvSpPr txBox="1"/>
              <p:nvPr/>
            </p:nvSpPr>
            <p:spPr>
              <a:xfrm>
                <a:off x="5915108" y="4030114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    10 – 75 L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E85EBFB-84D6-4A60-8701-634AD8EA7F0A}"/>
                  </a:ext>
                </a:extLst>
              </p:cNvPr>
              <p:cNvSpPr/>
              <p:nvPr/>
            </p:nvSpPr>
            <p:spPr>
              <a:xfrm>
                <a:off x="5913845" y="4046533"/>
                <a:ext cx="1036610" cy="27126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26FF6CE8-3F71-4212-AE4E-BD3910AC41D4}"/>
                </a:ext>
              </a:extLst>
            </p:cNvPr>
            <p:cNvCxnSpPr/>
            <p:nvPr/>
          </p:nvCxnSpPr>
          <p:spPr>
            <a:xfrm>
              <a:off x="5005187" y="3776283"/>
              <a:ext cx="170393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382AD6-B4E1-4A38-8E97-E287FBAF22C2}"/>
              </a:ext>
            </a:extLst>
          </p:cNvPr>
          <p:cNvGrpSpPr/>
          <p:nvPr/>
        </p:nvGrpSpPr>
        <p:grpSpPr>
          <a:xfrm>
            <a:off x="10294748" y="6052453"/>
            <a:ext cx="1392165" cy="415515"/>
            <a:chOff x="9340948" y="4128871"/>
            <a:chExt cx="1432560" cy="44313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4397542-294F-41FC-8007-001FD7CE8BD7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7F3B19A-6D08-44BF-B745-70E1AE2A0817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NEXT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9BE3AF-5C65-4E35-A9FB-92E31962FD6B}"/>
              </a:ext>
            </a:extLst>
          </p:cNvPr>
          <p:cNvGrpSpPr/>
          <p:nvPr/>
        </p:nvGrpSpPr>
        <p:grpSpPr>
          <a:xfrm>
            <a:off x="2819643" y="2182858"/>
            <a:ext cx="2410514" cy="881877"/>
            <a:chOff x="7741606" y="3808453"/>
            <a:chExt cx="2410514" cy="88187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94F197E-1B48-48B6-88DB-CAFDBE8D405F}"/>
                </a:ext>
              </a:extLst>
            </p:cNvPr>
            <p:cNvGrpSpPr/>
            <p:nvPr/>
          </p:nvGrpSpPr>
          <p:grpSpPr>
            <a:xfrm>
              <a:off x="9114247" y="3855133"/>
              <a:ext cx="1037873" cy="287682"/>
              <a:chOff x="5913845" y="4030114"/>
              <a:chExt cx="1037873" cy="287682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E457A00-CD09-4755-8B9A-46C3809C40CC}"/>
                  </a:ext>
                </a:extLst>
              </p:cNvPr>
              <p:cNvSpPr txBox="1"/>
              <p:nvPr/>
            </p:nvSpPr>
            <p:spPr>
              <a:xfrm>
                <a:off x="5915108" y="4030114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   Kerala - U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B2B3447-C2B7-4154-A107-D00AFB54BB7B}"/>
                  </a:ext>
                </a:extLst>
              </p:cNvPr>
              <p:cNvSpPr/>
              <p:nvPr/>
            </p:nvSpPr>
            <p:spPr>
              <a:xfrm>
                <a:off x="5913845" y="4046533"/>
                <a:ext cx="1036610" cy="27126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0BB66BF-0A0B-42B3-8209-7948AB311ABB}"/>
                </a:ext>
              </a:extLst>
            </p:cNvPr>
            <p:cNvGrpSpPr/>
            <p:nvPr/>
          </p:nvGrpSpPr>
          <p:grpSpPr>
            <a:xfrm>
              <a:off x="9108601" y="4120423"/>
              <a:ext cx="1037873" cy="287682"/>
              <a:chOff x="5913845" y="4030114"/>
              <a:chExt cx="1037873" cy="287682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C4A480-06D6-404E-8688-A470C1D9AC6B}"/>
                  </a:ext>
                </a:extLst>
              </p:cNvPr>
              <p:cNvSpPr txBox="1"/>
              <p:nvPr/>
            </p:nvSpPr>
            <p:spPr>
              <a:xfrm>
                <a:off x="5915108" y="4030114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      TN - U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477BC24-43D2-4D73-A0E5-3898B5117A42}"/>
                  </a:ext>
                </a:extLst>
              </p:cNvPr>
              <p:cNvSpPr/>
              <p:nvPr/>
            </p:nvSpPr>
            <p:spPr>
              <a:xfrm>
                <a:off x="5913845" y="4046533"/>
                <a:ext cx="1036610" cy="27126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DC0140F-BB1F-4A64-8BF6-9FC681A5F15E}"/>
                </a:ext>
              </a:extLst>
            </p:cNvPr>
            <p:cNvGrpSpPr/>
            <p:nvPr/>
          </p:nvGrpSpPr>
          <p:grpSpPr>
            <a:xfrm>
              <a:off x="9108601" y="4402648"/>
              <a:ext cx="1037873" cy="287682"/>
              <a:chOff x="5913845" y="4030114"/>
              <a:chExt cx="1037873" cy="287682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4CA618-D701-439A-8877-E5F5736B5442}"/>
                  </a:ext>
                </a:extLst>
              </p:cNvPr>
              <p:cNvSpPr txBox="1"/>
              <p:nvPr/>
            </p:nvSpPr>
            <p:spPr>
              <a:xfrm>
                <a:off x="5915108" y="4030114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      WB - R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F3A572E-71F0-40BE-8882-95EF57E5BD95}"/>
                  </a:ext>
                </a:extLst>
              </p:cNvPr>
              <p:cNvSpPr/>
              <p:nvPr/>
            </p:nvSpPr>
            <p:spPr>
              <a:xfrm>
                <a:off x="5913845" y="4046533"/>
                <a:ext cx="1036610" cy="27126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7C2A915-DE1A-4FC7-911D-F919F4393D42}"/>
                </a:ext>
              </a:extLst>
            </p:cNvPr>
            <p:cNvSpPr txBox="1"/>
            <p:nvPr/>
          </p:nvSpPr>
          <p:spPr>
            <a:xfrm>
              <a:off x="7741606" y="3808453"/>
              <a:ext cx="1702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Selected Markets</a:t>
              </a:r>
              <a:endParaRPr lang="en-IN" sz="1400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291E59B-D127-4CBE-B8F3-80C83050256F}"/>
              </a:ext>
            </a:extLst>
          </p:cNvPr>
          <p:cNvGrpSpPr/>
          <p:nvPr/>
        </p:nvGrpSpPr>
        <p:grpSpPr>
          <a:xfrm>
            <a:off x="8862570" y="1176444"/>
            <a:ext cx="2565281" cy="338554"/>
            <a:chOff x="9175058" y="1156992"/>
            <a:chExt cx="2565281" cy="338554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601F63A-90BF-4208-817A-2D4E5FD871CC}"/>
                </a:ext>
              </a:extLst>
            </p:cNvPr>
            <p:cNvSpPr txBox="1"/>
            <p:nvPr/>
          </p:nvSpPr>
          <p:spPr>
            <a:xfrm>
              <a:off x="9175058" y="1156992"/>
              <a:ext cx="1268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Campaign ID</a:t>
              </a:r>
              <a:endParaRPr lang="en-IN" sz="16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0FEB50D-4256-4DE5-B2C2-023E9A4F34EA}"/>
                </a:ext>
              </a:extLst>
            </p:cNvPr>
            <p:cNvSpPr/>
            <p:nvPr/>
          </p:nvSpPr>
          <p:spPr>
            <a:xfrm>
              <a:off x="10409735" y="1196233"/>
              <a:ext cx="1007449" cy="28724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BEF186D-C11A-4BDD-98F0-8EA24EBDAE3B}"/>
                </a:ext>
              </a:extLst>
            </p:cNvPr>
            <p:cNvSpPr txBox="1"/>
            <p:nvPr/>
          </p:nvSpPr>
          <p:spPr>
            <a:xfrm>
              <a:off x="10650229" y="1219369"/>
              <a:ext cx="1090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Label</a:t>
              </a:r>
              <a:endParaRPr lang="en-IN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74406F4-995E-466D-923C-0FD1AB5ED324}"/>
              </a:ext>
            </a:extLst>
          </p:cNvPr>
          <p:cNvSpPr/>
          <p:nvPr/>
        </p:nvSpPr>
        <p:spPr>
          <a:xfrm>
            <a:off x="5280456" y="5372440"/>
            <a:ext cx="1833687" cy="338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CHANGE/ ADD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98A1305-39B0-4DB9-B5E3-2C1AAF62FFFD}"/>
              </a:ext>
            </a:extLst>
          </p:cNvPr>
          <p:cNvCxnSpPr/>
          <p:nvPr/>
        </p:nvCxnSpPr>
        <p:spPr>
          <a:xfrm>
            <a:off x="4211559" y="2257954"/>
            <a:ext cx="17039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DCE286-B1EF-4833-824D-DE54A66BC511}"/>
              </a:ext>
            </a:extLst>
          </p:cNvPr>
          <p:cNvCxnSpPr/>
          <p:nvPr/>
        </p:nvCxnSpPr>
        <p:spPr>
          <a:xfrm>
            <a:off x="5734756" y="2257954"/>
            <a:ext cx="0" cy="311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7F3C699-243F-4F0F-ABD5-46BB51D30DE3}"/>
              </a:ext>
            </a:extLst>
          </p:cNvPr>
          <p:cNvGrpSpPr/>
          <p:nvPr/>
        </p:nvGrpSpPr>
        <p:grpSpPr>
          <a:xfrm>
            <a:off x="2544916" y="6035518"/>
            <a:ext cx="1392165" cy="415515"/>
            <a:chOff x="9340948" y="4128871"/>
            <a:chExt cx="1432560" cy="443134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1B0CEDA-BBF6-48C0-A433-56AD6C4116FF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3D0849F-79E2-47F4-9E1A-B01DB3F8D2B4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BACK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17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49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39660"/>
            <a:ext cx="9481623" cy="57018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591F30-736C-4A9B-9644-2AECD7A90B0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0D361F0-0BF9-41F9-9699-AB6680EBE164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D9FC03A-157B-4A9F-A7C6-AB5F301F8459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50407E7-7B29-4386-AB25-485FF7950D5F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1EE024B-6029-45B5-B2E3-CFB0CEEF04BF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1D90C4A-A01C-4596-8A95-358F5631812D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EE85EC-B01E-444F-8A60-C87F25FBD681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FA67AE7-790F-41ED-908C-E086FBBE2C03}"/>
              </a:ext>
            </a:extLst>
          </p:cNvPr>
          <p:cNvSpPr txBox="1"/>
          <p:nvPr/>
        </p:nvSpPr>
        <p:spPr>
          <a:xfrm>
            <a:off x="553771" y="1306152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C440324A-265F-434B-9EA6-84DBD1DDE2C9}"/>
              </a:ext>
            </a:extLst>
          </p:cNvPr>
          <p:cNvSpPr/>
          <p:nvPr/>
        </p:nvSpPr>
        <p:spPr>
          <a:xfrm>
            <a:off x="1856727" y="3098153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FD9C6C-3CFC-4433-8C0C-A372D7142C53}"/>
              </a:ext>
            </a:extLst>
          </p:cNvPr>
          <p:cNvSpPr txBox="1"/>
          <p:nvPr/>
        </p:nvSpPr>
        <p:spPr>
          <a:xfrm>
            <a:off x="8964873" y="1142543"/>
            <a:ext cx="1268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Campaign ID</a:t>
            </a:r>
            <a:endParaRPr lang="en-IN" sz="16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B1A52D2-7A1D-43BF-845B-E90E2D137EBE}"/>
              </a:ext>
            </a:extLst>
          </p:cNvPr>
          <p:cNvSpPr/>
          <p:nvPr/>
        </p:nvSpPr>
        <p:spPr>
          <a:xfrm>
            <a:off x="10230642" y="1168199"/>
            <a:ext cx="1007449" cy="2872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770F7F0-C32E-4B61-A214-93888ACF1F12}"/>
              </a:ext>
            </a:extLst>
          </p:cNvPr>
          <p:cNvGrpSpPr/>
          <p:nvPr/>
        </p:nvGrpSpPr>
        <p:grpSpPr>
          <a:xfrm>
            <a:off x="2668829" y="2576680"/>
            <a:ext cx="4831180" cy="415515"/>
            <a:chOff x="2512500" y="1191680"/>
            <a:chExt cx="4831180" cy="41551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32B400-DA38-4A5C-9992-20FEDCE58AF9}"/>
                </a:ext>
              </a:extLst>
            </p:cNvPr>
            <p:cNvSpPr txBox="1"/>
            <p:nvPr/>
          </p:nvSpPr>
          <p:spPr>
            <a:xfrm>
              <a:off x="2512500" y="1233677"/>
              <a:ext cx="259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Upload Accelerator File</a:t>
              </a:r>
              <a:endParaRPr lang="en-I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42EF76-2292-46B5-A918-82FAE71FE1E0}"/>
                </a:ext>
              </a:extLst>
            </p:cNvPr>
            <p:cNvSpPr/>
            <p:nvPr/>
          </p:nvSpPr>
          <p:spPr>
            <a:xfrm>
              <a:off x="4848809" y="1216144"/>
              <a:ext cx="820326" cy="35460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43FB93-811B-4514-8176-4864B9128248}"/>
                </a:ext>
              </a:extLst>
            </p:cNvPr>
            <p:cNvGrpSpPr/>
            <p:nvPr/>
          </p:nvGrpSpPr>
          <p:grpSpPr>
            <a:xfrm>
              <a:off x="5951515" y="1191680"/>
              <a:ext cx="1392165" cy="415515"/>
              <a:chOff x="9340948" y="4128871"/>
              <a:chExt cx="1432560" cy="443134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630A06-D3A0-483F-ADFB-A5A4E830330B}"/>
                  </a:ext>
                </a:extLst>
              </p:cNvPr>
              <p:cNvSpPr/>
              <p:nvPr/>
            </p:nvSpPr>
            <p:spPr>
              <a:xfrm>
                <a:off x="9340948" y="4128871"/>
                <a:ext cx="1181686" cy="4431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D6B3C8E-2D2D-4936-9205-CD6DC8B33865}"/>
                  </a:ext>
                </a:extLst>
              </p:cNvPr>
              <p:cNvSpPr txBox="1"/>
              <p:nvPr/>
            </p:nvSpPr>
            <p:spPr>
              <a:xfrm>
                <a:off x="9462475" y="4161811"/>
                <a:ext cx="1311033" cy="3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w Cen MT" panose="020B0602020104020603" pitchFamily="34" charset="0"/>
                  </a:rPr>
                  <a:t>UPLOAD</a:t>
                </a:r>
                <a:endParaRPr lang="en-IN" dirty="0">
                  <a:solidFill>
                    <a:schemeClr val="accent1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F0FDF27-1002-4C9E-A2B1-5268B4D0FDBA}"/>
              </a:ext>
            </a:extLst>
          </p:cNvPr>
          <p:cNvCxnSpPr/>
          <p:nvPr/>
        </p:nvCxnSpPr>
        <p:spPr>
          <a:xfrm>
            <a:off x="2189437" y="4373148"/>
            <a:ext cx="95008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5049341" y="2576680"/>
            <a:ext cx="84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Browse</a:t>
            </a:r>
            <a:endParaRPr lang="en-IN" sz="1600" dirty="0">
              <a:solidFill>
                <a:schemeClr val="accent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A03DD8-40DD-4679-BEE3-74E46D07E30E}"/>
              </a:ext>
            </a:extLst>
          </p:cNvPr>
          <p:cNvGrpSpPr/>
          <p:nvPr/>
        </p:nvGrpSpPr>
        <p:grpSpPr>
          <a:xfrm>
            <a:off x="7925891" y="2584475"/>
            <a:ext cx="1392165" cy="415515"/>
            <a:chOff x="9340948" y="4128871"/>
            <a:chExt cx="1432560" cy="44313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EA482C6-32EE-48CA-A2AD-80E79C6982EF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8C35049-304B-4BC8-9769-F7CA0515B9B3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SUBMIT</a:t>
              </a:r>
              <a:endParaRPr lang="en-IN" dirty="0">
                <a:solidFill>
                  <a:schemeClr val="accent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98ABA4-C881-414D-A761-DF5599790EA0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850378-74FC-4F39-9C31-867B8A9538B5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99DCF9B4-93C8-4711-942E-6DB8C40B5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E1E12F-DAE2-45C2-80C4-5EF48529D96F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EB16990-1FF4-4997-9DF3-060E283B2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9FBE79-5810-4DED-BB84-48B527448B0D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BC15009-3782-4C1F-BCC8-47D6331FF555}"/>
              </a:ext>
            </a:extLst>
          </p:cNvPr>
          <p:cNvSpPr txBox="1"/>
          <p:nvPr/>
        </p:nvSpPr>
        <p:spPr>
          <a:xfrm>
            <a:off x="10460727" y="1163330"/>
            <a:ext cx="1090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Label</a:t>
            </a:r>
            <a:endParaRPr lang="en-IN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7DB4F25-5231-48E5-B06F-8671ADC5808E}"/>
              </a:ext>
            </a:extLst>
          </p:cNvPr>
          <p:cNvGrpSpPr/>
          <p:nvPr/>
        </p:nvGrpSpPr>
        <p:grpSpPr>
          <a:xfrm>
            <a:off x="2544916" y="6035518"/>
            <a:ext cx="1392165" cy="415515"/>
            <a:chOff x="9340948" y="4128871"/>
            <a:chExt cx="1432560" cy="4431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0F29E3C-1574-4115-B255-7458A3ABBCC8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BEBCFC-094A-4361-A751-EC56B549C6F3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BACK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03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34"/>
            <a:ext cx="12191998" cy="68499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E46AD6-81F5-4593-9171-852F644BF1F0}"/>
              </a:ext>
            </a:extLst>
          </p:cNvPr>
          <p:cNvGrpSpPr/>
          <p:nvPr/>
        </p:nvGrpSpPr>
        <p:grpSpPr>
          <a:xfrm>
            <a:off x="4105622" y="126016"/>
            <a:ext cx="4783015" cy="582524"/>
            <a:chOff x="3798277" y="566866"/>
            <a:chExt cx="4783015" cy="5825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5EBC63-4C07-4448-8E96-0C0246E0CED9}"/>
                </a:ext>
              </a:extLst>
            </p:cNvPr>
            <p:cNvSpPr/>
            <p:nvPr/>
          </p:nvSpPr>
          <p:spPr>
            <a:xfrm>
              <a:off x="3798277" y="566866"/>
              <a:ext cx="4164038" cy="582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31DFD4-D134-417B-869E-B674CE1D94A3}"/>
                </a:ext>
              </a:extLst>
            </p:cNvPr>
            <p:cNvSpPr txBox="1"/>
            <p:nvPr/>
          </p:nvSpPr>
          <p:spPr>
            <a:xfrm>
              <a:off x="4149969" y="627296"/>
              <a:ext cx="4431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COMPLETED PLANS list page</a:t>
              </a:r>
              <a:endParaRPr lang="en-IN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69670"/>
            <a:ext cx="9284677" cy="570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C00616-E55D-4D77-9330-2FF0A9975F68}"/>
              </a:ext>
            </a:extLst>
          </p:cNvPr>
          <p:cNvSpPr txBox="1"/>
          <p:nvPr/>
        </p:nvSpPr>
        <p:spPr>
          <a:xfrm>
            <a:off x="4589589" y="1270362"/>
            <a:ext cx="150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Campaign ID</a:t>
            </a:r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CE0CC0-CB6F-4C1B-ABC0-E4C1BF6FE858}"/>
              </a:ext>
            </a:extLst>
          </p:cNvPr>
          <p:cNvSpPr/>
          <p:nvPr/>
        </p:nvSpPr>
        <p:spPr>
          <a:xfrm>
            <a:off x="6059660" y="1258083"/>
            <a:ext cx="847577" cy="379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3B993E-1715-4E32-8587-97ECF14FFDA1}"/>
              </a:ext>
            </a:extLst>
          </p:cNvPr>
          <p:cNvSpPr txBox="1"/>
          <p:nvPr/>
        </p:nvSpPr>
        <p:spPr>
          <a:xfrm>
            <a:off x="6220551" y="1301140"/>
            <a:ext cx="686686" cy="31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Type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E3F8E3-8A2D-4D78-8F8D-EC837DD57567}"/>
              </a:ext>
            </a:extLst>
          </p:cNvPr>
          <p:cNvSpPr/>
          <p:nvPr/>
        </p:nvSpPr>
        <p:spPr>
          <a:xfrm>
            <a:off x="468558" y="4722898"/>
            <a:ext cx="1332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Completed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4D238BA-513B-4356-BC33-FAB1420DB88C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6A638B6-D5A8-428E-8DB4-1306F130513D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0E28AAD-4770-4EC6-B813-9726C10DDEED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C19E433-DB0D-4624-8753-A6ACA5D22AD2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A173541-6D79-4E4B-9DBD-4C723CCA890E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403DF1F-3D0A-452A-9475-D71ABCFF9073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CD0A7F7-6947-4501-AECE-485F70B79A9A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38" name="Arrow: Striped Right 37">
            <a:extLst>
              <a:ext uri="{FF2B5EF4-FFF2-40B4-BE49-F238E27FC236}">
                <a16:creationId xmlns:a16="http://schemas.microsoft.com/office/drawing/2014/main" id="{43AD4F4D-7EE1-419C-AFAC-BBE032997905}"/>
              </a:ext>
            </a:extLst>
          </p:cNvPr>
          <p:cNvSpPr/>
          <p:nvPr/>
        </p:nvSpPr>
        <p:spPr>
          <a:xfrm>
            <a:off x="1856727" y="3942213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D2297BC-28D8-4708-A88E-E83AAB8240DA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04BD07-ECA0-4979-9972-5D67B96F0AAC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F2ABCF9-4F7C-495A-8546-371087769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9B8DE9-9C88-49BA-8E10-A425491BA891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B941CE3-BAA3-4076-848E-3A7A1451D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48C1CF7-0B63-48AD-B494-AE5F8861A5B7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C1C2BF7-6D51-4DF0-AE72-E1165AC49CDA}"/>
              </a:ext>
            </a:extLst>
          </p:cNvPr>
          <p:cNvSpPr txBox="1"/>
          <p:nvPr/>
        </p:nvSpPr>
        <p:spPr>
          <a:xfrm>
            <a:off x="558045" y="1304478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45F9904-54D9-4101-83A7-F7C3F2F6D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01485"/>
              </p:ext>
            </p:extLst>
          </p:nvPr>
        </p:nvGraphicFramePr>
        <p:xfrm>
          <a:off x="2494643" y="1898864"/>
          <a:ext cx="8682165" cy="4307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720">
                  <a:extLst>
                    <a:ext uri="{9D8B030D-6E8A-4147-A177-3AD203B41FA5}">
                      <a16:colId xmlns:a16="http://schemas.microsoft.com/office/drawing/2014/main" val="2761757019"/>
                    </a:ext>
                  </a:extLst>
                </a:gridCol>
                <a:gridCol w="1158110">
                  <a:extLst>
                    <a:ext uri="{9D8B030D-6E8A-4147-A177-3AD203B41FA5}">
                      <a16:colId xmlns:a16="http://schemas.microsoft.com/office/drawing/2014/main" val="1920394349"/>
                    </a:ext>
                  </a:extLst>
                </a:gridCol>
                <a:gridCol w="1225572">
                  <a:extLst>
                    <a:ext uri="{9D8B030D-6E8A-4147-A177-3AD203B41FA5}">
                      <a16:colId xmlns:a16="http://schemas.microsoft.com/office/drawing/2014/main" val="912065878"/>
                    </a:ext>
                  </a:extLst>
                </a:gridCol>
                <a:gridCol w="1304278">
                  <a:extLst>
                    <a:ext uri="{9D8B030D-6E8A-4147-A177-3AD203B41FA5}">
                      <a16:colId xmlns:a16="http://schemas.microsoft.com/office/drawing/2014/main" val="2658164978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4044755467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1299103082"/>
                    </a:ext>
                  </a:extLst>
                </a:gridCol>
                <a:gridCol w="1426801">
                  <a:extLst>
                    <a:ext uri="{9D8B030D-6E8A-4147-A177-3AD203B41FA5}">
                      <a16:colId xmlns:a16="http://schemas.microsoft.com/office/drawing/2014/main" val="1422195884"/>
                    </a:ext>
                  </a:extLst>
                </a:gridCol>
              </a:tblGrid>
              <a:tr h="5333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Campaign ID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Brand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Client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Planner Name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Start Date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End Date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Re- Plan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88494"/>
                  </a:ext>
                </a:extLst>
              </a:tr>
              <a:tr h="5333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140519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 April, 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03 May, 2019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2741"/>
                  </a:ext>
                </a:extLst>
              </a:tr>
              <a:tr h="752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150519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05 May, 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15 May, 2019</a:t>
                      </a:r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97839"/>
                  </a:ext>
                </a:extLst>
              </a:tr>
              <a:tr h="1631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160519 –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Hyperlink that allows planner to edit  Plans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88544"/>
                  </a:ext>
                </a:extLst>
              </a:tr>
              <a:tr h="428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35455"/>
                  </a:ext>
                </a:extLst>
              </a:tr>
              <a:tr h="428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81597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E4188F2C-1774-4EDB-AE18-91C77776A29C}"/>
              </a:ext>
            </a:extLst>
          </p:cNvPr>
          <p:cNvGrpSpPr/>
          <p:nvPr/>
        </p:nvGrpSpPr>
        <p:grpSpPr>
          <a:xfrm>
            <a:off x="9911168" y="2465097"/>
            <a:ext cx="1076658" cy="369332"/>
            <a:chOff x="9340947" y="4059588"/>
            <a:chExt cx="1311032" cy="5817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41E754-4042-43D0-A946-EB709955DBA4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164F8C-4F7F-4C3F-B8B7-2D7A224CCC05}"/>
                </a:ext>
              </a:extLst>
            </p:cNvPr>
            <p:cNvSpPr txBox="1"/>
            <p:nvPr/>
          </p:nvSpPr>
          <p:spPr>
            <a:xfrm>
              <a:off x="9340947" y="4059588"/>
              <a:ext cx="1311032" cy="58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RE-PLAN</a:t>
              </a:r>
              <a:endParaRPr lang="en-IN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AED6A9-2341-4595-A6FE-17E98BD264EB}"/>
              </a:ext>
            </a:extLst>
          </p:cNvPr>
          <p:cNvGrpSpPr/>
          <p:nvPr/>
        </p:nvGrpSpPr>
        <p:grpSpPr>
          <a:xfrm>
            <a:off x="9940594" y="3045166"/>
            <a:ext cx="1076658" cy="369332"/>
            <a:chOff x="9340947" y="4059588"/>
            <a:chExt cx="1311032" cy="5817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AE1D16-6DA0-4C5B-AA7C-0B1618784864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E2BEED-6EE8-4E85-88AA-9F2B2A7A7F1E}"/>
                </a:ext>
              </a:extLst>
            </p:cNvPr>
            <p:cNvSpPr txBox="1"/>
            <p:nvPr/>
          </p:nvSpPr>
          <p:spPr>
            <a:xfrm>
              <a:off x="9340947" y="4059588"/>
              <a:ext cx="1311032" cy="58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RE-PLAN</a:t>
              </a:r>
              <a:endParaRPr lang="en-IN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C79213C-0413-4CBC-ACBF-E5119439D23A}"/>
              </a:ext>
            </a:extLst>
          </p:cNvPr>
          <p:cNvGrpSpPr/>
          <p:nvPr/>
        </p:nvGrpSpPr>
        <p:grpSpPr>
          <a:xfrm>
            <a:off x="9929124" y="3840213"/>
            <a:ext cx="1076658" cy="369332"/>
            <a:chOff x="9340947" y="4059588"/>
            <a:chExt cx="1311032" cy="5817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498907-DD2B-47AF-A809-3D02BA57F361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F03100-691C-45C3-8B0A-E80502C4C14E}"/>
                </a:ext>
              </a:extLst>
            </p:cNvPr>
            <p:cNvSpPr txBox="1"/>
            <p:nvPr/>
          </p:nvSpPr>
          <p:spPr>
            <a:xfrm>
              <a:off x="9340947" y="4059588"/>
              <a:ext cx="1311032" cy="58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RE-PLAN</a:t>
              </a:r>
              <a:endParaRPr lang="en-IN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33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34"/>
            <a:ext cx="12191998" cy="68499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E46AD6-81F5-4593-9171-852F644BF1F0}"/>
              </a:ext>
            </a:extLst>
          </p:cNvPr>
          <p:cNvGrpSpPr/>
          <p:nvPr/>
        </p:nvGrpSpPr>
        <p:grpSpPr>
          <a:xfrm>
            <a:off x="4105622" y="126016"/>
            <a:ext cx="4783015" cy="582524"/>
            <a:chOff x="3798277" y="566866"/>
            <a:chExt cx="4783015" cy="5825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5EBC63-4C07-4448-8E96-0C0246E0CED9}"/>
                </a:ext>
              </a:extLst>
            </p:cNvPr>
            <p:cNvSpPr/>
            <p:nvPr/>
          </p:nvSpPr>
          <p:spPr>
            <a:xfrm>
              <a:off x="3798277" y="566866"/>
              <a:ext cx="4164038" cy="582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31DFD4-D134-417B-869E-B674CE1D94A3}"/>
                </a:ext>
              </a:extLst>
            </p:cNvPr>
            <p:cNvSpPr txBox="1"/>
            <p:nvPr/>
          </p:nvSpPr>
          <p:spPr>
            <a:xfrm>
              <a:off x="4149969" y="627296"/>
              <a:ext cx="4431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COMPLETED PLANS list page</a:t>
              </a:r>
              <a:endParaRPr lang="en-IN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69670"/>
            <a:ext cx="9284677" cy="570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C00616-E55D-4D77-9330-2FF0A9975F68}"/>
              </a:ext>
            </a:extLst>
          </p:cNvPr>
          <p:cNvSpPr txBox="1"/>
          <p:nvPr/>
        </p:nvSpPr>
        <p:spPr>
          <a:xfrm>
            <a:off x="4589589" y="1270362"/>
            <a:ext cx="150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Campaign ID</a:t>
            </a:r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CE0CC0-CB6F-4C1B-ABC0-E4C1BF6FE858}"/>
              </a:ext>
            </a:extLst>
          </p:cNvPr>
          <p:cNvSpPr/>
          <p:nvPr/>
        </p:nvSpPr>
        <p:spPr>
          <a:xfrm>
            <a:off x="6059660" y="1258082"/>
            <a:ext cx="1674056" cy="3938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3B993E-1715-4E32-8587-97ECF14FFDA1}"/>
              </a:ext>
            </a:extLst>
          </p:cNvPr>
          <p:cNvSpPr txBox="1"/>
          <p:nvPr/>
        </p:nvSpPr>
        <p:spPr>
          <a:xfrm>
            <a:off x="6220551" y="1301140"/>
            <a:ext cx="129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Type/Select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5FD2BDD8-6776-4AE3-8CD3-46143A35E338}"/>
              </a:ext>
            </a:extLst>
          </p:cNvPr>
          <p:cNvSpPr/>
          <p:nvPr/>
        </p:nvSpPr>
        <p:spPr>
          <a:xfrm>
            <a:off x="7380695" y="1366904"/>
            <a:ext cx="268169" cy="2281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E3F8E3-8A2D-4D78-8F8D-EC837DD57567}"/>
              </a:ext>
            </a:extLst>
          </p:cNvPr>
          <p:cNvSpPr/>
          <p:nvPr/>
        </p:nvSpPr>
        <p:spPr>
          <a:xfrm>
            <a:off x="468558" y="4722898"/>
            <a:ext cx="1332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Completed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4D238BA-513B-4356-BC33-FAB1420DB88C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6A638B6-D5A8-428E-8DB4-1306F130513D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0E28AAD-4770-4EC6-B813-9726C10DDEED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C19E433-DB0D-4624-8753-A6ACA5D22AD2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A173541-6D79-4E4B-9DBD-4C723CCA890E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403DF1F-3D0A-452A-9475-D71ABCFF9073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CD0A7F7-6947-4501-AECE-485F70B79A9A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38" name="Arrow: Striped Right 37">
            <a:extLst>
              <a:ext uri="{FF2B5EF4-FFF2-40B4-BE49-F238E27FC236}">
                <a16:creationId xmlns:a16="http://schemas.microsoft.com/office/drawing/2014/main" id="{43AD4F4D-7EE1-419C-AFAC-BBE032997905}"/>
              </a:ext>
            </a:extLst>
          </p:cNvPr>
          <p:cNvSpPr/>
          <p:nvPr/>
        </p:nvSpPr>
        <p:spPr>
          <a:xfrm>
            <a:off x="1856727" y="3942213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D2297BC-28D8-4708-A88E-E83AAB8240DA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04BD07-ECA0-4979-9972-5D67B96F0AAC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F2ABCF9-4F7C-495A-8546-371087769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9B8DE9-9C88-49BA-8E10-A425491BA891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B941CE3-BAA3-4076-848E-3A7A1451D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48C1CF7-0B63-48AD-B494-AE5F8861A5B7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C1C2BF7-6D51-4DF0-AE72-E1165AC49CDA}"/>
              </a:ext>
            </a:extLst>
          </p:cNvPr>
          <p:cNvSpPr txBox="1"/>
          <p:nvPr/>
        </p:nvSpPr>
        <p:spPr>
          <a:xfrm>
            <a:off x="558045" y="1304478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45F9904-54D9-4101-83A7-F7C3F2F6D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77737"/>
              </p:ext>
            </p:extLst>
          </p:nvPr>
        </p:nvGraphicFramePr>
        <p:xfrm>
          <a:off x="2494643" y="1898864"/>
          <a:ext cx="8682165" cy="4307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720">
                  <a:extLst>
                    <a:ext uri="{9D8B030D-6E8A-4147-A177-3AD203B41FA5}">
                      <a16:colId xmlns:a16="http://schemas.microsoft.com/office/drawing/2014/main" val="2761757019"/>
                    </a:ext>
                  </a:extLst>
                </a:gridCol>
                <a:gridCol w="1158110">
                  <a:extLst>
                    <a:ext uri="{9D8B030D-6E8A-4147-A177-3AD203B41FA5}">
                      <a16:colId xmlns:a16="http://schemas.microsoft.com/office/drawing/2014/main" val="1920394349"/>
                    </a:ext>
                  </a:extLst>
                </a:gridCol>
                <a:gridCol w="1225572">
                  <a:extLst>
                    <a:ext uri="{9D8B030D-6E8A-4147-A177-3AD203B41FA5}">
                      <a16:colId xmlns:a16="http://schemas.microsoft.com/office/drawing/2014/main" val="912065878"/>
                    </a:ext>
                  </a:extLst>
                </a:gridCol>
                <a:gridCol w="1304278">
                  <a:extLst>
                    <a:ext uri="{9D8B030D-6E8A-4147-A177-3AD203B41FA5}">
                      <a16:colId xmlns:a16="http://schemas.microsoft.com/office/drawing/2014/main" val="2658164978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4044755467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1299103082"/>
                    </a:ext>
                  </a:extLst>
                </a:gridCol>
                <a:gridCol w="1426801">
                  <a:extLst>
                    <a:ext uri="{9D8B030D-6E8A-4147-A177-3AD203B41FA5}">
                      <a16:colId xmlns:a16="http://schemas.microsoft.com/office/drawing/2014/main" val="1422195884"/>
                    </a:ext>
                  </a:extLst>
                </a:gridCol>
              </a:tblGrid>
              <a:tr h="5333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Campaign ID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Brand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Client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Planner Name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Start Date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End Date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Re- Plan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88494"/>
                  </a:ext>
                </a:extLst>
              </a:tr>
              <a:tr h="5333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140519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 April, 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03 May, 2019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2741"/>
                  </a:ext>
                </a:extLst>
              </a:tr>
              <a:tr h="752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150519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05 May, 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15 May, 20</a:t>
                      </a:r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97839"/>
                  </a:ext>
                </a:extLst>
              </a:tr>
              <a:tr h="1631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160519 –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Hyperlink that allows planner to edit  Plans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88544"/>
                  </a:ext>
                </a:extLst>
              </a:tr>
              <a:tr h="428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35455"/>
                  </a:ext>
                </a:extLst>
              </a:tr>
              <a:tr h="428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81597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E4188F2C-1774-4EDB-AE18-91C77776A29C}"/>
              </a:ext>
            </a:extLst>
          </p:cNvPr>
          <p:cNvGrpSpPr/>
          <p:nvPr/>
        </p:nvGrpSpPr>
        <p:grpSpPr>
          <a:xfrm>
            <a:off x="9911168" y="2465097"/>
            <a:ext cx="1076658" cy="369332"/>
            <a:chOff x="9340947" y="4059588"/>
            <a:chExt cx="1311032" cy="5817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41E754-4042-43D0-A946-EB709955DBA4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164F8C-4F7F-4C3F-B8B7-2D7A224CCC05}"/>
                </a:ext>
              </a:extLst>
            </p:cNvPr>
            <p:cNvSpPr txBox="1"/>
            <p:nvPr/>
          </p:nvSpPr>
          <p:spPr>
            <a:xfrm>
              <a:off x="9340947" y="4059588"/>
              <a:ext cx="1311032" cy="58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RE-PLAN</a:t>
              </a:r>
              <a:endParaRPr lang="en-IN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AED6A9-2341-4595-A6FE-17E98BD264EB}"/>
              </a:ext>
            </a:extLst>
          </p:cNvPr>
          <p:cNvGrpSpPr/>
          <p:nvPr/>
        </p:nvGrpSpPr>
        <p:grpSpPr>
          <a:xfrm>
            <a:off x="9940594" y="3115506"/>
            <a:ext cx="1076658" cy="369332"/>
            <a:chOff x="9340947" y="4059588"/>
            <a:chExt cx="1311032" cy="5817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AE1D16-6DA0-4C5B-AA7C-0B1618784864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E2BEED-6EE8-4E85-88AA-9F2B2A7A7F1E}"/>
                </a:ext>
              </a:extLst>
            </p:cNvPr>
            <p:cNvSpPr txBox="1"/>
            <p:nvPr/>
          </p:nvSpPr>
          <p:spPr>
            <a:xfrm>
              <a:off x="9340947" y="4059588"/>
              <a:ext cx="1311032" cy="58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RE-PLAN</a:t>
              </a:r>
              <a:endParaRPr lang="en-IN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C79213C-0413-4CBC-ACBF-E5119439D23A}"/>
              </a:ext>
            </a:extLst>
          </p:cNvPr>
          <p:cNvGrpSpPr/>
          <p:nvPr/>
        </p:nvGrpSpPr>
        <p:grpSpPr>
          <a:xfrm>
            <a:off x="9929124" y="3840213"/>
            <a:ext cx="1076658" cy="369332"/>
            <a:chOff x="9340947" y="4059588"/>
            <a:chExt cx="1311032" cy="5817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498907-DD2B-47AF-A809-3D02BA57F361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F03100-691C-45C3-8B0A-E80502C4C14E}"/>
                </a:ext>
              </a:extLst>
            </p:cNvPr>
            <p:cNvSpPr txBox="1"/>
            <p:nvPr/>
          </p:nvSpPr>
          <p:spPr>
            <a:xfrm>
              <a:off x="9340947" y="4059588"/>
              <a:ext cx="1311032" cy="58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RE-PLAN</a:t>
              </a:r>
              <a:endParaRPr lang="en-IN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56F518-803D-4345-B278-B508CD62F0B0}"/>
              </a:ext>
            </a:extLst>
          </p:cNvPr>
          <p:cNvGrpSpPr/>
          <p:nvPr/>
        </p:nvGrpSpPr>
        <p:grpSpPr>
          <a:xfrm>
            <a:off x="3531431" y="2545381"/>
            <a:ext cx="5902820" cy="2906959"/>
            <a:chOff x="4457313" y="2852881"/>
            <a:chExt cx="4780621" cy="161341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D280ABB-6EA9-4FB2-B047-B0C3532812A8}"/>
                </a:ext>
              </a:extLst>
            </p:cNvPr>
            <p:cNvSpPr/>
            <p:nvPr/>
          </p:nvSpPr>
          <p:spPr>
            <a:xfrm>
              <a:off x="4457313" y="2852881"/>
              <a:ext cx="4780621" cy="1613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7AC94B-D8DA-4DB7-B97B-0F66EE6DB094}"/>
                </a:ext>
              </a:extLst>
            </p:cNvPr>
            <p:cNvSpPr txBox="1"/>
            <p:nvPr/>
          </p:nvSpPr>
          <p:spPr>
            <a:xfrm>
              <a:off x="5917491" y="2868126"/>
              <a:ext cx="240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Re-Plan Options</a:t>
              </a:r>
              <a:endParaRPr lang="en-IN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F79085F-33D0-470E-9042-FAB1ED145169}"/>
                </a:ext>
              </a:extLst>
            </p:cNvPr>
            <p:cNvGrpSpPr/>
            <p:nvPr/>
          </p:nvGrpSpPr>
          <p:grpSpPr>
            <a:xfrm>
              <a:off x="4612535" y="3165110"/>
              <a:ext cx="2440123" cy="391754"/>
              <a:chOff x="8969177" y="3516628"/>
              <a:chExt cx="1674061" cy="3917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2DEA6F2-CD10-4934-97E2-8287B1DBB9FD}"/>
                  </a:ext>
                </a:extLst>
              </p:cNvPr>
              <p:cNvSpPr/>
              <p:nvPr/>
            </p:nvSpPr>
            <p:spPr>
              <a:xfrm>
                <a:off x="8969177" y="3516628"/>
                <a:ext cx="1473017" cy="3917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5AE5D27-7E41-4640-959F-90B4E116D15D}"/>
                  </a:ext>
                </a:extLst>
              </p:cNvPr>
              <p:cNvSpPr txBox="1"/>
              <p:nvPr/>
            </p:nvSpPr>
            <p:spPr>
              <a:xfrm>
                <a:off x="8994088" y="3598275"/>
                <a:ext cx="1649150" cy="20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Re-Upload Buying Basket </a:t>
                </a:r>
                <a:endParaRPr lang="en-IN" dirty="0">
                  <a:latin typeface="Tw Cen MT" panose="020B0602020104020603" pitchFamily="34" charset="0"/>
                </a:endParaRPr>
              </a:p>
            </p:txBody>
          </p:sp>
        </p:grpSp>
      </p:grp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EEF54E2B-EF24-4D6C-A575-C8E0E1D74EBC}"/>
              </a:ext>
            </a:extLst>
          </p:cNvPr>
          <p:cNvSpPr/>
          <p:nvPr/>
        </p:nvSpPr>
        <p:spPr>
          <a:xfrm>
            <a:off x="9449274" y="3215983"/>
            <a:ext cx="476720" cy="188513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E92C8F-140B-4F6A-BD54-DABB88589947}"/>
              </a:ext>
            </a:extLst>
          </p:cNvPr>
          <p:cNvSpPr/>
          <p:nvPr/>
        </p:nvSpPr>
        <p:spPr>
          <a:xfrm>
            <a:off x="6577202" y="3115506"/>
            <a:ext cx="2651083" cy="7058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3E31FA-173E-46D2-A608-BF1616AA27E2}"/>
              </a:ext>
            </a:extLst>
          </p:cNvPr>
          <p:cNvSpPr txBox="1"/>
          <p:nvPr/>
        </p:nvSpPr>
        <p:spPr>
          <a:xfrm>
            <a:off x="7089476" y="3255160"/>
            <a:ext cx="196467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Edit Weightage </a:t>
            </a:r>
            <a:endParaRPr lang="en-IN" dirty="0">
              <a:latin typeface="Tw Cen MT" panose="020B0602020104020603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344EA3-F594-47A9-BAF6-C7958ECF7960}"/>
              </a:ext>
            </a:extLst>
          </p:cNvPr>
          <p:cNvGrpSpPr/>
          <p:nvPr/>
        </p:nvGrpSpPr>
        <p:grpSpPr>
          <a:xfrm>
            <a:off x="3738968" y="4189897"/>
            <a:ext cx="2651083" cy="705842"/>
            <a:chOff x="3992187" y="4330577"/>
            <a:chExt cx="2651083" cy="70584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4D84AB8-3EC7-492E-8D2D-25DA845EABB1}"/>
                </a:ext>
              </a:extLst>
            </p:cNvPr>
            <p:cNvSpPr/>
            <p:nvPr/>
          </p:nvSpPr>
          <p:spPr>
            <a:xfrm>
              <a:off x="3992187" y="4330577"/>
              <a:ext cx="2651083" cy="7058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1E1D53-397A-41F2-8174-1D3DAADA9D2A}"/>
                </a:ext>
              </a:extLst>
            </p:cNvPr>
            <p:cNvSpPr txBox="1"/>
            <p:nvPr/>
          </p:nvSpPr>
          <p:spPr>
            <a:xfrm>
              <a:off x="4044059" y="4366308"/>
              <a:ext cx="2507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Re-Upload Budget Allocation Sheet  </a:t>
              </a:r>
              <a:endParaRPr lang="en-IN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E3F8209-C946-41A6-B11B-11E1C89ED765}"/>
              </a:ext>
            </a:extLst>
          </p:cNvPr>
          <p:cNvGrpSpPr/>
          <p:nvPr/>
        </p:nvGrpSpPr>
        <p:grpSpPr>
          <a:xfrm>
            <a:off x="6604196" y="4188624"/>
            <a:ext cx="2651083" cy="706864"/>
            <a:chOff x="6857414" y="4329304"/>
            <a:chExt cx="2651083" cy="70686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99DFB10-8FAA-4D36-960F-DDE98EBF2643}"/>
                </a:ext>
              </a:extLst>
            </p:cNvPr>
            <p:cNvSpPr/>
            <p:nvPr/>
          </p:nvSpPr>
          <p:spPr>
            <a:xfrm>
              <a:off x="6857414" y="4329304"/>
              <a:ext cx="2651083" cy="7058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6B63FFF-3EDD-4C9A-8443-B2C5D1BBCA5B}"/>
                </a:ext>
              </a:extLst>
            </p:cNvPr>
            <p:cNvSpPr txBox="1"/>
            <p:nvPr/>
          </p:nvSpPr>
          <p:spPr>
            <a:xfrm>
              <a:off x="6956341" y="4389837"/>
              <a:ext cx="24038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Upload Revised Accelerator Plan </a:t>
              </a:r>
              <a:endParaRPr lang="en-IN" dirty="0">
                <a:latin typeface="Tw Cen MT" panose="020B0602020104020603" pitchFamily="34" charset="0"/>
              </a:endParaRP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E43A44-9092-4D7D-B2BA-1F2F437602A6}"/>
              </a:ext>
            </a:extLst>
          </p:cNvPr>
          <p:cNvCxnSpPr/>
          <p:nvPr/>
        </p:nvCxnSpPr>
        <p:spPr>
          <a:xfrm>
            <a:off x="3838340" y="5177122"/>
            <a:ext cx="5234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95D8D5-5CA9-4AC0-8A86-397AAA2474B8}"/>
              </a:ext>
            </a:extLst>
          </p:cNvPr>
          <p:cNvCxnSpPr/>
          <p:nvPr/>
        </p:nvCxnSpPr>
        <p:spPr>
          <a:xfrm>
            <a:off x="6243583" y="5177122"/>
            <a:ext cx="0" cy="4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3DFD65-4C7C-490B-B043-36B695CD516B}"/>
              </a:ext>
            </a:extLst>
          </p:cNvPr>
          <p:cNvCxnSpPr/>
          <p:nvPr/>
        </p:nvCxnSpPr>
        <p:spPr>
          <a:xfrm flipV="1">
            <a:off x="3838340" y="5036442"/>
            <a:ext cx="0" cy="14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C9FD54-1DA8-46D4-A429-8EEC71136868}"/>
              </a:ext>
            </a:extLst>
          </p:cNvPr>
          <p:cNvCxnSpPr/>
          <p:nvPr/>
        </p:nvCxnSpPr>
        <p:spPr>
          <a:xfrm flipV="1">
            <a:off x="9055110" y="5034096"/>
            <a:ext cx="0" cy="14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116ABEF-02C7-47E0-93AA-36045CF572C3}"/>
              </a:ext>
            </a:extLst>
          </p:cNvPr>
          <p:cNvGrpSpPr/>
          <p:nvPr/>
        </p:nvGrpSpPr>
        <p:grpSpPr>
          <a:xfrm>
            <a:off x="4131114" y="5639409"/>
            <a:ext cx="4703454" cy="1032145"/>
            <a:chOff x="5714348" y="2449599"/>
            <a:chExt cx="3071256" cy="1279896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DBCE304-162B-4057-8955-03E80261C149}"/>
                </a:ext>
              </a:extLst>
            </p:cNvPr>
            <p:cNvSpPr/>
            <p:nvPr/>
          </p:nvSpPr>
          <p:spPr>
            <a:xfrm>
              <a:off x="5714348" y="2449599"/>
              <a:ext cx="3071256" cy="9919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51C354-1717-49C6-9A66-7B113C6009AF}"/>
                </a:ext>
              </a:extLst>
            </p:cNvPr>
            <p:cNvSpPr txBox="1"/>
            <p:nvPr/>
          </p:nvSpPr>
          <p:spPr>
            <a:xfrm>
              <a:off x="5791983" y="2546369"/>
              <a:ext cx="2986017" cy="1183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click on these options will take user to respective landing page within the web app and enable the particular feature for re-upload or re-edit. Other features will remain disabled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28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34"/>
            <a:ext cx="12191998" cy="68499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78F8DE-C220-406E-B100-026CBE513A38}"/>
              </a:ext>
            </a:extLst>
          </p:cNvPr>
          <p:cNvCxnSpPr/>
          <p:nvPr/>
        </p:nvCxnSpPr>
        <p:spPr>
          <a:xfrm flipH="1">
            <a:off x="4529794" y="0"/>
            <a:ext cx="36153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C32073C-8FE9-464B-8F49-9BC3BAC8CE10}"/>
              </a:ext>
            </a:extLst>
          </p:cNvPr>
          <p:cNvSpPr/>
          <p:nvPr/>
        </p:nvSpPr>
        <p:spPr>
          <a:xfrm>
            <a:off x="9178564" y="2475910"/>
            <a:ext cx="2349304" cy="450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4D043-2480-48C2-9562-9873B7D84A49}"/>
              </a:ext>
            </a:extLst>
          </p:cNvPr>
          <p:cNvSpPr/>
          <p:nvPr/>
        </p:nvSpPr>
        <p:spPr>
          <a:xfrm>
            <a:off x="9201141" y="3302390"/>
            <a:ext cx="2349304" cy="4501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4E1BC1-3E72-45FE-B464-ED07637828FC}"/>
              </a:ext>
            </a:extLst>
          </p:cNvPr>
          <p:cNvGrpSpPr/>
          <p:nvPr/>
        </p:nvGrpSpPr>
        <p:grpSpPr>
          <a:xfrm>
            <a:off x="9502726" y="4128871"/>
            <a:ext cx="1470074" cy="443134"/>
            <a:chOff x="9340948" y="4128871"/>
            <a:chExt cx="1181686" cy="4431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7ED6FE-EB01-474C-9581-9F8FE8828565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85E998-04FC-433B-8DF7-E511F4F796B1}"/>
                </a:ext>
              </a:extLst>
            </p:cNvPr>
            <p:cNvSpPr txBox="1"/>
            <p:nvPr/>
          </p:nvSpPr>
          <p:spPr>
            <a:xfrm>
              <a:off x="9537895" y="4165772"/>
              <a:ext cx="85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LOGIN</a:t>
              </a:r>
              <a:endParaRPr lang="en-IN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64735B-C468-421A-BB37-5E77A0CDF1AE}"/>
              </a:ext>
            </a:extLst>
          </p:cNvPr>
          <p:cNvSpPr txBox="1"/>
          <p:nvPr/>
        </p:nvSpPr>
        <p:spPr>
          <a:xfrm>
            <a:off x="6975145" y="2514537"/>
            <a:ext cx="234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Lead Username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6FAF-AAA9-4DD0-B75F-09248C154F3A}"/>
              </a:ext>
            </a:extLst>
          </p:cNvPr>
          <p:cNvSpPr txBox="1"/>
          <p:nvPr/>
        </p:nvSpPr>
        <p:spPr>
          <a:xfrm>
            <a:off x="8153056" y="3383225"/>
            <a:ext cx="126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67BB12-CED9-42B0-9D79-87062E48F1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80" y="2208627"/>
            <a:ext cx="4091944" cy="18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9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01828"/>
            <a:ext cx="12191998" cy="68499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E46AD6-81F5-4593-9171-852F644BF1F0}"/>
              </a:ext>
            </a:extLst>
          </p:cNvPr>
          <p:cNvGrpSpPr/>
          <p:nvPr/>
        </p:nvGrpSpPr>
        <p:grpSpPr>
          <a:xfrm>
            <a:off x="4105622" y="126016"/>
            <a:ext cx="4783015" cy="582524"/>
            <a:chOff x="3798277" y="566866"/>
            <a:chExt cx="4783015" cy="5825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5EBC63-4C07-4448-8E96-0C0246E0CED9}"/>
                </a:ext>
              </a:extLst>
            </p:cNvPr>
            <p:cNvSpPr/>
            <p:nvPr/>
          </p:nvSpPr>
          <p:spPr>
            <a:xfrm>
              <a:off x="3798277" y="566866"/>
              <a:ext cx="4164038" cy="582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31DFD4-D134-417B-869E-B674CE1D94A3}"/>
                </a:ext>
              </a:extLst>
            </p:cNvPr>
            <p:cNvSpPr txBox="1"/>
            <p:nvPr/>
          </p:nvSpPr>
          <p:spPr>
            <a:xfrm>
              <a:off x="4149969" y="627296"/>
              <a:ext cx="4431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ON-GOING PLANS list page</a:t>
              </a:r>
              <a:endParaRPr lang="en-IN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69670"/>
            <a:ext cx="9284677" cy="570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2A0DFA-F876-4C89-B63A-82B07C6C1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25637"/>
              </p:ext>
            </p:extLst>
          </p:nvPr>
        </p:nvGraphicFramePr>
        <p:xfrm>
          <a:off x="2541926" y="2094813"/>
          <a:ext cx="8210177" cy="447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481">
                  <a:extLst>
                    <a:ext uri="{9D8B030D-6E8A-4147-A177-3AD203B41FA5}">
                      <a16:colId xmlns:a16="http://schemas.microsoft.com/office/drawing/2014/main" val="2761757019"/>
                    </a:ext>
                  </a:extLst>
                </a:gridCol>
                <a:gridCol w="1269410">
                  <a:extLst>
                    <a:ext uri="{9D8B030D-6E8A-4147-A177-3AD203B41FA5}">
                      <a16:colId xmlns:a16="http://schemas.microsoft.com/office/drawing/2014/main" val="1920394349"/>
                    </a:ext>
                  </a:extLst>
                </a:gridCol>
                <a:gridCol w="1343355">
                  <a:extLst>
                    <a:ext uri="{9D8B030D-6E8A-4147-A177-3AD203B41FA5}">
                      <a16:colId xmlns:a16="http://schemas.microsoft.com/office/drawing/2014/main" val="912065878"/>
                    </a:ext>
                  </a:extLst>
                </a:gridCol>
                <a:gridCol w="1429625">
                  <a:extLst>
                    <a:ext uri="{9D8B030D-6E8A-4147-A177-3AD203B41FA5}">
                      <a16:colId xmlns:a16="http://schemas.microsoft.com/office/drawing/2014/main" val="2658164978"/>
                    </a:ext>
                  </a:extLst>
                </a:gridCol>
                <a:gridCol w="1306383">
                  <a:extLst>
                    <a:ext uri="{9D8B030D-6E8A-4147-A177-3AD203B41FA5}">
                      <a16:colId xmlns:a16="http://schemas.microsoft.com/office/drawing/2014/main" val="4044755467"/>
                    </a:ext>
                  </a:extLst>
                </a:gridCol>
                <a:gridCol w="1563923">
                  <a:extLst>
                    <a:ext uri="{9D8B030D-6E8A-4147-A177-3AD203B41FA5}">
                      <a16:colId xmlns:a16="http://schemas.microsoft.com/office/drawing/2014/main" val="1422195884"/>
                    </a:ext>
                  </a:extLst>
                </a:gridCol>
              </a:tblGrid>
              <a:tr h="5333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Campaign ID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Brand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Client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Planner Name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Start Date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Prioritization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88494"/>
                  </a:ext>
                </a:extLst>
              </a:tr>
              <a:tr h="5333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140519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 May, 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2741"/>
                  </a:ext>
                </a:extLst>
              </a:tr>
              <a:tr h="752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150519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May, 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97839"/>
                  </a:ext>
                </a:extLst>
              </a:tr>
              <a:tr h="1631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160519 –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Hyperlink that allows planner to download files related to this plan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88544"/>
                  </a:ext>
                </a:extLst>
              </a:tr>
              <a:tr h="428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35455"/>
                  </a:ext>
                </a:extLst>
              </a:tr>
              <a:tr h="428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8159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CD2625C-0C16-4286-945F-06EDBC4A792F}"/>
              </a:ext>
            </a:extLst>
          </p:cNvPr>
          <p:cNvGrpSpPr/>
          <p:nvPr/>
        </p:nvGrpSpPr>
        <p:grpSpPr>
          <a:xfrm>
            <a:off x="5090690" y="1064117"/>
            <a:ext cx="2036171" cy="398878"/>
            <a:chOff x="4449372" y="1211240"/>
            <a:chExt cx="2036171" cy="39887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BC00616-E55D-4D77-9330-2FF0A9975F68}"/>
                </a:ext>
              </a:extLst>
            </p:cNvPr>
            <p:cNvSpPr txBox="1"/>
            <p:nvPr/>
          </p:nvSpPr>
          <p:spPr>
            <a:xfrm>
              <a:off x="4449372" y="1271564"/>
              <a:ext cx="150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Date Range</a:t>
              </a:r>
              <a:endParaRPr lang="en-IN" sz="16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CE0CC0-CB6F-4C1B-ABC0-E4C1BF6FE858}"/>
                </a:ext>
              </a:extLst>
            </p:cNvPr>
            <p:cNvSpPr/>
            <p:nvPr/>
          </p:nvSpPr>
          <p:spPr>
            <a:xfrm>
              <a:off x="5540310" y="1211240"/>
              <a:ext cx="945233" cy="34440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E3B993E-1715-4E32-8587-97ECF14FFDA1}"/>
                </a:ext>
              </a:extLst>
            </p:cNvPr>
            <p:cNvSpPr txBox="1"/>
            <p:nvPr/>
          </p:nvSpPr>
          <p:spPr>
            <a:xfrm>
              <a:off x="5561872" y="1256245"/>
              <a:ext cx="85701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From </a:t>
              </a:r>
              <a:endParaRPr lang="en-IN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Flowchart: Merge 76">
              <a:extLst>
                <a:ext uri="{FF2B5EF4-FFF2-40B4-BE49-F238E27FC236}">
                  <a16:creationId xmlns:a16="http://schemas.microsoft.com/office/drawing/2014/main" id="{5FD2BDD8-6776-4AE3-8CD3-46143A35E338}"/>
                </a:ext>
              </a:extLst>
            </p:cNvPr>
            <p:cNvSpPr/>
            <p:nvPr/>
          </p:nvSpPr>
          <p:spPr>
            <a:xfrm>
              <a:off x="6118286" y="1312680"/>
              <a:ext cx="221627" cy="188513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1" name="Flowchart: Merge 80">
            <a:extLst>
              <a:ext uri="{FF2B5EF4-FFF2-40B4-BE49-F238E27FC236}">
                <a16:creationId xmlns:a16="http://schemas.microsoft.com/office/drawing/2014/main" id="{27C8C195-D128-490F-9D1B-7CC1DBD72067}"/>
              </a:ext>
            </a:extLst>
          </p:cNvPr>
          <p:cNvSpPr/>
          <p:nvPr/>
        </p:nvSpPr>
        <p:spPr>
          <a:xfrm>
            <a:off x="4606950" y="2344958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117CE-2A8F-476F-B7C1-67F1EFF3E3E6}"/>
              </a:ext>
            </a:extLst>
          </p:cNvPr>
          <p:cNvSpPr/>
          <p:nvPr/>
        </p:nvSpPr>
        <p:spPr>
          <a:xfrm>
            <a:off x="401159" y="217981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On Going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8C5B5A-D193-4991-B19B-336EED9BD3A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06ED911-3C7E-4EE2-9C7A-7B93CAFD218F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4740FAE-3D0E-4156-81ED-A409FFC0414D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92FAFC-3892-49BD-A581-6F4F7D124E51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DA566C2-1F84-4A84-8D5D-3EBE9A6478F0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F7EB82E-F4E4-4FD6-AE12-68B263D8F615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2FD88DA-9720-41BB-A7A9-36DDAC414DFB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9CFF758-1CEC-4994-90E2-C7E53A5C1421}"/>
              </a:ext>
            </a:extLst>
          </p:cNvPr>
          <p:cNvSpPr txBox="1"/>
          <p:nvPr/>
        </p:nvSpPr>
        <p:spPr>
          <a:xfrm>
            <a:off x="553771" y="1306152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C74B6275-EADE-499B-8A8B-2C7AAA8F58A8}"/>
              </a:ext>
            </a:extLst>
          </p:cNvPr>
          <p:cNvSpPr/>
          <p:nvPr/>
        </p:nvSpPr>
        <p:spPr>
          <a:xfrm>
            <a:off x="1856727" y="3084085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ADF2B3-1AC2-475E-9CBE-5722900AD870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DD019-D503-47E6-BA74-3873279BBE46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CB104C99-26D6-4979-B76F-2C9FE083D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9203F97-15F3-4E66-96A1-840D40EF7F85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F05CAC-10AE-477F-ADD0-B1CAFADEF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02DD37-97CC-4BA3-B820-F086AC5F99EC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05BFA-39D8-4C57-BFC0-8326DFEBF80A}"/>
              </a:ext>
            </a:extLst>
          </p:cNvPr>
          <p:cNvGrpSpPr/>
          <p:nvPr/>
        </p:nvGrpSpPr>
        <p:grpSpPr>
          <a:xfrm>
            <a:off x="2321173" y="1135144"/>
            <a:ext cx="2606638" cy="381613"/>
            <a:chOff x="4589589" y="1409824"/>
            <a:chExt cx="2606638" cy="38161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AB1025-82B0-4524-9B16-AF47B2C26F44}"/>
                </a:ext>
              </a:extLst>
            </p:cNvPr>
            <p:cNvSpPr txBox="1"/>
            <p:nvPr/>
          </p:nvSpPr>
          <p:spPr>
            <a:xfrm>
              <a:off x="4589589" y="1425081"/>
              <a:ext cx="150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Campaign ID</a:t>
              </a:r>
              <a:endParaRPr lang="en-IN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C3BCE9-25D9-4539-87ED-86DA139E8011}"/>
                </a:ext>
              </a:extLst>
            </p:cNvPr>
            <p:cNvSpPr/>
            <p:nvPr/>
          </p:nvSpPr>
          <p:spPr>
            <a:xfrm>
              <a:off x="5829753" y="1409824"/>
              <a:ext cx="1366474" cy="38161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904814-F033-4E68-8AF6-46A2D21FD479}"/>
                </a:ext>
              </a:extLst>
            </p:cNvPr>
            <p:cNvSpPr txBox="1"/>
            <p:nvPr/>
          </p:nvSpPr>
          <p:spPr>
            <a:xfrm>
              <a:off x="5795540" y="1455858"/>
              <a:ext cx="12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Type/Select</a:t>
              </a:r>
              <a:endParaRPr lang="en-IN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Flowchart: Merge 44">
              <a:extLst>
                <a:ext uri="{FF2B5EF4-FFF2-40B4-BE49-F238E27FC236}">
                  <a16:creationId xmlns:a16="http://schemas.microsoft.com/office/drawing/2014/main" id="{ECE521CC-A5F3-4B1E-B57A-4CE959023C06}"/>
                </a:ext>
              </a:extLst>
            </p:cNvPr>
            <p:cNvSpPr/>
            <p:nvPr/>
          </p:nvSpPr>
          <p:spPr>
            <a:xfrm>
              <a:off x="6793786" y="1495696"/>
              <a:ext cx="268169" cy="2281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787A84-71A0-48A2-B377-96324E7EFABB}"/>
              </a:ext>
            </a:extLst>
          </p:cNvPr>
          <p:cNvGrpSpPr/>
          <p:nvPr/>
        </p:nvGrpSpPr>
        <p:grpSpPr>
          <a:xfrm>
            <a:off x="8213599" y="1046329"/>
            <a:ext cx="2538504" cy="393895"/>
            <a:chOff x="4786209" y="1455388"/>
            <a:chExt cx="2538504" cy="39389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868229-714B-4024-9E8D-ACCFF7BE0F22}"/>
                </a:ext>
              </a:extLst>
            </p:cNvPr>
            <p:cNvSpPr txBox="1"/>
            <p:nvPr/>
          </p:nvSpPr>
          <p:spPr>
            <a:xfrm>
              <a:off x="4786209" y="1495005"/>
              <a:ext cx="150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Client Name</a:t>
              </a:r>
              <a:endParaRPr lang="en-IN" sz="16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DD2A4D0-30D5-4A29-BA8C-044E5E6E1816}"/>
                </a:ext>
              </a:extLst>
            </p:cNvPr>
            <p:cNvSpPr/>
            <p:nvPr/>
          </p:nvSpPr>
          <p:spPr>
            <a:xfrm>
              <a:off x="5979002" y="1455388"/>
              <a:ext cx="1345711" cy="3938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25FBFC-A509-4EB4-9F65-2D112CD97EBE}"/>
                </a:ext>
              </a:extLst>
            </p:cNvPr>
            <p:cNvSpPr txBox="1"/>
            <p:nvPr/>
          </p:nvSpPr>
          <p:spPr>
            <a:xfrm>
              <a:off x="5989788" y="1513107"/>
              <a:ext cx="12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Type/Select</a:t>
              </a:r>
              <a:endParaRPr lang="en-IN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Flowchart: Merge 49">
              <a:extLst>
                <a:ext uri="{FF2B5EF4-FFF2-40B4-BE49-F238E27FC236}">
                  <a16:creationId xmlns:a16="http://schemas.microsoft.com/office/drawing/2014/main" id="{49B3DA26-63DA-4EC2-90B4-8A45357A1720}"/>
                </a:ext>
              </a:extLst>
            </p:cNvPr>
            <p:cNvSpPr/>
            <p:nvPr/>
          </p:nvSpPr>
          <p:spPr>
            <a:xfrm>
              <a:off x="6971199" y="1564323"/>
              <a:ext cx="268169" cy="2281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8256AFC-71FC-42D7-AF35-EF5DBF43FC2E}"/>
              </a:ext>
            </a:extLst>
          </p:cNvPr>
          <p:cNvSpPr txBox="1"/>
          <p:nvPr/>
        </p:nvSpPr>
        <p:spPr>
          <a:xfrm>
            <a:off x="7253187" y="1100741"/>
            <a:ext cx="85701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To 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4253A96D-C2A6-4764-A119-414FF912186A}"/>
              </a:ext>
            </a:extLst>
          </p:cNvPr>
          <p:cNvSpPr/>
          <p:nvPr/>
        </p:nvSpPr>
        <p:spPr>
          <a:xfrm>
            <a:off x="7658833" y="1179505"/>
            <a:ext cx="221627" cy="18851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7B41E-4C58-4F06-AB21-FEBD66E0B046}"/>
              </a:ext>
            </a:extLst>
          </p:cNvPr>
          <p:cNvSpPr/>
          <p:nvPr/>
        </p:nvSpPr>
        <p:spPr>
          <a:xfrm>
            <a:off x="7242131" y="1103489"/>
            <a:ext cx="646210" cy="30228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B17F74-376A-45EC-8A03-138A7E33B6D8}"/>
              </a:ext>
            </a:extLst>
          </p:cNvPr>
          <p:cNvSpPr/>
          <p:nvPr/>
        </p:nvSpPr>
        <p:spPr>
          <a:xfrm>
            <a:off x="5092969" y="1102352"/>
            <a:ext cx="2820196" cy="4898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15505990-F365-4AAB-9C49-A6E6A58BBBAA}"/>
              </a:ext>
            </a:extLst>
          </p:cNvPr>
          <p:cNvSpPr/>
          <p:nvPr/>
        </p:nvSpPr>
        <p:spPr>
          <a:xfrm>
            <a:off x="5800949" y="2369750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Flowchart: Merge 55">
            <a:extLst>
              <a:ext uri="{FF2B5EF4-FFF2-40B4-BE49-F238E27FC236}">
                <a16:creationId xmlns:a16="http://schemas.microsoft.com/office/drawing/2014/main" id="{990F1992-6428-49EA-976D-9EAA3488CEF5}"/>
              </a:ext>
            </a:extLst>
          </p:cNvPr>
          <p:cNvSpPr/>
          <p:nvPr/>
        </p:nvSpPr>
        <p:spPr>
          <a:xfrm>
            <a:off x="7550779" y="2366858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Flowchart: Merge 56">
            <a:extLst>
              <a:ext uri="{FF2B5EF4-FFF2-40B4-BE49-F238E27FC236}">
                <a16:creationId xmlns:a16="http://schemas.microsoft.com/office/drawing/2014/main" id="{821EB25B-5108-4325-A264-F2CD70D073AE}"/>
              </a:ext>
            </a:extLst>
          </p:cNvPr>
          <p:cNvSpPr/>
          <p:nvPr/>
        </p:nvSpPr>
        <p:spPr>
          <a:xfrm>
            <a:off x="8870355" y="2344957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BACE58-A630-4C71-A7ED-67E249984D6F}"/>
              </a:ext>
            </a:extLst>
          </p:cNvPr>
          <p:cNvGrpSpPr/>
          <p:nvPr/>
        </p:nvGrpSpPr>
        <p:grpSpPr>
          <a:xfrm>
            <a:off x="9403457" y="2648767"/>
            <a:ext cx="1129216" cy="402112"/>
            <a:chOff x="9960720" y="2636551"/>
            <a:chExt cx="1129216" cy="40211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38531F-15DD-49BE-B24D-63CF8257BA70}"/>
                </a:ext>
              </a:extLst>
            </p:cNvPr>
            <p:cNvSpPr/>
            <p:nvPr/>
          </p:nvSpPr>
          <p:spPr>
            <a:xfrm>
              <a:off x="10006032" y="2678279"/>
              <a:ext cx="999750" cy="360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9BDA40-9740-4E70-AD4C-F0173B95EE8F}"/>
                </a:ext>
              </a:extLst>
            </p:cNvPr>
            <p:cNvSpPr txBox="1"/>
            <p:nvPr/>
          </p:nvSpPr>
          <p:spPr>
            <a:xfrm>
              <a:off x="9960720" y="2636551"/>
              <a:ext cx="1129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w Cen MT" panose="020B0602020104020603" pitchFamily="34" charset="0"/>
                </a:rPr>
                <a:t>Prioritize</a:t>
              </a:r>
              <a:endParaRPr lang="en-IN" sz="14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743FA8-12C7-4629-B5AD-3225FD8C6F26}"/>
              </a:ext>
            </a:extLst>
          </p:cNvPr>
          <p:cNvGrpSpPr/>
          <p:nvPr/>
        </p:nvGrpSpPr>
        <p:grpSpPr>
          <a:xfrm>
            <a:off x="9419200" y="3281778"/>
            <a:ext cx="1129216" cy="384741"/>
            <a:chOff x="8798312" y="3293067"/>
            <a:chExt cx="1129216" cy="38474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595AA9E-DB40-4D95-8D51-05228F445079}"/>
                </a:ext>
              </a:extLst>
            </p:cNvPr>
            <p:cNvSpPr/>
            <p:nvPr/>
          </p:nvSpPr>
          <p:spPr>
            <a:xfrm>
              <a:off x="8843275" y="3317424"/>
              <a:ext cx="999750" cy="360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736744-95FE-48FD-905B-DA97F84ED974}"/>
                </a:ext>
              </a:extLst>
            </p:cNvPr>
            <p:cNvSpPr txBox="1"/>
            <p:nvPr/>
          </p:nvSpPr>
          <p:spPr>
            <a:xfrm>
              <a:off x="8798312" y="3293067"/>
              <a:ext cx="1129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w Cen MT" panose="020B0602020104020603" pitchFamily="34" charset="0"/>
                </a:rPr>
                <a:t>Prioritize</a:t>
              </a:r>
              <a:endParaRPr lang="en-IN" sz="1400" dirty="0">
                <a:latin typeface="Tw Cen MT" panose="020B0602020104020603" pitchFamily="34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5964909-5F61-4817-8B4D-354D16C09E6C}"/>
              </a:ext>
            </a:extLst>
          </p:cNvPr>
          <p:cNvSpPr/>
          <p:nvPr/>
        </p:nvSpPr>
        <p:spPr>
          <a:xfrm>
            <a:off x="9730353" y="589924"/>
            <a:ext cx="985929" cy="3077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09618C-AE33-4FED-B311-47D338B11208}"/>
              </a:ext>
            </a:extLst>
          </p:cNvPr>
          <p:cNvSpPr txBox="1"/>
          <p:nvPr/>
        </p:nvSpPr>
        <p:spPr>
          <a:xfrm>
            <a:off x="9671098" y="603822"/>
            <a:ext cx="1120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CLIENT LEAD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374712-D1A8-4F92-8EDE-6DEB623DF338}"/>
              </a:ext>
            </a:extLst>
          </p:cNvPr>
          <p:cNvSpPr/>
          <p:nvPr/>
        </p:nvSpPr>
        <p:spPr>
          <a:xfrm>
            <a:off x="8579382" y="1532076"/>
            <a:ext cx="908417" cy="338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Submit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868229-714B-4024-9E8D-ACCFF7BE0F22}"/>
              </a:ext>
            </a:extLst>
          </p:cNvPr>
          <p:cNvSpPr txBox="1"/>
          <p:nvPr/>
        </p:nvSpPr>
        <p:spPr>
          <a:xfrm>
            <a:off x="2254206" y="1688324"/>
            <a:ext cx="1506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Brand Name</a:t>
            </a:r>
            <a:endParaRPr lang="en-IN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25FBFC-A509-4EB4-9F65-2D112CD97EBE}"/>
              </a:ext>
            </a:extLst>
          </p:cNvPr>
          <p:cNvSpPr txBox="1"/>
          <p:nvPr/>
        </p:nvSpPr>
        <p:spPr>
          <a:xfrm>
            <a:off x="3480222" y="1692506"/>
            <a:ext cx="129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Type/Select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D2A4D0-30D5-4A29-BA8C-044E5E6E1816}"/>
              </a:ext>
            </a:extLst>
          </p:cNvPr>
          <p:cNvSpPr/>
          <p:nvPr/>
        </p:nvSpPr>
        <p:spPr>
          <a:xfrm>
            <a:off x="3483208" y="1618654"/>
            <a:ext cx="1345711" cy="3938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49B3DA26-63DA-4EC2-90B4-8A45357A1720}"/>
              </a:ext>
            </a:extLst>
          </p:cNvPr>
          <p:cNvSpPr/>
          <p:nvPr/>
        </p:nvSpPr>
        <p:spPr>
          <a:xfrm>
            <a:off x="4475405" y="1727589"/>
            <a:ext cx="268169" cy="2281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6BB464-2DEB-4E11-8AEC-50C3F70A9283}"/>
              </a:ext>
            </a:extLst>
          </p:cNvPr>
          <p:cNvGrpSpPr/>
          <p:nvPr/>
        </p:nvGrpSpPr>
        <p:grpSpPr>
          <a:xfrm>
            <a:off x="9413210" y="4324240"/>
            <a:ext cx="1129216" cy="402112"/>
            <a:chOff x="9960720" y="2636551"/>
            <a:chExt cx="1129216" cy="40211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9E33C18-DEDE-4F11-A9B8-FE47D39C6975}"/>
                </a:ext>
              </a:extLst>
            </p:cNvPr>
            <p:cNvSpPr/>
            <p:nvPr/>
          </p:nvSpPr>
          <p:spPr>
            <a:xfrm>
              <a:off x="10006032" y="2678279"/>
              <a:ext cx="999750" cy="360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02F983-0F87-4AF7-B15F-309ED3EF5E55}"/>
                </a:ext>
              </a:extLst>
            </p:cNvPr>
            <p:cNvSpPr txBox="1"/>
            <p:nvPr/>
          </p:nvSpPr>
          <p:spPr>
            <a:xfrm>
              <a:off x="9960720" y="2636551"/>
              <a:ext cx="1129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w Cen MT" panose="020B0602020104020603" pitchFamily="34" charset="0"/>
                </a:rPr>
                <a:t>Prioritize</a:t>
              </a:r>
              <a:endParaRPr lang="en-IN" sz="1400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6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34"/>
            <a:ext cx="12191998" cy="68499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E46AD6-81F5-4593-9171-852F644BF1F0}"/>
              </a:ext>
            </a:extLst>
          </p:cNvPr>
          <p:cNvGrpSpPr/>
          <p:nvPr/>
        </p:nvGrpSpPr>
        <p:grpSpPr>
          <a:xfrm>
            <a:off x="4105622" y="126016"/>
            <a:ext cx="4783015" cy="582524"/>
            <a:chOff x="3798277" y="566866"/>
            <a:chExt cx="4783015" cy="5825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5EBC63-4C07-4448-8E96-0C0246E0CED9}"/>
                </a:ext>
              </a:extLst>
            </p:cNvPr>
            <p:cNvSpPr/>
            <p:nvPr/>
          </p:nvSpPr>
          <p:spPr>
            <a:xfrm>
              <a:off x="3798277" y="566866"/>
              <a:ext cx="4164038" cy="582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31DFD4-D134-417B-869E-B674CE1D94A3}"/>
                </a:ext>
              </a:extLst>
            </p:cNvPr>
            <p:cNvSpPr txBox="1"/>
            <p:nvPr/>
          </p:nvSpPr>
          <p:spPr>
            <a:xfrm>
              <a:off x="4149969" y="627296"/>
              <a:ext cx="4431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ON-GOING PLANS list page</a:t>
              </a:r>
              <a:endParaRPr lang="en-IN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69670"/>
            <a:ext cx="9284677" cy="570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2A0DFA-F876-4C89-B63A-82B07C6C1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7016"/>
              </p:ext>
            </p:extLst>
          </p:nvPr>
        </p:nvGraphicFramePr>
        <p:xfrm>
          <a:off x="2541926" y="2094813"/>
          <a:ext cx="8682165" cy="419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720">
                  <a:extLst>
                    <a:ext uri="{9D8B030D-6E8A-4147-A177-3AD203B41FA5}">
                      <a16:colId xmlns:a16="http://schemas.microsoft.com/office/drawing/2014/main" val="2761757019"/>
                    </a:ext>
                  </a:extLst>
                </a:gridCol>
                <a:gridCol w="1158110">
                  <a:extLst>
                    <a:ext uri="{9D8B030D-6E8A-4147-A177-3AD203B41FA5}">
                      <a16:colId xmlns:a16="http://schemas.microsoft.com/office/drawing/2014/main" val="1920394349"/>
                    </a:ext>
                  </a:extLst>
                </a:gridCol>
                <a:gridCol w="1225572">
                  <a:extLst>
                    <a:ext uri="{9D8B030D-6E8A-4147-A177-3AD203B41FA5}">
                      <a16:colId xmlns:a16="http://schemas.microsoft.com/office/drawing/2014/main" val="912065878"/>
                    </a:ext>
                  </a:extLst>
                </a:gridCol>
                <a:gridCol w="1304278">
                  <a:extLst>
                    <a:ext uri="{9D8B030D-6E8A-4147-A177-3AD203B41FA5}">
                      <a16:colId xmlns:a16="http://schemas.microsoft.com/office/drawing/2014/main" val="2658164978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4044755467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1299103082"/>
                    </a:ext>
                  </a:extLst>
                </a:gridCol>
                <a:gridCol w="1426801">
                  <a:extLst>
                    <a:ext uri="{9D8B030D-6E8A-4147-A177-3AD203B41FA5}">
                      <a16:colId xmlns:a16="http://schemas.microsoft.com/office/drawing/2014/main" val="1422195884"/>
                    </a:ext>
                  </a:extLst>
                </a:gridCol>
              </a:tblGrid>
              <a:tr h="5144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Campaign ID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Brand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Client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Planner Name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Start Date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 of Completion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Prioritization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88494"/>
                  </a:ext>
                </a:extLst>
              </a:tr>
              <a:tr h="5144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140519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 May, 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2741"/>
                  </a:ext>
                </a:extLst>
              </a:tr>
              <a:tr h="726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150519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May, 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97839"/>
                  </a:ext>
                </a:extLst>
              </a:tr>
              <a:tr h="1940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160519 –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Hyperlink that allows planner to download files related to this plan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88544"/>
                  </a:ext>
                </a:extLst>
              </a:tr>
              <a:tr h="41328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3545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CD2625C-0C16-4286-945F-06EDBC4A792F}"/>
              </a:ext>
            </a:extLst>
          </p:cNvPr>
          <p:cNvGrpSpPr/>
          <p:nvPr/>
        </p:nvGrpSpPr>
        <p:grpSpPr>
          <a:xfrm>
            <a:off x="5230907" y="1277958"/>
            <a:ext cx="1913468" cy="351881"/>
            <a:chOff x="4589589" y="1425081"/>
            <a:chExt cx="1913468" cy="35188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BC00616-E55D-4D77-9330-2FF0A9975F68}"/>
                </a:ext>
              </a:extLst>
            </p:cNvPr>
            <p:cNvSpPr txBox="1"/>
            <p:nvPr/>
          </p:nvSpPr>
          <p:spPr>
            <a:xfrm>
              <a:off x="4589589" y="1425081"/>
              <a:ext cx="150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Date Range</a:t>
              </a:r>
              <a:endParaRPr lang="en-IN" sz="16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CE0CC0-CB6F-4C1B-ABC0-E4C1BF6FE858}"/>
                </a:ext>
              </a:extLst>
            </p:cNvPr>
            <p:cNvSpPr/>
            <p:nvPr/>
          </p:nvSpPr>
          <p:spPr>
            <a:xfrm>
              <a:off x="5628528" y="1469184"/>
              <a:ext cx="857015" cy="30777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E3B993E-1715-4E32-8587-97ECF14FFDA1}"/>
                </a:ext>
              </a:extLst>
            </p:cNvPr>
            <p:cNvSpPr txBox="1"/>
            <p:nvPr/>
          </p:nvSpPr>
          <p:spPr>
            <a:xfrm>
              <a:off x="5646043" y="1469184"/>
              <a:ext cx="85701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From </a:t>
              </a:r>
              <a:endParaRPr lang="en-IN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Flowchart: Merge 76">
              <a:extLst>
                <a:ext uri="{FF2B5EF4-FFF2-40B4-BE49-F238E27FC236}">
                  <a16:creationId xmlns:a16="http://schemas.microsoft.com/office/drawing/2014/main" id="{5FD2BDD8-6776-4AE3-8CD3-46143A35E338}"/>
                </a:ext>
              </a:extLst>
            </p:cNvPr>
            <p:cNvSpPr/>
            <p:nvPr/>
          </p:nvSpPr>
          <p:spPr>
            <a:xfrm>
              <a:off x="6202457" y="1525619"/>
              <a:ext cx="221627" cy="188513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1" name="Flowchart: Merge 80">
            <a:extLst>
              <a:ext uri="{FF2B5EF4-FFF2-40B4-BE49-F238E27FC236}">
                <a16:creationId xmlns:a16="http://schemas.microsoft.com/office/drawing/2014/main" id="{27C8C195-D128-490F-9D1B-7CC1DBD72067}"/>
              </a:ext>
            </a:extLst>
          </p:cNvPr>
          <p:cNvSpPr/>
          <p:nvPr/>
        </p:nvSpPr>
        <p:spPr>
          <a:xfrm>
            <a:off x="4606950" y="2344958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117CE-2A8F-476F-B7C1-67F1EFF3E3E6}"/>
              </a:ext>
            </a:extLst>
          </p:cNvPr>
          <p:cNvSpPr/>
          <p:nvPr/>
        </p:nvSpPr>
        <p:spPr>
          <a:xfrm>
            <a:off x="401159" y="217981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On Going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8C5B5A-D193-4991-B19B-336EED9BD3A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06ED911-3C7E-4EE2-9C7A-7B93CAFD218F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4740FAE-3D0E-4156-81ED-A409FFC0414D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92FAFC-3892-49BD-A581-6F4F7D124E51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DA566C2-1F84-4A84-8D5D-3EBE9A6478F0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F7EB82E-F4E4-4FD6-AE12-68B263D8F615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2FD88DA-9720-41BB-A7A9-36DDAC414DFB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9CFF758-1CEC-4994-90E2-C7E53A5C1421}"/>
              </a:ext>
            </a:extLst>
          </p:cNvPr>
          <p:cNvSpPr txBox="1"/>
          <p:nvPr/>
        </p:nvSpPr>
        <p:spPr>
          <a:xfrm>
            <a:off x="553771" y="1306152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C74B6275-EADE-499B-8A8B-2C7AAA8F58A8}"/>
              </a:ext>
            </a:extLst>
          </p:cNvPr>
          <p:cNvSpPr/>
          <p:nvPr/>
        </p:nvSpPr>
        <p:spPr>
          <a:xfrm>
            <a:off x="1856727" y="3084085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ADF2B3-1AC2-475E-9CBE-5722900AD870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DD019-D503-47E6-BA74-3873279BBE46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CB104C99-26D6-4979-B76F-2C9FE083D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9203F97-15F3-4E66-96A1-840D40EF7F85}"/>
                  </a:ext>
                </a:extLst>
              </p:cNvPr>
              <p:cNvSpPr txBox="1"/>
              <p:nvPr/>
            </p:nvSpPr>
            <p:spPr>
              <a:xfrm>
                <a:off x="9687009" y="297497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F05CAC-10AE-477F-ADD0-B1CAFADEF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02DD37-97CC-4BA3-B820-F086AC5F99EC}"/>
                </a:ext>
              </a:extLst>
            </p:cNvPr>
            <p:cNvSpPr/>
            <p:nvPr/>
          </p:nvSpPr>
          <p:spPr>
            <a:xfrm>
              <a:off x="9730353" y="212800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05BFA-39D8-4C57-BFC0-8326DFEBF80A}"/>
              </a:ext>
            </a:extLst>
          </p:cNvPr>
          <p:cNvGrpSpPr/>
          <p:nvPr/>
        </p:nvGrpSpPr>
        <p:grpSpPr>
          <a:xfrm>
            <a:off x="2226166" y="1263093"/>
            <a:ext cx="2606638" cy="381613"/>
            <a:chOff x="4589589" y="1409824"/>
            <a:chExt cx="2606638" cy="38161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AB1025-82B0-4524-9B16-AF47B2C26F44}"/>
                </a:ext>
              </a:extLst>
            </p:cNvPr>
            <p:cNvSpPr txBox="1"/>
            <p:nvPr/>
          </p:nvSpPr>
          <p:spPr>
            <a:xfrm>
              <a:off x="4589589" y="1425081"/>
              <a:ext cx="150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Campaign ID</a:t>
              </a:r>
              <a:endParaRPr lang="en-IN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C3BCE9-25D9-4539-87ED-86DA139E8011}"/>
                </a:ext>
              </a:extLst>
            </p:cNvPr>
            <p:cNvSpPr/>
            <p:nvPr/>
          </p:nvSpPr>
          <p:spPr>
            <a:xfrm>
              <a:off x="5829753" y="1409824"/>
              <a:ext cx="1366474" cy="38161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904814-F033-4E68-8AF6-46A2D21FD479}"/>
                </a:ext>
              </a:extLst>
            </p:cNvPr>
            <p:cNvSpPr txBox="1"/>
            <p:nvPr/>
          </p:nvSpPr>
          <p:spPr>
            <a:xfrm>
              <a:off x="5795540" y="1455858"/>
              <a:ext cx="12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Type/Select</a:t>
              </a:r>
              <a:endParaRPr lang="en-IN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Flowchart: Merge 44">
              <a:extLst>
                <a:ext uri="{FF2B5EF4-FFF2-40B4-BE49-F238E27FC236}">
                  <a16:creationId xmlns:a16="http://schemas.microsoft.com/office/drawing/2014/main" id="{ECE521CC-A5F3-4B1E-B57A-4CE959023C06}"/>
                </a:ext>
              </a:extLst>
            </p:cNvPr>
            <p:cNvSpPr/>
            <p:nvPr/>
          </p:nvSpPr>
          <p:spPr>
            <a:xfrm>
              <a:off x="6793786" y="1495696"/>
              <a:ext cx="268169" cy="2281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787A84-71A0-48A2-B377-96324E7EFABB}"/>
              </a:ext>
            </a:extLst>
          </p:cNvPr>
          <p:cNvGrpSpPr/>
          <p:nvPr/>
        </p:nvGrpSpPr>
        <p:grpSpPr>
          <a:xfrm>
            <a:off x="8409760" y="1256951"/>
            <a:ext cx="2538504" cy="393895"/>
            <a:chOff x="4786209" y="1455388"/>
            <a:chExt cx="2538504" cy="39389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868229-714B-4024-9E8D-ACCFF7BE0F22}"/>
                </a:ext>
              </a:extLst>
            </p:cNvPr>
            <p:cNvSpPr txBox="1"/>
            <p:nvPr/>
          </p:nvSpPr>
          <p:spPr>
            <a:xfrm>
              <a:off x="4786209" y="1495005"/>
              <a:ext cx="150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Client Name</a:t>
              </a:r>
              <a:endParaRPr lang="en-IN" sz="16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DD2A4D0-30D5-4A29-BA8C-044E5E6E1816}"/>
                </a:ext>
              </a:extLst>
            </p:cNvPr>
            <p:cNvSpPr/>
            <p:nvPr/>
          </p:nvSpPr>
          <p:spPr>
            <a:xfrm>
              <a:off x="5979002" y="1455388"/>
              <a:ext cx="1345711" cy="3938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25FBFC-A509-4EB4-9F65-2D112CD97EBE}"/>
                </a:ext>
              </a:extLst>
            </p:cNvPr>
            <p:cNvSpPr txBox="1"/>
            <p:nvPr/>
          </p:nvSpPr>
          <p:spPr>
            <a:xfrm>
              <a:off x="5989788" y="1513107"/>
              <a:ext cx="12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Type/Select</a:t>
              </a:r>
              <a:endParaRPr lang="en-IN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Flowchart: Merge 49">
              <a:extLst>
                <a:ext uri="{FF2B5EF4-FFF2-40B4-BE49-F238E27FC236}">
                  <a16:creationId xmlns:a16="http://schemas.microsoft.com/office/drawing/2014/main" id="{49B3DA26-63DA-4EC2-90B4-8A45357A1720}"/>
                </a:ext>
              </a:extLst>
            </p:cNvPr>
            <p:cNvSpPr/>
            <p:nvPr/>
          </p:nvSpPr>
          <p:spPr>
            <a:xfrm>
              <a:off x="6971199" y="1564323"/>
              <a:ext cx="268169" cy="2281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8256AFC-71FC-42D7-AF35-EF5DBF43FC2E}"/>
              </a:ext>
            </a:extLst>
          </p:cNvPr>
          <p:cNvSpPr txBox="1"/>
          <p:nvPr/>
        </p:nvSpPr>
        <p:spPr>
          <a:xfrm>
            <a:off x="7297117" y="1326047"/>
            <a:ext cx="85701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To 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4253A96D-C2A6-4764-A119-414FF912186A}"/>
              </a:ext>
            </a:extLst>
          </p:cNvPr>
          <p:cNvSpPr/>
          <p:nvPr/>
        </p:nvSpPr>
        <p:spPr>
          <a:xfrm>
            <a:off x="7656600" y="1376914"/>
            <a:ext cx="221627" cy="18851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7B41E-4C58-4F06-AB21-FEBD66E0B046}"/>
              </a:ext>
            </a:extLst>
          </p:cNvPr>
          <p:cNvSpPr/>
          <p:nvPr/>
        </p:nvSpPr>
        <p:spPr>
          <a:xfrm>
            <a:off x="7256837" y="1317468"/>
            <a:ext cx="646210" cy="30228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B17F74-376A-45EC-8A03-138A7E33B6D8}"/>
              </a:ext>
            </a:extLst>
          </p:cNvPr>
          <p:cNvSpPr/>
          <p:nvPr/>
        </p:nvSpPr>
        <p:spPr>
          <a:xfrm>
            <a:off x="5211184" y="1226372"/>
            <a:ext cx="2820196" cy="4898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15505990-F365-4AAB-9C49-A6E6A58BBBAA}"/>
              </a:ext>
            </a:extLst>
          </p:cNvPr>
          <p:cNvSpPr/>
          <p:nvPr/>
        </p:nvSpPr>
        <p:spPr>
          <a:xfrm>
            <a:off x="5800949" y="2369750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Flowchart: Merge 55">
            <a:extLst>
              <a:ext uri="{FF2B5EF4-FFF2-40B4-BE49-F238E27FC236}">
                <a16:creationId xmlns:a16="http://schemas.microsoft.com/office/drawing/2014/main" id="{990F1992-6428-49EA-976D-9EAA3488CEF5}"/>
              </a:ext>
            </a:extLst>
          </p:cNvPr>
          <p:cNvSpPr/>
          <p:nvPr/>
        </p:nvSpPr>
        <p:spPr>
          <a:xfrm>
            <a:off x="7144375" y="2366858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Flowchart: Merge 56">
            <a:extLst>
              <a:ext uri="{FF2B5EF4-FFF2-40B4-BE49-F238E27FC236}">
                <a16:creationId xmlns:a16="http://schemas.microsoft.com/office/drawing/2014/main" id="{821EB25B-5108-4325-A264-F2CD70D073AE}"/>
              </a:ext>
            </a:extLst>
          </p:cNvPr>
          <p:cNvSpPr/>
          <p:nvPr/>
        </p:nvSpPr>
        <p:spPr>
          <a:xfrm>
            <a:off x="8396219" y="2344957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Flowchart: Merge 57">
            <a:extLst>
              <a:ext uri="{FF2B5EF4-FFF2-40B4-BE49-F238E27FC236}">
                <a16:creationId xmlns:a16="http://schemas.microsoft.com/office/drawing/2014/main" id="{237CF410-F05E-4239-93A1-1AA75129E4D0}"/>
              </a:ext>
            </a:extLst>
          </p:cNvPr>
          <p:cNvSpPr/>
          <p:nvPr/>
        </p:nvSpPr>
        <p:spPr>
          <a:xfrm>
            <a:off x="9556482" y="2220334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38531F-15DD-49BE-B24D-63CF8257BA70}"/>
              </a:ext>
            </a:extLst>
          </p:cNvPr>
          <p:cNvSpPr/>
          <p:nvPr/>
        </p:nvSpPr>
        <p:spPr>
          <a:xfrm>
            <a:off x="10006032" y="2678279"/>
            <a:ext cx="999750" cy="360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9BDA40-9740-4E70-AD4C-F0173B95EE8F}"/>
              </a:ext>
            </a:extLst>
          </p:cNvPr>
          <p:cNvSpPr txBox="1"/>
          <p:nvPr/>
        </p:nvSpPr>
        <p:spPr>
          <a:xfrm>
            <a:off x="10002142" y="2710070"/>
            <a:ext cx="1407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</a:rPr>
              <a:t>Prioritize</a:t>
            </a:r>
            <a:endParaRPr lang="en-IN" sz="2000" dirty="0">
              <a:latin typeface="Tw Cen MT" panose="020B06020201040206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95AA9E-DB40-4D95-8D51-05228F445079}"/>
              </a:ext>
            </a:extLst>
          </p:cNvPr>
          <p:cNvSpPr/>
          <p:nvPr/>
        </p:nvSpPr>
        <p:spPr>
          <a:xfrm>
            <a:off x="10006032" y="3317424"/>
            <a:ext cx="999750" cy="360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36744-95FE-48FD-905B-DA97F84ED974}"/>
              </a:ext>
            </a:extLst>
          </p:cNvPr>
          <p:cNvSpPr txBox="1"/>
          <p:nvPr/>
        </p:nvSpPr>
        <p:spPr>
          <a:xfrm>
            <a:off x="9961069" y="3293067"/>
            <a:ext cx="129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</a:rPr>
              <a:t>Prioritize</a:t>
            </a:r>
            <a:endParaRPr lang="en-IN" sz="2000" dirty="0">
              <a:latin typeface="Tw Cen MT" panose="020B06020201040206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70013D-C57A-477A-A6C8-D692C80D5BC7}"/>
              </a:ext>
            </a:extLst>
          </p:cNvPr>
          <p:cNvSpPr/>
          <p:nvPr/>
        </p:nvSpPr>
        <p:spPr>
          <a:xfrm>
            <a:off x="10025453" y="4467666"/>
            <a:ext cx="999750" cy="360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45F84E-F8A8-46D8-879E-48A50D407FB0}"/>
              </a:ext>
            </a:extLst>
          </p:cNvPr>
          <p:cNvSpPr txBox="1"/>
          <p:nvPr/>
        </p:nvSpPr>
        <p:spPr>
          <a:xfrm>
            <a:off x="9997327" y="4516001"/>
            <a:ext cx="1129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</a:rPr>
              <a:t>Prioritize</a:t>
            </a:r>
            <a:endParaRPr lang="en-IN" sz="1600" dirty="0">
              <a:latin typeface="Tw Cen MT" panose="020B06020201040206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E32DA1-19FF-4AE9-95F1-10B7E8919022}"/>
              </a:ext>
            </a:extLst>
          </p:cNvPr>
          <p:cNvGrpSpPr/>
          <p:nvPr/>
        </p:nvGrpSpPr>
        <p:grpSpPr>
          <a:xfrm>
            <a:off x="4780870" y="3190506"/>
            <a:ext cx="4780621" cy="1613411"/>
            <a:chOff x="4457313" y="2852881"/>
            <a:chExt cx="4780621" cy="161341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D8C5C9-6AA5-4154-BFB4-804B669F6355}"/>
                </a:ext>
              </a:extLst>
            </p:cNvPr>
            <p:cNvSpPr/>
            <p:nvPr/>
          </p:nvSpPr>
          <p:spPr>
            <a:xfrm>
              <a:off x="4457313" y="2852881"/>
              <a:ext cx="4780621" cy="1613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1931EE-C3DB-4EB1-9915-2D6E87F636F2}"/>
                </a:ext>
              </a:extLst>
            </p:cNvPr>
            <p:cNvSpPr txBox="1"/>
            <p:nvPr/>
          </p:nvSpPr>
          <p:spPr>
            <a:xfrm>
              <a:off x="4653326" y="3159330"/>
              <a:ext cx="4584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Are you sure you want to prioritize this plan?</a:t>
              </a:r>
              <a:endParaRPr lang="en-IN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D8DCBCC-7483-47FE-AA99-C135BD92E86E}"/>
                </a:ext>
              </a:extLst>
            </p:cNvPr>
            <p:cNvGrpSpPr/>
            <p:nvPr/>
          </p:nvGrpSpPr>
          <p:grpSpPr>
            <a:xfrm>
              <a:off x="5104948" y="3769393"/>
              <a:ext cx="1910971" cy="451094"/>
              <a:chOff x="9307000" y="4120911"/>
              <a:chExt cx="1311033" cy="45109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9CF44DC-7CCA-4646-9989-37D33E7DC77E}"/>
                  </a:ext>
                </a:extLst>
              </p:cNvPr>
              <p:cNvSpPr/>
              <p:nvPr/>
            </p:nvSpPr>
            <p:spPr>
              <a:xfrm>
                <a:off x="9340948" y="4128871"/>
                <a:ext cx="1181686" cy="4431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044947-FE4D-4053-9F09-D537759C5890}"/>
                  </a:ext>
                </a:extLst>
              </p:cNvPr>
              <p:cNvSpPr txBox="1"/>
              <p:nvPr/>
            </p:nvSpPr>
            <p:spPr>
              <a:xfrm>
                <a:off x="9307000" y="4120911"/>
                <a:ext cx="1311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w Cen MT" panose="020B0602020104020603" pitchFamily="34" charset="0"/>
                  </a:rPr>
                  <a:t>Yes, Prioritize</a:t>
                </a:r>
                <a:endParaRPr lang="en-IN" dirty="0"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26B2907-C169-49EB-8059-443BA1DF726F}"/>
                </a:ext>
              </a:extLst>
            </p:cNvPr>
            <p:cNvGrpSpPr/>
            <p:nvPr/>
          </p:nvGrpSpPr>
          <p:grpSpPr>
            <a:xfrm>
              <a:off x="7184245" y="3768868"/>
              <a:ext cx="1085415" cy="451094"/>
              <a:chOff x="9307000" y="4120911"/>
              <a:chExt cx="1311033" cy="45109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55247C0-5B42-4EE9-9280-F524E2E9B8AC}"/>
                  </a:ext>
                </a:extLst>
              </p:cNvPr>
              <p:cNvSpPr/>
              <p:nvPr/>
            </p:nvSpPr>
            <p:spPr>
              <a:xfrm>
                <a:off x="9340948" y="4128871"/>
                <a:ext cx="1181686" cy="4431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06C86F-2B8F-4984-882B-00685E8DC6B7}"/>
                  </a:ext>
                </a:extLst>
              </p:cNvPr>
              <p:cNvSpPr txBox="1"/>
              <p:nvPr/>
            </p:nvSpPr>
            <p:spPr>
              <a:xfrm>
                <a:off x="9307000" y="4120911"/>
                <a:ext cx="13110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w Cen MT" panose="020B0602020104020603" pitchFamily="34" charset="0"/>
                  </a:rPr>
                  <a:t>Cancel</a:t>
                </a:r>
                <a:endParaRPr lang="en-IN" sz="2000" dirty="0">
                  <a:latin typeface="Tw Cen MT" panose="020B0602020104020603" pitchFamily="34" charset="0"/>
                </a:endParaRPr>
              </a:p>
            </p:txBody>
          </p:sp>
        </p:grpSp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97284E4-24CA-40C9-B306-AB5541889A96}"/>
              </a:ext>
            </a:extLst>
          </p:cNvPr>
          <p:cNvSpPr/>
          <p:nvPr/>
        </p:nvSpPr>
        <p:spPr>
          <a:xfrm>
            <a:off x="9555346" y="3407434"/>
            <a:ext cx="433382" cy="17137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530C04-0488-492F-88A4-81BA99CE1603}"/>
              </a:ext>
            </a:extLst>
          </p:cNvPr>
          <p:cNvSpPr txBox="1"/>
          <p:nvPr/>
        </p:nvSpPr>
        <p:spPr>
          <a:xfrm>
            <a:off x="9671098" y="603822"/>
            <a:ext cx="1120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CLIENT LEAD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EB8240B-CFB6-479A-BBF3-0C18BE2BB2D0}"/>
              </a:ext>
            </a:extLst>
          </p:cNvPr>
          <p:cNvSpPr/>
          <p:nvPr/>
        </p:nvSpPr>
        <p:spPr>
          <a:xfrm>
            <a:off x="9730353" y="589924"/>
            <a:ext cx="985929" cy="3077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868229-714B-4024-9E8D-ACCFF7BE0F22}"/>
              </a:ext>
            </a:extLst>
          </p:cNvPr>
          <p:cNvSpPr txBox="1"/>
          <p:nvPr/>
        </p:nvSpPr>
        <p:spPr>
          <a:xfrm>
            <a:off x="2254206" y="1688324"/>
            <a:ext cx="1506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Brand Name</a:t>
            </a:r>
            <a:endParaRPr lang="en-IN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25FBFC-A509-4EB4-9F65-2D112CD97EBE}"/>
              </a:ext>
            </a:extLst>
          </p:cNvPr>
          <p:cNvSpPr txBox="1"/>
          <p:nvPr/>
        </p:nvSpPr>
        <p:spPr>
          <a:xfrm>
            <a:off x="3480222" y="1692506"/>
            <a:ext cx="129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Type/Select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9374712-D1A8-4F92-8EDE-6DEB623DF338}"/>
              </a:ext>
            </a:extLst>
          </p:cNvPr>
          <p:cNvSpPr/>
          <p:nvPr/>
        </p:nvSpPr>
        <p:spPr>
          <a:xfrm>
            <a:off x="10097365" y="1671714"/>
            <a:ext cx="908417" cy="338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Submit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0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" y="-2971"/>
            <a:ext cx="12191998" cy="6849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39660"/>
            <a:ext cx="9481623" cy="57018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C440324A-265F-434B-9EA6-84DBD1DDE2C9}"/>
              </a:ext>
            </a:extLst>
          </p:cNvPr>
          <p:cNvSpPr/>
          <p:nvPr/>
        </p:nvSpPr>
        <p:spPr>
          <a:xfrm>
            <a:off x="2029655" y="4786618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A03DD8-40DD-4679-BEE3-74E46D07E30E}"/>
              </a:ext>
            </a:extLst>
          </p:cNvPr>
          <p:cNvGrpSpPr/>
          <p:nvPr/>
        </p:nvGrpSpPr>
        <p:grpSpPr>
          <a:xfrm>
            <a:off x="5861841" y="5147142"/>
            <a:ext cx="1392165" cy="415515"/>
            <a:chOff x="9340948" y="4128871"/>
            <a:chExt cx="1432560" cy="4431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EA482C6-32EE-48CA-A2AD-80E79C6982EF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8C35049-304B-4BC8-9769-F7CA0515B9B3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SUBMIT</a:t>
              </a:r>
              <a:endParaRPr lang="en-IN" dirty="0">
                <a:solidFill>
                  <a:schemeClr val="accent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98ABA4-C881-414D-A761-DF5599790EA0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850378-74FC-4F39-9C31-867B8A9538B5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99DCF9B4-93C8-4711-942E-6DB8C40B5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E1E12F-DAE2-45C2-80C4-5EF48529D96F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CLIENT LEAD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EB16990-1FF4-4997-9DF3-060E283B2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9FBE79-5810-4DED-BB84-48B527448B0D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94D7EED-6E81-42D7-A82D-1A5D4958BC5A}"/>
              </a:ext>
            </a:extLst>
          </p:cNvPr>
          <p:cNvSpPr/>
          <p:nvPr/>
        </p:nvSpPr>
        <p:spPr>
          <a:xfrm>
            <a:off x="2560489" y="1262185"/>
            <a:ext cx="3535512" cy="28455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32B400-DA38-4A5C-9992-20FEDCE58AF9}"/>
              </a:ext>
            </a:extLst>
          </p:cNvPr>
          <p:cNvSpPr txBox="1"/>
          <p:nvPr/>
        </p:nvSpPr>
        <p:spPr>
          <a:xfrm>
            <a:off x="2879603" y="1558928"/>
            <a:ext cx="1148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Lead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Role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Name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4238281" y="1551947"/>
            <a:ext cx="842298" cy="3385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</a:t>
            </a:r>
            <a:endParaRPr lang="en-IN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6A03DD8-40DD-4679-BEE3-74E46D07E30E}"/>
              </a:ext>
            </a:extLst>
          </p:cNvPr>
          <p:cNvGrpSpPr/>
          <p:nvPr/>
        </p:nvGrpSpPr>
        <p:grpSpPr>
          <a:xfrm>
            <a:off x="4027371" y="3290076"/>
            <a:ext cx="1392165" cy="415515"/>
            <a:chOff x="9340948" y="4128871"/>
            <a:chExt cx="1432560" cy="44313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A482C6-32EE-48CA-A2AD-80E79C6982EF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8C35049-304B-4BC8-9769-F7CA0515B9B3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SUBMIT</a:t>
              </a:r>
              <a:endParaRPr lang="en-IN" dirty="0">
                <a:solidFill>
                  <a:schemeClr val="accent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885F151-404D-4901-A726-15F77FF7C48B}"/>
              </a:ext>
            </a:extLst>
          </p:cNvPr>
          <p:cNvSpPr/>
          <p:nvPr/>
        </p:nvSpPr>
        <p:spPr>
          <a:xfrm>
            <a:off x="4171368" y="2131128"/>
            <a:ext cx="888768" cy="3546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5B70F4-2146-433A-8B02-9369ECC72E35}"/>
              </a:ext>
            </a:extLst>
          </p:cNvPr>
          <p:cNvSpPr txBox="1"/>
          <p:nvPr/>
        </p:nvSpPr>
        <p:spPr>
          <a:xfrm>
            <a:off x="4171367" y="2676739"/>
            <a:ext cx="92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749E5C-DAE0-4611-8564-6A83BC8F3FCE}"/>
              </a:ext>
            </a:extLst>
          </p:cNvPr>
          <p:cNvSpPr txBox="1"/>
          <p:nvPr/>
        </p:nvSpPr>
        <p:spPr>
          <a:xfrm>
            <a:off x="4171366" y="2131128"/>
            <a:ext cx="1004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Role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Flowchart: Merge 91">
            <a:extLst>
              <a:ext uri="{FF2B5EF4-FFF2-40B4-BE49-F238E27FC236}">
                <a16:creationId xmlns:a16="http://schemas.microsoft.com/office/drawing/2014/main" id="{5FD2BDD8-6776-4AE3-8CD3-46143A35E338}"/>
              </a:ext>
            </a:extLst>
          </p:cNvPr>
          <p:cNvSpPr/>
          <p:nvPr/>
        </p:nvSpPr>
        <p:spPr>
          <a:xfrm>
            <a:off x="4730033" y="2235389"/>
            <a:ext cx="221627" cy="18851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885F151-404D-4901-A726-15F77FF7C48B}"/>
              </a:ext>
            </a:extLst>
          </p:cNvPr>
          <p:cNvSpPr/>
          <p:nvPr/>
        </p:nvSpPr>
        <p:spPr>
          <a:xfrm>
            <a:off x="4198439" y="2664112"/>
            <a:ext cx="899643" cy="3511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Flowchart: Merge 98">
            <a:extLst>
              <a:ext uri="{FF2B5EF4-FFF2-40B4-BE49-F238E27FC236}">
                <a16:creationId xmlns:a16="http://schemas.microsoft.com/office/drawing/2014/main" id="{5FD2BDD8-6776-4AE3-8CD3-46143A35E338}"/>
              </a:ext>
            </a:extLst>
          </p:cNvPr>
          <p:cNvSpPr/>
          <p:nvPr/>
        </p:nvSpPr>
        <p:spPr>
          <a:xfrm>
            <a:off x="4838509" y="2769460"/>
            <a:ext cx="221627" cy="18851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3CEA07-4226-425F-8AE6-B39D53A26620}"/>
              </a:ext>
            </a:extLst>
          </p:cNvPr>
          <p:cNvGrpSpPr/>
          <p:nvPr/>
        </p:nvGrpSpPr>
        <p:grpSpPr>
          <a:xfrm>
            <a:off x="3185520" y="402299"/>
            <a:ext cx="1952069" cy="737957"/>
            <a:chOff x="2530763" y="402299"/>
            <a:chExt cx="1952069" cy="73795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3EA7ED-6668-42EB-B3E6-39FB0B75B0B8}"/>
                </a:ext>
              </a:extLst>
            </p:cNvPr>
            <p:cNvSpPr txBox="1"/>
            <p:nvPr/>
          </p:nvSpPr>
          <p:spPr>
            <a:xfrm>
              <a:off x="2530763" y="459741"/>
              <a:ext cx="1952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      User inclusion</a:t>
              </a:r>
              <a:endParaRPr lang="en-IN" dirty="0">
                <a:solidFill>
                  <a:schemeClr val="accent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A11011-FD71-4248-A4E0-49B7FCA3B8FD}"/>
                </a:ext>
              </a:extLst>
            </p:cNvPr>
            <p:cNvSpPr/>
            <p:nvPr/>
          </p:nvSpPr>
          <p:spPr>
            <a:xfrm>
              <a:off x="2670932" y="402299"/>
              <a:ext cx="1789419" cy="44544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row: Down 11">
              <a:extLst>
                <a:ext uri="{FF2B5EF4-FFF2-40B4-BE49-F238E27FC236}">
                  <a16:creationId xmlns:a16="http://schemas.microsoft.com/office/drawing/2014/main" id="{883A5BAE-D6B9-427C-8360-578A410E8D6F}"/>
                </a:ext>
              </a:extLst>
            </p:cNvPr>
            <p:cNvSpPr/>
            <p:nvPr/>
          </p:nvSpPr>
          <p:spPr>
            <a:xfrm>
              <a:off x="3459541" y="872898"/>
              <a:ext cx="212199" cy="267358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32" y="1541896"/>
            <a:ext cx="333651" cy="33855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4FCF099-5590-498B-879F-4522C047EA1B}"/>
              </a:ext>
            </a:extLst>
          </p:cNvPr>
          <p:cNvGrpSpPr/>
          <p:nvPr/>
        </p:nvGrpSpPr>
        <p:grpSpPr>
          <a:xfrm>
            <a:off x="6654666" y="1262185"/>
            <a:ext cx="3535512" cy="2845581"/>
            <a:chOff x="2712889" y="1414585"/>
            <a:chExt cx="3535512" cy="284558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B58431-7C26-4917-BB4C-56E0D5F31D13}"/>
                </a:ext>
              </a:extLst>
            </p:cNvPr>
            <p:cNvSpPr/>
            <p:nvPr/>
          </p:nvSpPr>
          <p:spPr>
            <a:xfrm>
              <a:off x="2712889" y="1414585"/>
              <a:ext cx="3535512" cy="28455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E6F5E0-68FD-4854-B6BD-8D33A3055F34}"/>
                </a:ext>
              </a:extLst>
            </p:cNvPr>
            <p:cNvSpPr txBox="1"/>
            <p:nvPr/>
          </p:nvSpPr>
          <p:spPr>
            <a:xfrm>
              <a:off x="3032003" y="1711328"/>
              <a:ext cx="114836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 Lead</a:t>
              </a:r>
            </a:p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Role </a:t>
              </a:r>
            </a:p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 Name</a:t>
              </a:r>
              <a:endParaRPr lang="en-I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4D866B-4E54-4FE2-895F-291064D3C0A9}"/>
                </a:ext>
              </a:extLst>
            </p:cNvPr>
            <p:cNvSpPr txBox="1"/>
            <p:nvPr/>
          </p:nvSpPr>
          <p:spPr>
            <a:xfrm>
              <a:off x="4390681" y="1704347"/>
              <a:ext cx="842298" cy="33855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/>
                <a:t>Name</a:t>
              </a:r>
              <a:endParaRPr lang="en-IN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2D2EB3F-DB61-4F72-A65C-16815494E78A}"/>
                </a:ext>
              </a:extLst>
            </p:cNvPr>
            <p:cNvGrpSpPr/>
            <p:nvPr/>
          </p:nvGrpSpPr>
          <p:grpSpPr>
            <a:xfrm>
              <a:off x="4179771" y="3442476"/>
              <a:ext cx="1392165" cy="415515"/>
              <a:chOff x="9340948" y="4128871"/>
              <a:chExt cx="1432560" cy="44313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0EFEC31-65FA-428F-BFBA-6C2B3CADCA5A}"/>
                  </a:ext>
                </a:extLst>
              </p:cNvPr>
              <p:cNvSpPr/>
              <p:nvPr/>
            </p:nvSpPr>
            <p:spPr>
              <a:xfrm>
                <a:off x="9340948" y="4128871"/>
                <a:ext cx="1181686" cy="4431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A6E63B-E5A8-46B0-A1E8-B9C7346EB70F}"/>
                  </a:ext>
                </a:extLst>
              </p:cNvPr>
              <p:cNvSpPr txBox="1"/>
              <p:nvPr/>
            </p:nvSpPr>
            <p:spPr>
              <a:xfrm>
                <a:off x="9462475" y="4161811"/>
                <a:ext cx="1311033" cy="3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w Cen MT" panose="020B0602020104020603" pitchFamily="34" charset="0"/>
                  </a:rPr>
                  <a:t>SUBMIT</a:t>
                </a:r>
                <a:endParaRPr lang="en-IN" dirty="0">
                  <a:solidFill>
                    <a:schemeClr val="accent1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5A52F3B-70B8-49CD-B904-B1C63AB7371A}"/>
                </a:ext>
              </a:extLst>
            </p:cNvPr>
            <p:cNvSpPr txBox="1"/>
            <p:nvPr/>
          </p:nvSpPr>
          <p:spPr>
            <a:xfrm>
              <a:off x="4323767" y="2829139"/>
              <a:ext cx="9267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</a:t>
              </a:r>
              <a:endPara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A0EA1B2-A3DB-4DB7-86AD-DC054B0D35AF}"/>
                </a:ext>
              </a:extLst>
            </p:cNvPr>
            <p:cNvSpPr txBox="1"/>
            <p:nvPr/>
          </p:nvSpPr>
          <p:spPr>
            <a:xfrm>
              <a:off x="4323766" y="2283528"/>
              <a:ext cx="1004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Role</a:t>
              </a:r>
              <a:endPara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Flowchart: Merge 100">
              <a:extLst>
                <a:ext uri="{FF2B5EF4-FFF2-40B4-BE49-F238E27FC236}">
                  <a16:creationId xmlns:a16="http://schemas.microsoft.com/office/drawing/2014/main" id="{E274BC30-DA42-4E5B-B459-F62ED55A77DC}"/>
                </a:ext>
              </a:extLst>
            </p:cNvPr>
            <p:cNvSpPr/>
            <p:nvPr/>
          </p:nvSpPr>
          <p:spPr>
            <a:xfrm>
              <a:off x="4990909" y="2921860"/>
              <a:ext cx="221627" cy="188513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96B285E2-2286-4208-B2A1-3FDFEC667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2832" y="1694296"/>
              <a:ext cx="333651" cy="33855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87A62A3-3A4B-4E7E-91B3-5621D91E0778}"/>
              </a:ext>
            </a:extLst>
          </p:cNvPr>
          <p:cNvGrpSpPr/>
          <p:nvPr/>
        </p:nvGrpSpPr>
        <p:grpSpPr>
          <a:xfrm>
            <a:off x="6972944" y="419231"/>
            <a:ext cx="1952069" cy="737957"/>
            <a:chOff x="2683163" y="554699"/>
            <a:chExt cx="1952069" cy="7379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39CFFCB-A7E6-4644-A6EB-3FA4BDBF7CDE}"/>
                </a:ext>
              </a:extLst>
            </p:cNvPr>
            <p:cNvSpPr txBox="1"/>
            <p:nvPr/>
          </p:nvSpPr>
          <p:spPr>
            <a:xfrm>
              <a:off x="2683163" y="612141"/>
              <a:ext cx="1952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      User exclusion</a:t>
              </a:r>
              <a:endParaRPr lang="en-IN" dirty="0">
                <a:solidFill>
                  <a:schemeClr val="accent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F1E3C35-E8D3-4847-B8D8-C12155E19B36}"/>
                </a:ext>
              </a:extLst>
            </p:cNvPr>
            <p:cNvSpPr/>
            <p:nvPr/>
          </p:nvSpPr>
          <p:spPr>
            <a:xfrm>
              <a:off x="2823332" y="554699"/>
              <a:ext cx="1789419" cy="44544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Arrow: Down 11">
              <a:extLst>
                <a:ext uri="{FF2B5EF4-FFF2-40B4-BE49-F238E27FC236}">
                  <a16:creationId xmlns:a16="http://schemas.microsoft.com/office/drawing/2014/main" id="{72027F83-6F58-42B2-9BAA-15646200BE4F}"/>
                </a:ext>
              </a:extLst>
            </p:cNvPr>
            <p:cNvSpPr/>
            <p:nvPr/>
          </p:nvSpPr>
          <p:spPr>
            <a:xfrm>
              <a:off x="3611941" y="1025298"/>
              <a:ext cx="212199" cy="267358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56294C7-78BF-4407-9412-A3967920CD2F}"/>
              </a:ext>
            </a:extLst>
          </p:cNvPr>
          <p:cNvGrpSpPr/>
          <p:nvPr/>
        </p:nvGrpSpPr>
        <p:grpSpPr>
          <a:xfrm>
            <a:off x="326423" y="918872"/>
            <a:ext cx="1720166" cy="5701884"/>
            <a:chOff x="309489" y="969670"/>
            <a:chExt cx="1720166" cy="570188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161277C5-B96A-48FC-8F2E-6B5B8F235B40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E7E5BBE-0275-4D2C-89B5-6D109D8D03D3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Profile Page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2E01132F-64B0-4CDF-8552-9E824756C6B1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38F48912-2399-48D4-89D7-167E3CC0BF93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F074D645-269C-44AB-9286-FB99D8034B74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9A4EC-CA8F-472A-A04B-145E319BAAE2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 Page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72519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34"/>
            <a:ext cx="12191998" cy="68499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78F8DE-C220-406E-B100-026CBE513A38}"/>
              </a:ext>
            </a:extLst>
          </p:cNvPr>
          <p:cNvCxnSpPr/>
          <p:nvPr/>
        </p:nvCxnSpPr>
        <p:spPr>
          <a:xfrm flipH="1">
            <a:off x="4529794" y="0"/>
            <a:ext cx="36153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C32073C-8FE9-464B-8F49-9BC3BAC8CE10}"/>
              </a:ext>
            </a:extLst>
          </p:cNvPr>
          <p:cNvSpPr/>
          <p:nvPr/>
        </p:nvSpPr>
        <p:spPr>
          <a:xfrm>
            <a:off x="8918917" y="2475910"/>
            <a:ext cx="2349304" cy="450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4D043-2480-48C2-9562-9873B7D84A49}"/>
              </a:ext>
            </a:extLst>
          </p:cNvPr>
          <p:cNvSpPr/>
          <p:nvPr/>
        </p:nvSpPr>
        <p:spPr>
          <a:xfrm>
            <a:off x="8918917" y="3302390"/>
            <a:ext cx="2349304" cy="4501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4E1BC1-3E72-45FE-B464-ED07637828FC}"/>
              </a:ext>
            </a:extLst>
          </p:cNvPr>
          <p:cNvGrpSpPr/>
          <p:nvPr/>
        </p:nvGrpSpPr>
        <p:grpSpPr>
          <a:xfrm>
            <a:off x="9502726" y="4128871"/>
            <a:ext cx="1470074" cy="443134"/>
            <a:chOff x="9340948" y="4128871"/>
            <a:chExt cx="1181686" cy="4431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7ED6FE-EB01-474C-9581-9F8FE8828565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85E998-04FC-433B-8DF7-E511F4F796B1}"/>
                </a:ext>
              </a:extLst>
            </p:cNvPr>
            <p:cNvSpPr txBox="1"/>
            <p:nvPr/>
          </p:nvSpPr>
          <p:spPr>
            <a:xfrm>
              <a:off x="9537895" y="4165772"/>
              <a:ext cx="85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LOGIN</a:t>
              </a:r>
              <a:endParaRPr lang="en-IN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64735B-C468-421A-BB37-5E77A0CDF1AE}"/>
              </a:ext>
            </a:extLst>
          </p:cNvPr>
          <p:cNvSpPr txBox="1"/>
          <p:nvPr/>
        </p:nvSpPr>
        <p:spPr>
          <a:xfrm>
            <a:off x="6850966" y="2514537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Username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6FAF-AAA9-4DD0-B75F-09248C154F3A}"/>
              </a:ext>
            </a:extLst>
          </p:cNvPr>
          <p:cNvSpPr txBox="1"/>
          <p:nvPr/>
        </p:nvSpPr>
        <p:spPr>
          <a:xfrm>
            <a:off x="7656342" y="3383225"/>
            <a:ext cx="126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67BB12-CED9-42B0-9D79-87062E48F1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80" y="2208627"/>
            <a:ext cx="4091944" cy="18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8386221" y="2861514"/>
            <a:ext cx="1344131" cy="485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86222" y="2089765"/>
            <a:ext cx="1284876" cy="402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77861" y="2133321"/>
            <a:ext cx="1393237" cy="362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6"/>
            <a:ext cx="12191998" cy="6849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39660"/>
            <a:ext cx="9481623" cy="57018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591F30-736C-4A9B-9644-2AECD7A90B05}"/>
              </a:ext>
            </a:extLst>
          </p:cNvPr>
          <p:cNvGrpSpPr/>
          <p:nvPr/>
        </p:nvGrpSpPr>
        <p:grpSpPr>
          <a:xfrm>
            <a:off x="315689" y="981422"/>
            <a:ext cx="1720166" cy="5701884"/>
            <a:chOff x="309489" y="969670"/>
            <a:chExt cx="1720166" cy="570188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0D361F0-0BF9-41F9-9699-AB6680EBE164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EE85EC-B01E-444F-8A60-C87F25FBD681}"/>
                </a:ext>
              </a:extLst>
            </p:cNvPr>
            <p:cNvSpPr/>
            <p:nvPr/>
          </p:nvSpPr>
          <p:spPr>
            <a:xfrm>
              <a:off x="388690" y="2713667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C440324A-265F-434B-9EA6-84DBD1DDE2C9}"/>
              </a:ext>
            </a:extLst>
          </p:cNvPr>
          <p:cNvSpPr/>
          <p:nvPr/>
        </p:nvSpPr>
        <p:spPr>
          <a:xfrm>
            <a:off x="1813998" y="2902683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83A5BAE-D6B9-427C-8360-578A410E8D6F}"/>
              </a:ext>
            </a:extLst>
          </p:cNvPr>
          <p:cNvSpPr/>
          <p:nvPr/>
        </p:nvSpPr>
        <p:spPr>
          <a:xfrm>
            <a:off x="5418224" y="876433"/>
            <a:ext cx="212199" cy="26735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98ABA4-C881-414D-A761-DF5599790EA0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850378-74FC-4F39-9C31-867B8A9538B5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99DCF9B4-93C8-4711-942E-6DB8C40B5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E1E12F-DAE2-45C2-80C4-5EF48529D96F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Admin User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EB16990-1FF4-4997-9DF3-060E283B2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9FBE79-5810-4DED-BB84-48B527448B0D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4D26991-454C-4572-94B7-A2D5F164DDB3}"/>
              </a:ext>
            </a:extLst>
          </p:cNvPr>
          <p:cNvGrpSpPr/>
          <p:nvPr/>
        </p:nvGrpSpPr>
        <p:grpSpPr>
          <a:xfrm>
            <a:off x="4406277" y="388450"/>
            <a:ext cx="4024492" cy="447376"/>
            <a:chOff x="4406277" y="388450"/>
            <a:chExt cx="4024492" cy="44737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8598137-E370-4B2A-9D17-268E515153D4}"/>
                </a:ext>
              </a:extLst>
            </p:cNvPr>
            <p:cNvSpPr txBox="1"/>
            <p:nvPr/>
          </p:nvSpPr>
          <p:spPr>
            <a:xfrm>
              <a:off x="4406277" y="466494"/>
              <a:ext cx="223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Master Data Settings </a:t>
              </a:r>
              <a:endParaRPr lang="en-IN" dirty="0">
                <a:solidFill>
                  <a:schemeClr val="accent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D99C943-ABC4-44E2-BADB-63F04659F6FE}"/>
                </a:ext>
              </a:extLst>
            </p:cNvPr>
            <p:cNvSpPr/>
            <p:nvPr/>
          </p:nvSpPr>
          <p:spPr>
            <a:xfrm>
              <a:off x="6727987" y="388450"/>
              <a:ext cx="1593640" cy="44544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308738-F825-4E9B-BBCE-600069B9C7C8}"/>
                </a:ext>
              </a:extLst>
            </p:cNvPr>
            <p:cNvSpPr txBox="1"/>
            <p:nvPr/>
          </p:nvSpPr>
          <p:spPr>
            <a:xfrm>
              <a:off x="6727987" y="446755"/>
              <a:ext cx="1702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User Privileges</a:t>
              </a:r>
              <a:endParaRPr lang="en-I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DE138A7-7055-44C1-836A-C0DFC3BDF3AF}"/>
              </a:ext>
            </a:extLst>
          </p:cNvPr>
          <p:cNvSpPr/>
          <p:nvPr/>
        </p:nvSpPr>
        <p:spPr>
          <a:xfrm>
            <a:off x="4545967" y="402298"/>
            <a:ext cx="1984623" cy="4454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4D7EED-6E81-42D7-A82D-1A5D4958BC5A}"/>
              </a:ext>
            </a:extLst>
          </p:cNvPr>
          <p:cNvSpPr/>
          <p:nvPr/>
        </p:nvSpPr>
        <p:spPr>
          <a:xfrm>
            <a:off x="2423090" y="1181238"/>
            <a:ext cx="4219281" cy="516329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32B400-DA38-4A5C-9992-20FEDCE58AF9}"/>
              </a:ext>
            </a:extLst>
          </p:cNvPr>
          <p:cNvSpPr txBox="1"/>
          <p:nvPr/>
        </p:nvSpPr>
        <p:spPr>
          <a:xfrm>
            <a:off x="7005195" y="1367281"/>
            <a:ext cx="11483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Name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Brand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Campaign Name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Primary TG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TG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Campaign Markets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8849071" y="1405040"/>
            <a:ext cx="124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Add Client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A482C6-32EE-48CA-A2AD-80E79C6982EF}"/>
              </a:ext>
            </a:extLst>
          </p:cNvPr>
          <p:cNvSpPr/>
          <p:nvPr/>
        </p:nvSpPr>
        <p:spPr>
          <a:xfrm>
            <a:off x="8430769" y="5762226"/>
            <a:ext cx="1080041" cy="3446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SUBMIT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42EF76-2292-46B5-A918-82FAE71FE1E0}"/>
              </a:ext>
            </a:extLst>
          </p:cNvPr>
          <p:cNvSpPr/>
          <p:nvPr/>
        </p:nvSpPr>
        <p:spPr>
          <a:xfrm>
            <a:off x="8849071" y="1397016"/>
            <a:ext cx="1243960" cy="3546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007" y="1433999"/>
            <a:ext cx="333651" cy="33855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8861217" y="2144804"/>
            <a:ext cx="124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Brand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8858648" y="3574459"/>
            <a:ext cx="1480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Primary TG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8842854" y="2877851"/>
            <a:ext cx="1480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Campaign Name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8768011" y="4322665"/>
            <a:ext cx="1480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Base TG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8784476" y="4944900"/>
            <a:ext cx="1615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Campaign Markets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4D7EED-6E81-42D7-A82D-1A5D4958BC5A}"/>
              </a:ext>
            </a:extLst>
          </p:cNvPr>
          <p:cNvSpPr/>
          <p:nvPr/>
        </p:nvSpPr>
        <p:spPr>
          <a:xfrm>
            <a:off x="7005195" y="1157733"/>
            <a:ext cx="4080494" cy="511465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42EF76-2292-46B5-A918-82FAE71FE1E0}"/>
              </a:ext>
            </a:extLst>
          </p:cNvPr>
          <p:cNvSpPr/>
          <p:nvPr/>
        </p:nvSpPr>
        <p:spPr>
          <a:xfrm>
            <a:off x="8849071" y="2064783"/>
            <a:ext cx="1243960" cy="4529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42EF76-2292-46B5-A918-82FAE71FE1E0}"/>
              </a:ext>
            </a:extLst>
          </p:cNvPr>
          <p:cNvSpPr/>
          <p:nvPr/>
        </p:nvSpPr>
        <p:spPr>
          <a:xfrm>
            <a:off x="8795382" y="2847204"/>
            <a:ext cx="1397818" cy="5643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242EF76-2292-46B5-A918-82FAE71FE1E0}"/>
              </a:ext>
            </a:extLst>
          </p:cNvPr>
          <p:cNvSpPr/>
          <p:nvPr/>
        </p:nvSpPr>
        <p:spPr>
          <a:xfrm>
            <a:off x="8750425" y="3604719"/>
            <a:ext cx="1521577" cy="308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42EF76-2292-46B5-A918-82FAE71FE1E0}"/>
              </a:ext>
            </a:extLst>
          </p:cNvPr>
          <p:cNvSpPr/>
          <p:nvPr/>
        </p:nvSpPr>
        <p:spPr>
          <a:xfrm>
            <a:off x="8769082" y="4256793"/>
            <a:ext cx="1521577" cy="4303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242EF76-2292-46B5-A918-82FAE71FE1E0}"/>
              </a:ext>
            </a:extLst>
          </p:cNvPr>
          <p:cNvSpPr/>
          <p:nvPr/>
        </p:nvSpPr>
        <p:spPr>
          <a:xfrm>
            <a:off x="8802949" y="4924028"/>
            <a:ext cx="1521577" cy="5643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09" y="2142456"/>
            <a:ext cx="333651" cy="338554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36" y="2863848"/>
            <a:ext cx="333651" cy="33855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365" y="3525956"/>
            <a:ext cx="333651" cy="338554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54" y="4202186"/>
            <a:ext cx="333651" cy="33855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09" y="4944900"/>
            <a:ext cx="333651" cy="3385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32B400-DA38-4A5C-9992-20FEDCE58AF9}"/>
              </a:ext>
            </a:extLst>
          </p:cNvPr>
          <p:cNvSpPr txBox="1"/>
          <p:nvPr/>
        </p:nvSpPr>
        <p:spPr>
          <a:xfrm>
            <a:off x="2472222" y="1238674"/>
            <a:ext cx="11853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Weightage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Campaign Duration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ACD/Dispersion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Campaign Markets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3944553" y="1582340"/>
            <a:ext cx="1579770" cy="3385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Add Weightage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3963737" y="2321996"/>
            <a:ext cx="1579770" cy="5847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Add Campaign Duration</a:t>
            </a:r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3919434" y="3103409"/>
            <a:ext cx="1579770" cy="5847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Add ACD/Dispersion</a:t>
            </a:r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3919434" y="4000268"/>
            <a:ext cx="1579770" cy="5847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Add Campaign Markets</a:t>
            </a:r>
            <a:endParaRPr lang="en-IN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A482C6-32EE-48CA-A2AD-80E79C6982EF}"/>
              </a:ext>
            </a:extLst>
          </p:cNvPr>
          <p:cNvSpPr/>
          <p:nvPr/>
        </p:nvSpPr>
        <p:spPr>
          <a:xfrm>
            <a:off x="3872064" y="5610355"/>
            <a:ext cx="1038319" cy="3499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SUBMIT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173" y="1582340"/>
            <a:ext cx="333651" cy="338554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57" y="2459664"/>
            <a:ext cx="333651" cy="338554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79" y="3305229"/>
            <a:ext cx="333651" cy="33855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56" y="4090066"/>
            <a:ext cx="333651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D7E50B-D8D0-4B85-A0BC-20B7F46B7485}"/>
              </a:ext>
            </a:extLst>
          </p:cNvPr>
          <p:cNvGrpSpPr/>
          <p:nvPr/>
        </p:nvGrpSpPr>
        <p:grpSpPr>
          <a:xfrm>
            <a:off x="1" y="8034"/>
            <a:ext cx="12191998" cy="6849966"/>
            <a:chOff x="1" y="8034"/>
            <a:chExt cx="12191998" cy="684996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B8BF42-DBB9-4F63-BDE5-BE7F67B4B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8034"/>
              <a:ext cx="12191998" cy="684996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64735B-C468-421A-BB37-5E77A0CDF1AE}"/>
                </a:ext>
              </a:extLst>
            </p:cNvPr>
            <p:cNvSpPr txBox="1"/>
            <p:nvPr/>
          </p:nvSpPr>
          <p:spPr>
            <a:xfrm>
              <a:off x="7624689" y="2514537"/>
              <a:ext cx="129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Username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C96FAF-AAA9-4DD0-B75F-09248C154F3A}"/>
                </a:ext>
              </a:extLst>
            </p:cNvPr>
            <p:cNvSpPr txBox="1"/>
            <p:nvPr/>
          </p:nvSpPr>
          <p:spPr>
            <a:xfrm>
              <a:off x="7656342" y="3383225"/>
              <a:ext cx="126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Password</a:t>
              </a:r>
              <a:endParaRPr lang="en-IN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0410CAA-8120-4410-8882-679ECDBE83E0}"/>
              </a:ext>
            </a:extLst>
          </p:cNvPr>
          <p:cNvSpPr/>
          <p:nvPr/>
        </p:nvSpPr>
        <p:spPr>
          <a:xfrm>
            <a:off x="2140371" y="1080337"/>
            <a:ext cx="7951896" cy="4403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D0567-AF99-4A72-8EE1-047EE813544B}"/>
              </a:ext>
            </a:extLst>
          </p:cNvPr>
          <p:cNvSpPr/>
          <p:nvPr/>
        </p:nvSpPr>
        <p:spPr>
          <a:xfrm>
            <a:off x="4009292" y="1336431"/>
            <a:ext cx="1674056" cy="3938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DF45-3B91-4C4C-8ABB-7250869EA089}"/>
              </a:ext>
            </a:extLst>
          </p:cNvPr>
          <p:cNvSpPr txBox="1"/>
          <p:nvPr/>
        </p:nvSpPr>
        <p:spPr>
          <a:xfrm>
            <a:off x="2771038" y="1375534"/>
            <a:ext cx="15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Email ID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2B837-CACF-4340-BCCA-5DB00E3F9469}"/>
              </a:ext>
            </a:extLst>
          </p:cNvPr>
          <p:cNvSpPr txBox="1"/>
          <p:nvPr/>
        </p:nvSpPr>
        <p:spPr>
          <a:xfrm>
            <a:off x="2897951" y="2082079"/>
            <a:ext cx="119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  <a:endParaRPr lang="en-I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CF4A67-4EDC-484F-BA63-DAE625E661CC}"/>
              </a:ext>
            </a:extLst>
          </p:cNvPr>
          <p:cNvGrpSpPr/>
          <p:nvPr/>
        </p:nvGrpSpPr>
        <p:grpSpPr>
          <a:xfrm>
            <a:off x="4009292" y="2012911"/>
            <a:ext cx="1674056" cy="393895"/>
            <a:chOff x="4009292" y="2012911"/>
            <a:chExt cx="1674056" cy="39389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3EF28D-394F-46AB-91BC-3C00D760C832}"/>
                </a:ext>
              </a:extLst>
            </p:cNvPr>
            <p:cNvSpPr/>
            <p:nvPr/>
          </p:nvSpPr>
          <p:spPr>
            <a:xfrm>
              <a:off x="4009292" y="2012911"/>
              <a:ext cx="1674056" cy="3938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lowchart: Merge 28">
              <a:extLst>
                <a:ext uri="{FF2B5EF4-FFF2-40B4-BE49-F238E27FC236}">
                  <a16:creationId xmlns:a16="http://schemas.microsoft.com/office/drawing/2014/main" id="{B89750EE-2558-4649-8B5F-18874348A417}"/>
                </a:ext>
              </a:extLst>
            </p:cNvPr>
            <p:cNvSpPr/>
            <p:nvPr/>
          </p:nvSpPr>
          <p:spPr>
            <a:xfrm>
              <a:off x="5359794" y="2108366"/>
              <a:ext cx="268169" cy="2281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A2CF6DC-6A93-4737-A6B9-9ABC0270E10F}"/>
              </a:ext>
            </a:extLst>
          </p:cNvPr>
          <p:cNvSpPr txBox="1"/>
          <p:nvPr/>
        </p:nvSpPr>
        <p:spPr>
          <a:xfrm>
            <a:off x="3142074" y="2874270"/>
            <a:ext cx="119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FE8762-C44C-454B-9E9E-14AF074292D9}"/>
              </a:ext>
            </a:extLst>
          </p:cNvPr>
          <p:cNvGrpSpPr/>
          <p:nvPr/>
        </p:nvGrpSpPr>
        <p:grpSpPr>
          <a:xfrm>
            <a:off x="4009292" y="2813537"/>
            <a:ext cx="1674056" cy="393895"/>
            <a:chOff x="4009292" y="2012911"/>
            <a:chExt cx="1674056" cy="39389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A8847E1-200A-4075-9C56-5203F122F5C0}"/>
                </a:ext>
              </a:extLst>
            </p:cNvPr>
            <p:cNvSpPr/>
            <p:nvPr/>
          </p:nvSpPr>
          <p:spPr>
            <a:xfrm>
              <a:off x="4009292" y="2012911"/>
              <a:ext cx="1674056" cy="3938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lowchart: Merge 33">
              <a:extLst>
                <a:ext uri="{FF2B5EF4-FFF2-40B4-BE49-F238E27FC236}">
                  <a16:creationId xmlns:a16="http://schemas.microsoft.com/office/drawing/2014/main" id="{0D0C169A-B318-43E5-94A3-FBCF95B53B0B}"/>
                </a:ext>
              </a:extLst>
            </p:cNvPr>
            <p:cNvSpPr/>
            <p:nvPr/>
          </p:nvSpPr>
          <p:spPr>
            <a:xfrm>
              <a:off x="5359794" y="2108366"/>
              <a:ext cx="268169" cy="2281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BB42572-8CFC-4F0E-88EA-D637BF24E387}"/>
              </a:ext>
            </a:extLst>
          </p:cNvPr>
          <p:cNvSpPr txBox="1"/>
          <p:nvPr/>
        </p:nvSpPr>
        <p:spPr>
          <a:xfrm>
            <a:off x="4138535" y="2054738"/>
            <a:ext cx="159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Type/Select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5A0B3-561B-4538-AB5F-FBFBA7CAE6D1}"/>
              </a:ext>
            </a:extLst>
          </p:cNvPr>
          <p:cNvSpPr txBox="1"/>
          <p:nvPr/>
        </p:nvSpPr>
        <p:spPr>
          <a:xfrm>
            <a:off x="4190714" y="2855085"/>
            <a:ext cx="129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Type/Select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96D541B-47F7-45B5-B4F4-CEF80D119E2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46" y="2713267"/>
            <a:ext cx="568664" cy="568664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BE8177D-0C7D-4A33-8547-78C0F8267E61}"/>
              </a:ext>
            </a:extLst>
          </p:cNvPr>
          <p:cNvGrpSpPr/>
          <p:nvPr/>
        </p:nvGrpSpPr>
        <p:grpSpPr>
          <a:xfrm>
            <a:off x="3282310" y="403341"/>
            <a:ext cx="5041992" cy="582524"/>
            <a:chOff x="2986254" y="889347"/>
            <a:chExt cx="5041992" cy="58252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C8E116-5D51-4C2D-97D7-27E1ED85CDC2}"/>
                </a:ext>
              </a:extLst>
            </p:cNvPr>
            <p:cNvSpPr/>
            <p:nvPr/>
          </p:nvSpPr>
          <p:spPr>
            <a:xfrm>
              <a:off x="2986254" y="889347"/>
              <a:ext cx="4164038" cy="582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A5D44-8D65-40F7-AE4B-9470A93AF11C}"/>
                </a:ext>
              </a:extLst>
            </p:cNvPr>
            <p:cNvSpPr txBox="1"/>
            <p:nvPr/>
          </p:nvSpPr>
          <p:spPr>
            <a:xfrm>
              <a:off x="3596923" y="995071"/>
              <a:ext cx="4431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Planner Profile Page</a:t>
              </a:r>
              <a:endParaRPr lang="en-IN" sz="24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972546F-BEB7-47BB-BCBB-C023593B31A7}"/>
              </a:ext>
            </a:extLst>
          </p:cNvPr>
          <p:cNvSpPr txBox="1"/>
          <p:nvPr/>
        </p:nvSpPr>
        <p:spPr>
          <a:xfrm>
            <a:off x="2681350" y="3569558"/>
            <a:ext cx="136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Lead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C703EC-B171-43CF-83EA-988D05D33FB6}"/>
              </a:ext>
            </a:extLst>
          </p:cNvPr>
          <p:cNvSpPr/>
          <p:nvPr/>
        </p:nvSpPr>
        <p:spPr>
          <a:xfrm>
            <a:off x="4008956" y="3501540"/>
            <a:ext cx="1674056" cy="3938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CF2D5-0161-4FC5-9808-B68EE75B18AD}"/>
              </a:ext>
            </a:extLst>
          </p:cNvPr>
          <p:cNvSpPr txBox="1"/>
          <p:nvPr/>
        </p:nvSpPr>
        <p:spPr>
          <a:xfrm>
            <a:off x="4206235" y="3543313"/>
            <a:ext cx="1592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Auto populated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B860F-B3A6-4547-AEA0-984FFAEC88D5}"/>
              </a:ext>
            </a:extLst>
          </p:cNvPr>
          <p:cNvGrpSpPr/>
          <p:nvPr/>
        </p:nvGrpSpPr>
        <p:grpSpPr>
          <a:xfrm>
            <a:off x="154605" y="846259"/>
            <a:ext cx="1720166" cy="5701884"/>
            <a:chOff x="309489" y="969670"/>
            <a:chExt cx="1720166" cy="570188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7C5D862-093B-426E-98CB-8D0E918ACA78}"/>
                </a:ext>
              </a:extLst>
            </p:cNvPr>
            <p:cNvGrpSpPr/>
            <p:nvPr/>
          </p:nvGrpSpPr>
          <p:grpSpPr>
            <a:xfrm>
              <a:off x="309489" y="969670"/>
              <a:ext cx="1720166" cy="5701884"/>
              <a:chOff x="309489" y="969670"/>
              <a:chExt cx="1720166" cy="570188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65EC5F8-7C4C-4AA1-819A-FCF375F6971A}"/>
                  </a:ext>
                </a:extLst>
              </p:cNvPr>
              <p:cNvSpPr/>
              <p:nvPr/>
            </p:nvSpPr>
            <p:spPr>
              <a:xfrm>
                <a:off x="309489" y="969670"/>
                <a:ext cx="1720166" cy="570188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33A1028-524C-44E3-B9EE-771CCF95269D}"/>
                  </a:ext>
                </a:extLst>
              </p:cNvPr>
              <p:cNvSpPr/>
              <p:nvPr/>
            </p:nvSpPr>
            <p:spPr>
              <a:xfrm>
                <a:off x="468558" y="1195755"/>
                <a:ext cx="1374310" cy="61541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F84AD2FE-22CE-41E4-A55B-35CE5A6BA719}"/>
                  </a:ext>
                </a:extLst>
              </p:cNvPr>
              <p:cNvSpPr/>
              <p:nvPr/>
            </p:nvSpPr>
            <p:spPr>
              <a:xfrm>
                <a:off x="482417" y="2037252"/>
                <a:ext cx="1374310" cy="61541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 New Plan</a:t>
                </a:r>
                <a:endParaRPr lang="en-IN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FF38405-A20F-4C41-80C3-C62317049896}"/>
                  </a:ext>
                </a:extLst>
              </p:cNvPr>
              <p:cNvSpPr/>
              <p:nvPr/>
            </p:nvSpPr>
            <p:spPr>
              <a:xfrm>
                <a:off x="482417" y="2897494"/>
                <a:ext cx="1374310" cy="61541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On Going Plans</a:t>
                </a:r>
                <a:endParaRPr lang="en-IN" dirty="0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8FE9836-7D61-4A1A-AC96-49CA7325F4BD}"/>
                  </a:ext>
                </a:extLst>
              </p:cNvPr>
              <p:cNvSpPr/>
              <p:nvPr/>
            </p:nvSpPr>
            <p:spPr>
              <a:xfrm>
                <a:off x="482417" y="3757736"/>
                <a:ext cx="1374310" cy="61541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Completed Plans</a:t>
                </a:r>
                <a:endParaRPr lang="en-IN" dirty="0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4FBF143-2439-4323-AB63-59521F5E79AA}"/>
                  </a:ext>
                </a:extLst>
              </p:cNvPr>
              <p:cNvSpPr/>
              <p:nvPr/>
            </p:nvSpPr>
            <p:spPr>
              <a:xfrm>
                <a:off x="482417" y="4617978"/>
                <a:ext cx="1374310" cy="61541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Admin Page</a:t>
                </a:r>
                <a:endParaRPr lang="en-IN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343264-A2E3-44BD-AA32-D3B80A7ACC4B}"/>
                </a:ext>
              </a:extLst>
            </p:cNvPr>
            <p:cNvSpPr/>
            <p:nvPr/>
          </p:nvSpPr>
          <p:spPr>
            <a:xfrm>
              <a:off x="520293" y="1293893"/>
              <a:ext cx="1303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 Profile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Arrow: Striped Right 63">
            <a:extLst>
              <a:ext uri="{FF2B5EF4-FFF2-40B4-BE49-F238E27FC236}">
                <a16:creationId xmlns:a16="http://schemas.microsoft.com/office/drawing/2014/main" id="{F94559E9-939B-4415-AEDE-39F75D1E6DCE}"/>
              </a:ext>
            </a:extLst>
          </p:cNvPr>
          <p:cNvSpPr/>
          <p:nvPr/>
        </p:nvSpPr>
        <p:spPr>
          <a:xfrm>
            <a:off x="1695247" y="1227146"/>
            <a:ext cx="457584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743873" y="4527928"/>
            <a:ext cx="2204221" cy="4596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   CREATE PROFILE</a:t>
            </a:r>
            <a:endParaRPr lang="en-IN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53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97" y="-14260"/>
            <a:ext cx="12191998" cy="6849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39660"/>
            <a:ext cx="9481623" cy="57018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591F30-736C-4A9B-9644-2AECD7A90B0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0D361F0-0BF9-41F9-9699-AB6680EBE164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EE85EC-B01E-444F-8A60-C87F25FBD681}"/>
                </a:ext>
              </a:extLst>
            </p:cNvPr>
            <p:cNvSpPr/>
            <p:nvPr/>
          </p:nvSpPr>
          <p:spPr>
            <a:xfrm>
              <a:off x="517148" y="250993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C440324A-265F-434B-9EA6-84DBD1DDE2C9}"/>
              </a:ext>
            </a:extLst>
          </p:cNvPr>
          <p:cNvSpPr/>
          <p:nvPr/>
        </p:nvSpPr>
        <p:spPr>
          <a:xfrm>
            <a:off x="2029655" y="2653015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83A5BAE-D6B9-427C-8360-578A410E8D6F}"/>
              </a:ext>
            </a:extLst>
          </p:cNvPr>
          <p:cNvSpPr/>
          <p:nvPr/>
        </p:nvSpPr>
        <p:spPr>
          <a:xfrm>
            <a:off x="7412496" y="847743"/>
            <a:ext cx="212199" cy="26735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32B400-DA38-4A5C-9992-20FEDCE58AF9}"/>
              </a:ext>
            </a:extLst>
          </p:cNvPr>
          <p:cNvSpPr txBox="1"/>
          <p:nvPr/>
        </p:nvSpPr>
        <p:spPr>
          <a:xfrm>
            <a:off x="6570970" y="1711173"/>
            <a:ext cx="152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Group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A03DD8-40DD-4679-BEE3-74E46D07E30E}"/>
              </a:ext>
            </a:extLst>
          </p:cNvPr>
          <p:cNvGrpSpPr/>
          <p:nvPr/>
        </p:nvGrpSpPr>
        <p:grpSpPr>
          <a:xfrm>
            <a:off x="8458286" y="6118230"/>
            <a:ext cx="1392165" cy="415515"/>
            <a:chOff x="9340948" y="4128871"/>
            <a:chExt cx="1432560" cy="4431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EA482C6-32EE-48CA-A2AD-80E79C6982EF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8C35049-304B-4BC8-9769-F7CA0515B9B3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SUBMIT</a:t>
              </a:r>
              <a:endParaRPr lang="en-IN" dirty="0">
                <a:solidFill>
                  <a:schemeClr val="accent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98ABA4-C881-414D-A761-DF5599790EA0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850378-74FC-4F39-9C31-867B8A9538B5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99DCF9B4-93C8-4711-942E-6DB8C40B5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E1E12F-DAE2-45C2-80C4-5EF48529D96F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Admin  User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EB16990-1FF4-4997-9DF3-060E283B2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9FBE79-5810-4DED-BB84-48B527448B0D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8598137-E370-4B2A-9D17-268E515153D4}"/>
              </a:ext>
            </a:extLst>
          </p:cNvPr>
          <p:cNvSpPr txBox="1"/>
          <p:nvPr/>
        </p:nvSpPr>
        <p:spPr>
          <a:xfrm>
            <a:off x="4406277" y="466494"/>
            <a:ext cx="223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 Data Settings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99C943-ABC4-44E2-BADB-63F04659F6FE}"/>
              </a:ext>
            </a:extLst>
          </p:cNvPr>
          <p:cNvSpPr/>
          <p:nvPr/>
        </p:nvSpPr>
        <p:spPr>
          <a:xfrm>
            <a:off x="6727987" y="388450"/>
            <a:ext cx="1593640" cy="4454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308738-F825-4E9B-BBCE-600069B9C7C8}"/>
              </a:ext>
            </a:extLst>
          </p:cNvPr>
          <p:cNvSpPr txBox="1"/>
          <p:nvPr/>
        </p:nvSpPr>
        <p:spPr>
          <a:xfrm>
            <a:off x="6727987" y="446755"/>
            <a:ext cx="170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User Privileges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E138A7-7055-44C1-836A-C0DFC3BDF3AF}"/>
              </a:ext>
            </a:extLst>
          </p:cNvPr>
          <p:cNvSpPr/>
          <p:nvPr/>
        </p:nvSpPr>
        <p:spPr>
          <a:xfrm>
            <a:off x="4406277" y="402298"/>
            <a:ext cx="2124314" cy="4454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6E968A-FEE1-4594-ABCF-97A6988D3C94}"/>
              </a:ext>
            </a:extLst>
          </p:cNvPr>
          <p:cNvGrpSpPr/>
          <p:nvPr/>
        </p:nvGrpSpPr>
        <p:grpSpPr>
          <a:xfrm>
            <a:off x="9691522" y="1690775"/>
            <a:ext cx="1526674" cy="354601"/>
            <a:chOff x="6816041" y="1705506"/>
            <a:chExt cx="1526674" cy="35460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42EF76-2292-46B5-A918-82FAE71FE1E0}"/>
                </a:ext>
              </a:extLst>
            </p:cNvPr>
            <p:cNvSpPr/>
            <p:nvPr/>
          </p:nvSpPr>
          <p:spPr>
            <a:xfrm>
              <a:off x="6816041" y="1705506"/>
              <a:ext cx="1526674" cy="35460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lowchart: Merge 1">
              <a:extLst>
                <a:ext uri="{FF2B5EF4-FFF2-40B4-BE49-F238E27FC236}">
                  <a16:creationId xmlns:a16="http://schemas.microsoft.com/office/drawing/2014/main" id="{453DAC1F-3EBE-4F85-BCF5-1FE78EE9AF75}"/>
                </a:ext>
              </a:extLst>
            </p:cNvPr>
            <p:cNvSpPr/>
            <p:nvPr/>
          </p:nvSpPr>
          <p:spPr>
            <a:xfrm>
              <a:off x="8071365" y="1765171"/>
              <a:ext cx="211549" cy="205532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EE26C6C-9ACC-40AE-B0E1-9C48357F35C0}"/>
              </a:ext>
            </a:extLst>
          </p:cNvPr>
          <p:cNvSpPr txBox="1"/>
          <p:nvPr/>
        </p:nvSpPr>
        <p:spPr>
          <a:xfrm>
            <a:off x="6578782" y="2414125"/>
            <a:ext cx="193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Privileges</a:t>
            </a:r>
            <a:endParaRPr lang="en-IN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9E5AA-980B-4590-A8EA-BB9AD17F23B4}"/>
              </a:ext>
            </a:extLst>
          </p:cNvPr>
          <p:cNvSpPr txBox="1"/>
          <p:nvPr/>
        </p:nvSpPr>
        <p:spPr>
          <a:xfrm>
            <a:off x="6549940" y="3041391"/>
            <a:ext cx="193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View User profile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D29510-01B8-4AC7-BD75-5C8F4486AF0D}"/>
              </a:ext>
            </a:extLst>
          </p:cNvPr>
          <p:cNvGrpSpPr/>
          <p:nvPr/>
        </p:nvGrpSpPr>
        <p:grpSpPr>
          <a:xfrm>
            <a:off x="9822438" y="3034124"/>
            <a:ext cx="1526674" cy="385488"/>
            <a:chOff x="6988927" y="3095645"/>
            <a:chExt cx="1526674" cy="38548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0C06CA8-55EA-4C31-A6D2-AB0EE2FD61B0}"/>
                </a:ext>
              </a:extLst>
            </p:cNvPr>
            <p:cNvGrpSpPr/>
            <p:nvPr/>
          </p:nvGrpSpPr>
          <p:grpSpPr>
            <a:xfrm>
              <a:off x="6988927" y="3095645"/>
              <a:ext cx="1526674" cy="354601"/>
              <a:chOff x="6816041" y="1705506"/>
              <a:chExt cx="1526674" cy="35460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055AED1-0A31-4061-81D3-184E1F9E494A}"/>
                  </a:ext>
                </a:extLst>
              </p:cNvPr>
              <p:cNvSpPr/>
              <p:nvPr/>
            </p:nvSpPr>
            <p:spPr>
              <a:xfrm>
                <a:off x="6816041" y="1705506"/>
                <a:ext cx="1526674" cy="35460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Flowchart: Merge 42">
                <a:extLst>
                  <a:ext uri="{FF2B5EF4-FFF2-40B4-BE49-F238E27FC236}">
                    <a16:creationId xmlns:a16="http://schemas.microsoft.com/office/drawing/2014/main" id="{3163E9BC-B2AF-423B-8BC1-DFCC213AC61D}"/>
                  </a:ext>
                </a:extLst>
              </p:cNvPr>
              <p:cNvSpPr/>
              <p:nvPr/>
            </p:nvSpPr>
            <p:spPr>
              <a:xfrm>
                <a:off x="8071365" y="1765171"/>
                <a:ext cx="211549" cy="20553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A9C61E-1C1C-4C3A-8C6E-917842A0BF39}"/>
                </a:ext>
              </a:extLst>
            </p:cNvPr>
            <p:cNvSpPr txBox="1"/>
            <p:nvPr/>
          </p:nvSpPr>
          <p:spPr>
            <a:xfrm>
              <a:off x="7452346" y="3111801"/>
              <a:ext cx="812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YES</a:t>
              </a:r>
              <a:endParaRPr lang="en-I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9295BB7-E4BD-4D84-BD73-74DBFB714C90}"/>
              </a:ext>
            </a:extLst>
          </p:cNvPr>
          <p:cNvSpPr txBox="1"/>
          <p:nvPr/>
        </p:nvSpPr>
        <p:spPr>
          <a:xfrm>
            <a:off x="6561419" y="3620265"/>
            <a:ext cx="193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Edit User profile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3B6542-95D2-495C-A844-9F6984051BB6}"/>
              </a:ext>
            </a:extLst>
          </p:cNvPr>
          <p:cNvGrpSpPr/>
          <p:nvPr/>
        </p:nvGrpSpPr>
        <p:grpSpPr>
          <a:xfrm>
            <a:off x="9792214" y="3686883"/>
            <a:ext cx="1526674" cy="385488"/>
            <a:chOff x="6988927" y="3095645"/>
            <a:chExt cx="1526674" cy="38548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C0DEBA7-BB3E-48DD-B23D-D96A63490748}"/>
                </a:ext>
              </a:extLst>
            </p:cNvPr>
            <p:cNvGrpSpPr/>
            <p:nvPr/>
          </p:nvGrpSpPr>
          <p:grpSpPr>
            <a:xfrm>
              <a:off x="6988927" y="3095645"/>
              <a:ext cx="1526674" cy="354601"/>
              <a:chOff x="6816041" y="1705506"/>
              <a:chExt cx="1526674" cy="35460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3CAB46-23EF-442C-AC40-0C11910C7626}"/>
                  </a:ext>
                </a:extLst>
              </p:cNvPr>
              <p:cNvSpPr/>
              <p:nvPr/>
            </p:nvSpPr>
            <p:spPr>
              <a:xfrm>
                <a:off x="6816041" y="1705506"/>
                <a:ext cx="1526674" cy="35460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Flowchart: Merge 50">
                <a:extLst>
                  <a:ext uri="{FF2B5EF4-FFF2-40B4-BE49-F238E27FC236}">
                    <a16:creationId xmlns:a16="http://schemas.microsoft.com/office/drawing/2014/main" id="{C3A1087A-A42B-4057-8C66-8D62E37B2817}"/>
                  </a:ext>
                </a:extLst>
              </p:cNvPr>
              <p:cNvSpPr/>
              <p:nvPr/>
            </p:nvSpPr>
            <p:spPr>
              <a:xfrm>
                <a:off x="8071365" y="1765171"/>
                <a:ext cx="211549" cy="20553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D1336F-A3D7-4186-812F-BC35FE5478A4}"/>
                </a:ext>
              </a:extLst>
            </p:cNvPr>
            <p:cNvSpPr txBox="1"/>
            <p:nvPr/>
          </p:nvSpPr>
          <p:spPr>
            <a:xfrm>
              <a:off x="7452346" y="3111801"/>
              <a:ext cx="812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</a:t>
              </a:r>
              <a:endParaRPr lang="en-I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67FC34-1178-4964-99D1-39730B4ED4C8}"/>
              </a:ext>
            </a:extLst>
          </p:cNvPr>
          <p:cNvCxnSpPr/>
          <p:nvPr/>
        </p:nvCxnSpPr>
        <p:spPr>
          <a:xfrm>
            <a:off x="10785324" y="4207171"/>
            <a:ext cx="0" cy="860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AF2D7B7-DB55-419A-9129-19CA78038BF1}"/>
              </a:ext>
            </a:extLst>
          </p:cNvPr>
          <p:cNvCxnSpPr/>
          <p:nvPr/>
        </p:nvCxnSpPr>
        <p:spPr>
          <a:xfrm>
            <a:off x="9850451" y="4207171"/>
            <a:ext cx="0" cy="860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E4A28E-5C81-4808-8777-B64A82738D95}"/>
              </a:ext>
            </a:extLst>
          </p:cNvPr>
          <p:cNvCxnSpPr/>
          <p:nvPr/>
        </p:nvCxnSpPr>
        <p:spPr>
          <a:xfrm>
            <a:off x="10432989" y="4200985"/>
            <a:ext cx="0" cy="860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2410CC-F193-4D8C-821A-19E901A8D8BC}"/>
              </a:ext>
            </a:extLst>
          </p:cNvPr>
          <p:cNvCxnSpPr/>
          <p:nvPr/>
        </p:nvCxnSpPr>
        <p:spPr>
          <a:xfrm>
            <a:off x="11133060" y="4200985"/>
            <a:ext cx="0" cy="860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07A85-2320-49C2-B007-70C375183B30}"/>
              </a:ext>
            </a:extLst>
          </p:cNvPr>
          <p:cNvSpPr txBox="1"/>
          <p:nvPr/>
        </p:nvSpPr>
        <p:spPr>
          <a:xfrm>
            <a:off x="6861584" y="5293612"/>
            <a:ext cx="193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Prioritize Plans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FC87827-A136-445D-9D0C-BC2AF4C9D928}"/>
              </a:ext>
            </a:extLst>
          </p:cNvPr>
          <p:cNvGrpSpPr/>
          <p:nvPr/>
        </p:nvGrpSpPr>
        <p:grpSpPr>
          <a:xfrm>
            <a:off x="9712726" y="5187518"/>
            <a:ext cx="1526674" cy="385488"/>
            <a:chOff x="6988927" y="3095645"/>
            <a:chExt cx="1526674" cy="38548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7DD3F7D-D75C-48D8-9ADD-031D7330DDDD}"/>
                </a:ext>
              </a:extLst>
            </p:cNvPr>
            <p:cNvGrpSpPr/>
            <p:nvPr/>
          </p:nvGrpSpPr>
          <p:grpSpPr>
            <a:xfrm>
              <a:off x="6988927" y="3095645"/>
              <a:ext cx="1526674" cy="354601"/>
              <a:chOff x="6816041" y="1705506"/>
              <a:chExt cx="1526674" cy="354601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CD673EE-5FD2-4EC5-B794-41AC1705D904}"/>
                  </a:ext>
                </a:extLst>
              </p:cNvPr>
              <p:cNvSpPr/>
              <p:nvPr/>
            </p:nvSpPr>
            <p:spPr>
              <a:xfrm>
                <a:off x="6816041" y="1705506"/>
                <a:ext cx="1526674" cy="35460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Flowchart: Merge 85">
                <a:extLst>
                  <a:ext uri="{FF2B5EF4-FFF2-40B4-BE49-F238E27FC236}">
                    <a16:creationId xmlns:a16="http://schemas.microsoft.com/office/drawing/2014/main" id="{CB59958A-E12E-4B48-9FB1-8AE9F5CA2F74}"/>
                  </a:ext>
                </a:extLst>
              </p:cNvPr>
              <p:cNvSpPr/>
              <p:nvPr/>
            </p:nvSpPr>
            <p:spPr>
              <a:xfrm>
                <a:off x="8071365" y="1765171"/>
                <a:ext cx="211549" cy="20553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6553624-3725-4004-A8CD-0342C3B948FA}"/>
                </a:ext>
              </a:extLst>
            </p:cNvPr>
            <p:cNvSpPr txBox="1"/>
            <p:nvPr/>
          </p:nvSpPr>
          <p:spPr>
            <a:xfrm>
              <a:off x="7452346" y="3111801"/>
              <a:ext cx="812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YES</a:t>
              </a:r>
              <a:endParaRPr lang="en-I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26A6546-737E-4477-9281-61AD0E242DBA}"/>
              </a:ext>
            </a:extLst>
          </p:cNvPr>
          <p:cNvSpPr txBox="1"/>
          <p:nvPr/>
        </p:nvSpPr>
        <p:spPr>
          <a:xfrm>
            <a:off x="9671098" y="1690775"/>
            <a:ext cx="193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Lead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57C6D-D474-414D-B617-A4B99A2F5E97}"/>
              </a:ext>
            </a:extLst>
          </p:cNvPr>
          <p:cNvSpPr/>
          <p:nvPr/>
        </p:nvSpPr>
        <p:spPr>
          <a:xfrm>
            <a:off x="6524190" y="1250041"/>
            <a:ext cx="4862411" cy="45497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AAFB7B-060F-4F83-97C4-4AA2BDA5A591}"/>
              </a:ext>
            </a:extLst>
          </p:cNvPr>
          <p:cNvCxnSpPr/>
          <p:nvPr/>
        </p:nvCxnSpPr>
        <p:spPr>
          <a:xfrm>
            <a:off x="6524189" y="2344958"/>
            <a:ext cx="486241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9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01831"/>
            <a:ext cx="12191998" cy="68499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E46AD6-81F5-4593-9171-852F644BF1F0}"/>
              </a:ext>
            </a:extLst>
          </p:cNvPr>
          <p:cNvGrpSpPr/>
          <p:nvPr/>
        </p:nvGrpSpPr>
        <p:grpSpPr>
          <a:xfrm>
            <a:off x="4105622" y="126016"/>
            <a:ext cx="5420726" cy="582524"/>
            <a:chOff x="3798277" y="566866"/>
            <a:chExt cx="5420726" cy="5825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5EBC63-4C07-4448-8E96-0C0246E0CED9}"/>
                </a:ext>
              </a:extLst>
            </p:cNvPr>
            <p:cNvSpPr/>
            <p:nvPr/>
          </p:nvSpPr>
          <p:spPr>
            <a:xfrm>
              <a:off x="3798277" y="566866"/>
              <a:ext cx="4164038" cy="582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31DFD4-D134-417B-869E-B674CE1D94A3}"/>
                </a:ext>
              </a:extLst>
            </p:cNvPr>
            <p:cNvSpPr txBox="1"/>
            <p:nvPr/>
          </p:nvSpPr>
          <p:spPr>
            <a:xfrm>
              <a:off x="4787680" y="612306"/>
              <a:ext cx="4431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Dashboard page</a:t>
              </a:r>
              <a:endParaRPr lang="en-IN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69670"/>
            <a:ext cx="9284677" cy="570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D2625C-0C16-4286-945F-06EDBC4A792F}"/>
              </a:ext>
            </a:extLst>
          </p:cNvPr>
          <p:cNvGrpSpPr/>
          <p:nvPr/>
        </p:nvGrpSpPr>
        <p:grpSpPr>
          <a:xfrm>
            <a:off x="5151884" y="1244091"/>
            <a:ext cx="1913468" cy="351881"/>
            <a:chOff x="4589589" y="1425081"/>
            <a:chExt cx="1913468" cy="35188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BC00616-E55D-4D77-9330-2FF0A9975F68}"/>
                </a:ext>
              </a:extLst>
            </p:cNvPr>
            <p:cNvSpPr txBox="1"/>
            <p:nvPr/>
          </p:nvSpPr>
          <p:spPr>
            <a:xfrm>
              <a:off x="4589589" y="1425081"/>
              <a:ext cx="150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Date Range</a:t>
              </a:r>
              <a:endParaRPr lang="en-IN" sz="16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CE0CC0-CB6F-4C1B-ABC0-E4C1BF6FE858}"/>
                </a:ext>
              </a:extLst>
            </p:cNvPr>
            <p:cNvSpPr/>
            <p:nvPr/>
          </p:nvSpPr>
          <p:spPr>
            <a:xfrm>
              <a:off x="5628528" y="1469184"/>
              <a:ext cx="857015" cy="30777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E3B993E-1715-4E32-8587-97ECF14FFDA1}"/>
                </a:ext>
              </a:extLst>
            </p:cNvPr>
            <p:cNvSpPr txBox="1"/>
            <p:nvPr/>
          </p:nvSpPr>
          <p:spPr>
            <a:xfrm>
              <a:off x="5646043" y="1469184"/>
              <a:ext cx="85701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From </a:t>
              </a:r>
              <a:endParaRPr lang="en-IN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Flowchart: Merge 76">
              <a:extLst>
                <a:ext uri="{FF2B5EF4-FFF2-40B4-BE49-F238E27FC236}">
                  <a16:creationId xmlns:a16="http://schemas.microsoft.com/office/drawing/2014/main" id="{5FD2BDD8-6776-4AE3-8CD3-46143A35E338}"/>
                </a:ext>
              </a:extLst>
            </p:cNvPr>
            <p:cNvSpPr/>
            <p:nvPr/>
          </p:nvSpPr>
          <p:spPr>
            <a:xfrm>
              <a:off x="6202457" y="1525619"/>
              <a:ext cx="221627" cy="188513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117CE-2A8F-476F-B7C1-67F1EFF3E3E6}"/>
              </a:ext>
            </a:extLst>
          </p:cNvPr>
          <p:cNvSpPr/>
          <p:nvPr/>
        </p:nvSpPr>
        <p:spPr>
          <a:xfrm>
            <a:off x="401159" y="217981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On Going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8C5B5A-D193-4991-B19B-336EED9BD3A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06ED911-3C7E-4EE2-9C7A-7B93CAFD218F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4740FAE-3D0E-4156-81ED-A409FFC0414D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92FAFC-3892-49BD-A581-6F4F7D124E51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DA566C2-1F84-4A84-8D5D-3EBE9A6478F0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F7EB82E-F4E4-4FD6-AE12-68B263D8F615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2FD88DA-9720-41BB-A7A9-36DDAC414DFB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9CFF758-1CEC-4994-90E2-C7E53A5C1421}"/>
              </a:ext>
            </a:extLst>
          </p:cNvPr>
          <p:cNvSpPr txBox="1"/>
          <p:nvPr/>
        </p:nvSpPr>
        <p:spPr>
          <a:xfrm>
            <a:off x="638814" y="1318300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Dashboard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C74B6275-EADE-499B-8A8B-2C7AAA8F58A8}"/>
              </a:ext>
            </a:extLst>
          </p:cNvPr>
          <p:cNvSpPr/>
          <p:nvPr/>
        </p:nvSpPr>
        <p:spPr>
          <a:xfrm>
            <a:off x="1856727" y="1360221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ADF2B3-1AC2-475E-9CBE-5722900AD870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DD019-D503-47E6-BA74-3873279BBE46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CB104C99-26D6-4979-B76F-2C9FE083D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9203F97-15F3-4E66-96A1-840D40EF7F85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F05CAC-10AE-477F-ADD0-B1CAFADEF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02DD37-97CC-4BA3-B820-F086AC5F99EC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8256AFC-71FC-42D7-AF35-EF5DBF43FC2E}"/>
              </a:ext>
            </a:extLst>
          </p:cNvPr>
          <p:cNvSpPr txBox="1"/>
          <p:nvPr/>
        </p:nvSpPr>
        <p:spPr>
          <a:xfrm>
            <a:off x="7259883" y="1259479"/>
            <a:ext cx="85701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To 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4253A96D-C2A6-4764-A119-414FF912186A}"/>
              </a:ext>
            </a:extLst>
          </p:cNvPr>
          <p:cNvSpPr/>
          <p:nvPr/>
        </p:nvSpPr>
        <p:spPr>
          <a:xfrm>
            <a:off x="7577577" y="1343047"/>
            <a:ext cx="221627" cy="18851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7B41E-4C58-4F06-AB21-FEBD66E0B046}"/>
              </a:ext>
            </a:extLst>
          </p:cNvPr>
          <p:cNvSpPr/>
          <p:nvPr/>
        </p:nvSpPr>
        <p:spPr>
          <a:xfrm>
            <a:off x="7245548" y="1283601"/>
            <a:ext cx="646210" cy="30228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B17F74-376A-45EC-8A03-138A7E33B6D8}"/>
              </a:ext>
            </a:extLst>
          </p:cNvPr>
          <p:cNvSpPr/>
          <p:nvPr/>
        </p:nvSpPr>
        <p:spPr>
          <a:xfrm>
            <a:off x="5132161" y="1192505"/>
            <a:ext cx="2820196" cy="4898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E9A2FF0-EA70-4615-9E9B-955A08EC0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89641"/>
              </p:ext>
            </p:extLst>
          </p:nvPr>
        </p:nvGraphicFramePr>
        <p:xfrm>
          <a:off x="3073287" y="1845370"/>
          <a:ext cx="7540976" cy="458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14">
                  <a:extLst>
                    <a:ext uri="{9D8B030D-6E8A-4147-A177-3AD203B41FA5}">
                      <a16:colId xmlns:a16="http://schemas.microsoft.com/office/drawing/2014/main" val="2761757019"/>
                    </a:ext>
                  </a:extLst>
                </a:gridCol>
                <a:gridCol w="1228447">
                  <a:extLst>
                    <a:ext uri="{9D8B030D-6E8A-4147-A177-3AD203B41FA5}">
                      <a16:colId xmlns:a16="http://schemas.microsoft.com/office/drawing/2014/main" val="3420815834"/>
                    </a:ext>
                  </a:extLst>
                </a:gridCol>
                <a:gridCol w="1228447">
                  <a:extLst>
                    <a:ext uri="{9D8B030D-6E8A-4147-A177-3AD203B41FA5}">
                      <a16:colId xmlns:a16="http://schemas.microsoft.com/office/drawing/2014/main" val="1920394349"/>
                    </a:ext>
                  </a:extLst>
                </a:gridCol>
                <a:gridCol w="1300008">
                  <a:extLst>
                    <a:ext uri="{9D8B030D-6E8A-4147-A177-3AD203B41FA5}">
                      <a16:colId xmlns:a16="http://schemas.microsoft.com/office/drawing/2014/main" val="912065878"/>
                    </a:ext>
                  </a:extLst>
                </a:gridCol>
                <a:gridCol w="1264230">
                  <a:extLst>
                    <a:ext uri="{9D8B030D-6E8A-4147-A177-3AD203B41FA5}">
                      <a16:colId xmlns:a16="http://schemas.microsoft.com/office/drawing/2014/main" val="4044755467"/>
                    </a:ext>
                  </a:extLst>
                </a:gridCol>
                <a:gridCol w="1264230">
                  <a:extLst>
                    <a:ext uri="{9D8B030D-6E8A-4147-A177-3AD203B41FA5}">
                      <a16:colId xmlns:a16="http://schemas.microsoft.com/office/drawing/2014/main" val="3571338957"/>
                    </a:ext>
                  </a:extLst>
                </a:gridCol>
              </a:tblGrid>
              <a:tr h="58139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Campaign ID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Campaign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Client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Start Date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Mark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88494"/>
                  </a:ext>
                </a:extLst>
              </a:tr>
              <a:tr h="58139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140519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 May, 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2741"/>
                  </a:ext>
                </a:extLst>
              </a:tr>
              <a:tr h="750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150519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May, 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97839"/>
                  </a:ext>
                </a:extLst>
              </a:tr>
              <a:tr h="1937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160519 –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Hyperlink that allows planner to edit  Plans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88544"/>
                  </a:ext>
                </a:extLst>
              </a:tr>
              <a:tr h="318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35455"/>
                  </a:ext>
                </a:extLst>
              </a:tr>
              <a:tr h="3189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815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4966D2A-5D75-424C-9069-DD9453EF955C}"/>
              </a:ext>
            </a:extLst>
          </p:cNvPr>
          <p:cNvGrpSpPr/>
          <p:nvPr/>
        </p:nvGrpSpPr>
        <p:grpSpPr>
          <a:xfrm>
            <a:off x="9463985" y="2520201"/>
            <a:ext cx="1030592" cy="365779"/>
            <a:chOff x="9463985" y="2520201"/>
            <a:chExt cx="1030592" cy="3657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65EA2-26FB-456A-99F7-F1FD45EA0D9A}"/>
                </a:ext>
              </a:extLst>
            </p:cNvPr>
            <p:cNvSpPr/>
            <p:nvPr/>
          </p:nvSpPr>
          <p:spPr>
            <a:xfrm>
              <a:off x="9463985" y="2525596"/>
              <a:ext cx="999750" cy="360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C4CD86-BE7B-41FE-9734-1AC083023B16}"/>
                </a:ext>
              </a:extLst>
            </p:cNvPr>
            <p:cNvSpPr txBox="1"/>
            <p:nvPr/>
          </p:nvSpPr>
          <p:spPr>
            <a:xfrm>
              <a:off x="9472167" y="2520201"/>
              <a:ext cx="1022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Complete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C7B067-DCA4-42B9-AA4E-A2F46BAEF3CD}"/>
              </a:ext>
            </a:extLst>
          </p:cNvPr>
          <p:cNvGrpSpPr/>
          <p:nvPr/>
        </p:nvGrpSpPr>
        <p:grpSpPr>
          <a:xfrm>
            <a:off x="9480917" y="3158024"/>
            <a:ext cx="1030592" cy="365779"/>
            <a:chOff x="9463985" y="2520201"/>
            <a:chExt cx="1030592" cy="36577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89BC9C-D427-4E68-A0CF-662AD4B670B6}"/>
                </a:ext>
              </a:extLst>
            </p:cNvPr>
            <p:cNvSpPr/>
            <p:nvPr/>
          </p:nvSpPr>
          <p:spPr>
            <a:xfrm>
              <a:off x="9463985" y="2525596"/>
              <a:ext cx="999750" cy="360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337933A-C841-4501-8CF5-428D3802F2E0}"/>
                </a:ext>
              </a:extLst>
            </p:cNvPr>
            <p:cNvSpPr txBox="1"/>
            <p:nvPr/>
          </p:nvSpPr>
          <p:spPr>
            <a:xfrm>
              <a:off x="9472167" y="2520201"/>
              <a:ext cx="1022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Complete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ACFF45-9C4D-4A39-8F47-93341218CF4F}"/>
              </a:ext>
            </a:extLst>
          </p:cNvPr>
          <p:cNvGrpSpPr/>
          <p:nvPr/>
        </p:nvGrpSpPr>
        <p:grpSpPr>
          <a:xfrm>
            <a:off x="9480917" y="4140156"/>
            <a:ext cx="1030592" cy="365779"/>
            <a:chOff x="9463985" y="2520201"/>
            <a:chExt cx="1030592" cy="36577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387025-522E-4122-B2FE-E8F80A81DA10}"/>
                </a:ext>
              </a:extLst>
            </p:cNvPr>
            <p:cNvSpPr/>
            <p:nvPr/>
          </p:nvSpPr>
          <p:spPr>
            <a:xfrm>
              <a:off x="9463985" y="2525596"/>
              <a:ext cx="999750" cy="360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BC7DEB-7454-4A34-92A7-F390D4CCC66C}"/>
                </a:ext>
              </a:extLst>
            </p:cNvPr>
            <p:cNvSpPr txBox="1"/>
            <p:nvPr/>
          </p:nvSpPr>
          <p:spPr>
            <a:xfrm>
              <a:off x="9472167" y="2520201"/>
              <a:ext cx="1022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Complete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49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" y="16691"/>
            <a:ext cx="12191998" cy="6849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39660"/>
            <a:ext cx="9481623" cy="57018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591F30-736C-4A9B-9644-2AECD7A90B0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0D361F0-0BF9-41F9-9699-AB6680EBE164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D9FC03A-157B-4A9F-A7C6-AB5F301F8459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50407E7-7B29-4386-AB25-485FF7950D5F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1EE024B-6029-45B5-B2E3-CFB0CEEF04BF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1D90C4A-A01C-4596-8A95-358F5631812D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EE85EC-B01E-444F-8A60-C87F25FBD681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FA67AE7-790F-41ED-908C-E086FBBE2C03}"/>
              </a:ext>
            </a:extLst>
          </p:cNvPr>
          <p:cNvSpPr txBox="1"/>
          <p:nvPr/>
        </p:nvSpPr>
        <p:spPr>
          <a:xfrm>
            <a:off x="553771" y="1306152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C440324A-265F-434B-9EA6-84DBD1DDE2C9}"/>
              </a:ext>
            </a:extLst>
          </p:cNvPr>
          <p:cNvSpPr/>
          <p:nvPr/>
        </p:nvSpPr>
        <p:spPr>
          <a:xfrm>
            <a:off x="1856727" y="2240022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D4418-3AB4-4F0D-9457-AB293C97E86A}"/>
              </a:ext>
            </a:extLst>
          </p:cNvPr>
          <p:cNvGrpSpPr/>
          <p:nvPr/>
        </p:nvGrpSpPr>
        <p:grpSpPr>
          <a:xfrm>
            <a:off x="3299003" y="1366593"/>
            <a:ext cx="1743111" cy="307777"/>
            <a:chOff x="2907712" y="1306152"/>
            <a:chExt cx="1743111" cy="30777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E260439-EF21-4291-835B-38BDB901907F}"/>
                </a:ext>
              </a:extLst>
            </p:cNvPr>
            <p:cNvSpPr txBox="1"/>
            <p:nvPr/>
          </p:nvSpPr>
          <p:spPr>
            <a:xfrm>
              <a:off x="2907712" y="1306152"/>
              <a:ext cx="810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Client</a:t>
              </a:r>
              <a:endParaRPr lang="en-IN" sz="1400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6E64FE6-6768-4567-B569-A51291793453}"/>
                </a:ext>
              </a:extLst>
            </p:cNvPr>
            <p:cNvGrpSpPr/>
            <p:nvPr/>
          </p:nvGrpSpPr>
          <p:grpSpPr>
            <a:xfrm>
              <a:off x="3614213" y="1306152"/>
              <a:ext cx="1036610" cy="263230"/>
              <a:chOff x="4009292" y="2012911"/>
              <a:chExt cx="1674056" cy="393895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2CE9E8B-4C06-4A91-9920-625B77F9C684}"/>
                  </a:ext>
                </a:extLst>
              </p:cNvPr>
              <p:cNvSpPr/>
              <p:nvPr/>
            </p:nvSpPr>
            <p:spPr>
              <a:xfrm>
                <a:off x="4009292" y="2012911"/>
                <a:ext cx="1674056" cy="39389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Flowchart: Merge 95">
                <a:extLst>
                  <a:ext uri="{FF2B5EF4-FFF2-40B4-BE49-F238E27FC236}">
                    <a16:creationId xmlns:a16="http://schemas.microsoft.com/office/drawing/2014/main" id="{005AACA5-080C-43F4-8D68-924E041ADD9D}"/>
                  </a:ext>
                </a:extLst>
              </p:cNvPr>
              <p:cNvSpPr/>
              <p:nvPr/>
            </p:nvSpPr>
            <p:spPr>
              <a:xfrm>
                <a:off x="5314357" y="2118734"/>
                <a:ext cx="268169" cy="20736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EE141A3-2F62-4170-A24B-F47AE3264E71}"/>
              </a:ext>
            </a:extLst>
          </p:cNvPr>
          <p:cNvSpPr txBox="1"/>
          <p:nvPr/>
        </p:nvSpPr>
        <p:spPr>
          <a:xfrm>
            <a:off x="3942072" y="1354499"/>
            <a:ext cx="103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Pre-selected</a:t>
            </a:r>
            <a:endParaRPr lang="en-IN" sz="1200" dirty="0">
              <a:solidFill>
                <a:schemeClr val="accent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F85ADE-C510-4921-9381-3506FAF6E6F6}"/>
              </a:ext>
            </a:extLst>
          </p:cNvPr>
          <p:cNvGrpSpPr/>
          <p:nvPr/>
        </p:nvGrpSpPr>
        <p:grpSpPr>
          <a:xfrm>
            <a:off x="3301455" y="1689684"/>
            <a:ext cx="1737832" cy="315382"/>
            <a:chOff x="2932519" y="1781985"/>
            <a:chExt cx="1737832" cy="31538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88A0C6E-F66F-4F67-B3EF-C5A81CDD0EE2}"/>
                </a:ext>
              </a:extLst>
            </p:cNvPr>
            <p:cNvGrpSpPr/>
            <p:nvPr/>
          </p:nvGrpSpPr>
          <p:grpSpPr>
            <a:xfrm>
              <a:off x="3584205" y="1804980"/>
              <a:ext cx="1086146" cy="292387"/>
              <a:chOff x="3564677" y="1306152"/>
              <a:chExt cx="1086146" cy="292387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14CA096-DC32-4163-8517-6D7A72B86990}"/>
                  </a:ext>
                </a:extLst>
              </p:cNvPr>
              <p:cNvGrpSpPr/>
              <p:nvPr/>
            </p:nvGrpSpPr>
            <p:grpSpPr>
              <a:xfrm>
                <a:off x="3614213" y="1306152"/>
                <a:ext cx="1036610" cy="263230"/>
                <a:chOff x="4009292" y="2012911"/>
                <a:chExt cx="1674056" cy="393895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2A4745B-04FA-482B-8DE8-14A77AD0DE85}"/>
                    </a:ext>
                  </a:extLst>
                </p:cNvPr>
                <p:cNvSpPr/>
                <p:nvPr/>
              </p:nvSpPr>
              <p:spPr>
                <a:xfrm>
                  <a:off x="4009292" y="2012911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2" name="Flowchart: Merge 101">
                  <a:extLst>
                    <a:ext uri="{FF2B5EF4-FFF2-40B4-BE49-F238E27FC236}">
                      <a16:creationId xmlns:a16="http://schemas.microsoft.com/office/drawing/2014/main" id="{1B85DD38-8427-4625-AF8B-440120D71590}"/>
                    </a:ext>
                  </a:extLst>
                </p:cNvPr>
                <p:cNvSpPr/>
                <p:nvPr/>
              </p:nvSpPr>
              <p:spPr>
                <a:xfrm>
                  <a:off x="5314357" y="2118734"/>
                  <a:ext cx="268169" cy="20736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231A5B4-9BF8-4CC3-9928-98290DFC66AC}"/>
                  </a:ext>
                </a:extLst>
              </p:cNvPr>
              <p:cNvSpPr txBox="1"/>
              <p:nvPr/>
            </p:nvSpPr>
            <p:spPr>
              <a:xfrm>
                <a:off x="3564677" y="1321540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Type/Select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146C912-FCCF-4E83-9DA4-124B4104EEE3}"/>
                </a:ext>
              </a:extLst>
            </p:cNvPr>
            <p:cNvSpPr txBox="1"/>
            <p:nvPr/>
          </p:nvSpPr>
          <p:spPr>
            <a:xfrm>
              <a:off x="2932519" y="1781985"/>
              <a:ext cx="810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Brand</a:t>
              </a:r>
              <a:endParaRPr lang="en-IN" sz="14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20609-1763-4876-8316-A22D5F224790}"/>
              </a:ext>
            </a:extLst>
          </p:cNvPr>
          <p:cNvGrpSpPr/>
          <p:nvPr/>
        </p:nvGrpSpPr>
        <p:grpSpPr>
          <a:xfrm>
            <a:off x="2577808" y="2067316"/>
            <a:ext cx="3007418" cy="307777"/>
            <a:chOff x="2577808" y="2022160"/>
            <a:chExt cx="3007418" cy="3077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16A1F9C-EC24-47B2-983D-6ACA5637E550}"/>
                </a:ext>
              </a:extLst>
            </p:cNvPr>
            <p:cNvSpPr/>
            <p:nvPr/>
          </p:nvSpPr>
          <p:spPr>
            <a:xfrm>
              <a:off x="3999852" y="2031849"/>
              <a:ext cx="1585374" cy="29383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11C659E-F812-44DE-8545-46C1F097E11D}"/>
                </a:ext>
              </a:extLst>
            </p:cNvPr>
            <p:cNvSpPr txBox="1"/>
            <p:nvPr/>
          </p:nvSpPr>
          <p:spPr>
            <a:xfrm>
              <a:off x="2577808" y="2022160"/>
              <a:ext cx="1469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Campaign Name</a:t>
              </a:r>
              <a:endParaRPr lang="en-IN" sz="14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087492B-F065-4D04-9EFD-8F9A02FF1543}"/>
                </a:ext>
              </a:extLst>
            </p:cNvPr>
            <p:cNvSpPr txBox="1"/>
            <p:nvPr/>
          </p:nvSpPr>
          <p:spPr>
            <a:xfrm>
              <a:off x="4037060" y="2060810"/>
              <a:ext cx="13036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Type in: Label to ID</a:t>
              </a:r>
              <a:endParaRPr lang="en-IN" sz="11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5DC20E-83FF-411C-A4DD-EDDCD2BA5B43}"/>
              </a:ext>
            </a:extLst>
          </p:cNvPr>
          <p:cNvGrpSpPr/>
          <p:nvPr/>
        </p:nvGrpSpPr>
        <p:grpSpPr>
          <a:xfrm>
            <a:off x="2925779" y="2794097"/>
            <a:ext cx="2099919" cy="312913"/>
            <a:chOff x="2925779" y="3173760"/>
            <a:chExt cx="2099919" cy="31291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572E60A-923C-490A-B9C3-9050234BD39E}"/>
                </a:ext>
              </a:extLst>
            </p:cNvPr>
            <p:cNvGrpSpPr/>
            <p:nvPr/>
          </p:nvGrpSpPr>
          <p:grpSpPr>
            <a:xfrm>
              <a:off x="3939552" y="3194286"/>
              <a:ext cx="1086146" cy="292387"/>
              <a:chOff x="3564677" y="1306152"/>
              <a:chExt cx="1086146" cy="29238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0231376B-3BC2-4CD3-9681-84AF08D3156A}"/>
                  </a:ext>
                </a:extLst>
              </p:cNvPr>
              <p:cNvGrpSpPr/>
              <p:nvPr/>
            </p:nvGrpSpPr>
            <p:grpSpPr>
              <a:xfrm>
                <a:off x="3614213" y="1306152"/>
                <a:ext cx="1036610" cy="263230"/>
                <a:chOff x="4009292" y="2012911"/>
                <a:chExt cx="1674056" cy="393895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AC461DD-EDEC-40F6-9912-BB419184A9CA}"/>
                    </a:ext>
                  </a:extLst>
                </p:cNvPr>
                <p:cNvSpPr/>
                <p:nvPr/>
              </p:nvSpPr>
              <p:spPr>
                <a:xfrm>
                  <a:off x="4009292" y="2012911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8" name="Flowchart: Merge 127">
                  <a:extLst>
                    <a:ext uri="{FF2B5EF4-FFF2-40B4-BE49-F238E27FC236}">
                      <a16:creationId xmlns:a16="http://schemas.microsoft.com/office/drawing/2014/main" id="{493F791E-ABA3-486B-BBF9-09314C42B2DA}"/>
                    </a:ext>
                  </a:extLst>
                </p:cNvPr>
                <p:cNvSpPr/>
                <p:nvPr/>
              </p:nvSpPr>
              <p:spPr>
                <a:xfrm>
                  <a:off x="5314357" y="2118734"/>
                  <a:ext cx="268169" cy="20736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D99A012-2175-4C88-A484-0E2752CADDC3}"/>
                  </a:ext>
                </a:extLst>
              </p:cNvPr>
              <p:cNvSpPr txBox="1"/>
              <p:nvPr/>
            </p:nvSpPr>
            <p:spPr>
              <a:xfrm>
                <a:off x="3564677" y="1321540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Type/Select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D857EAF-91CA-4D80-8A8D-BF7AF236C9EE}"/>
                </a:ext>
              </a:extLst>
            </p:cNvPr>
            <p:cNvSpPr txBox="1"/>
            <p:nvPr/>
          </p:nvSpPr>
          <p:spPr>
            <a:xfrm>
              <a:off x="2925779" y="3173760"/>
              <a:ext cx="1183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Primary TG</a:t>
              </a:r>
              <a:endParaRPr lang="en-IN" sz="140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9A34924-53EB-4A83-9D78-6B1F9C575F36}"/>
              </a:ext>
            </a:extLst>
          </p:cNvPr>
          <p:cNvGrpSpPr/>
          <p:nvPr/>
        </p:nvGrpSpPr>
        <p:grpSpPr>
          <a:xfrm>
            <a:off x="3126131" y="3215559"/>
            <a:ext cx="1897222" cy="342410"/>
            <a:chOff x="3128476" y="3144263"/>
            <a:chExt cx="1897222" cy="34241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FDA75A6-7596-4CF2-9EB1-83D115D9638F}"/>
                </a:ext>
              </a:extLst>
            </p:cNvPr>
            <p:cNvGrpSpPr/>
            <p:nvPr/>
          </p:nvGrpSpPr>
          <p:grpSpPr>
            <a:xfrm>
              <a:off x="3939552" y="3194286"/>
              <a:ext cx="1086146" cy="292387"/>
              <a:chOff x="3564677" y="1306152"/>
              <a:chExt cx="1086146" cy="292387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8F6D393-AEB9-4D41-A414-DD014A66A429}"/>
                  </a:ext>
                </a:extLst>
              </p:cNvPr>
              <p:cNvGrpSpPr/>
              <p:nvPr/>
            </p:nvGrpSpPr>
            <p:grpSpPr>
              <a:xfrm>
                <a:off x="3614213" y="1306152"/>
                <a:ext cx="1036610" cy="263230"/>
                <a:chOff x="4009292" y="2012911"/>
                <a:chExt cx="1674056" cy="393895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31610A6-BE16-474F-9D23-433B93135691}"/>
                    </a:ext>
                  </a:extLst>
                </p:cNvPr>
                <p:cNvSpPr/>
                <p:nvPr/>
              </p:nvSpPr>
              <p:spPr>
                <a:xfrm>
                  <a:off x="4009292" y="2012911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6" name="Flowchart: Merge 135">
                  <a:extLst>
                    <a:ext uri="{FF2B5EF4-FFF2-40B4-BE49-F238E27FC236}">
                      <a16:creationId xmlns:a16="http://schemas.microsoft.com/office/drawing/2014/main" id="{322B5C84-B611-4977-A4F5-10CC4E277A66}"/>
                    </a:ext>
                  </a:extLst>
                </p:cNvPr>
                <p:cNvSpPr/>
                <p:nvPr/>
              </p:nvSpPr>
              <p:spPr>
                <a:xfrm>
                  <a:off x="5314357" y="2118734"/>
                  <a:ext cx="268169" cy="20736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1F15338-E9DC-494F-A14A-DC67328DC786}"/>
                  </a:ext>
                </a:extLst>
              </p:cNvPr>
              <p:cNvSpPr txBox="1"/>
              <p:nvPr/>
            </p:nvSpPr>
            <p:spPr>
              <a:xfrm>
                <a:off x="3564677" y="1321540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Type/Select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CA00A4B-D50A-499A-8891-8F827747205D}"/>
                </a:ext>
              </a:extLst>
            </p:cNvPr>
            <p:cNvSpPr txBox="1"/>
            <p:nvPr/>
          </p:nvSpPr>
          <p:spPr>
            <a:xfrm>
              <a:off x="3128476" y="3144263"/>
              <a:ext cx="1183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Base TG</a:t>
              </a:r>
              <a:endParaRPr lang="en-IN" sz="14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F089108-CA13-41A7-915C-B7BFF23EE317}"/>
              </a:ext>
            </a:extLst>
          </p:cNvPr>
          <p:cNvGrpSpPr/>
          <p:nvPr/>
        </p:nvGrpSpPr>
        <p:grpSpPr>
          <a:xfrm>
            <a:off x="2347187" y="3768854"/>
            <a:ext cx="2678511" cy="312482"/>
            <a:chOff x="2347187" y="3441473"/>
            <a:chExt cx="2678511" cy="312482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6E13B965-2D64-4766-BE46-421B911CFB76}"/>
                </a:ext>
              </a:extLst>
            </p:cNvPr>
            <p:cNvGrpSpPr/>
            <p:nvPr/>
          </p:nvGrpSpPr>
          <p:grpSpPr>
            <a:xfrm>
              <a:off x="3939552" y="3461568"/>
              <a:ext cx="1086146" cy="292387"/>
              <a:chOff x="3564677" y="1306152"/>
              <a:chExt cx="1086146" cy="29238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FA574990-7B0C-4F60-A8D0-74EDF0C46F81}"/>
                  </a:ext>
                </a:extLst>
              </p:cNvPr>
              <p:cNvGrpSpPr/>
              <p:nvPr/>
            </p:nvGrpSpPr>
            <p:grpSpPr>
              <a:xfrm>
                <a:off x="3614213" y="1306152"/>
                <a:ext cx="1036610" cy="263230"/>
                <a:chOff x="4009292" y="2012911"/>
                <a:chExt cx="1674056" cy="393895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DCC396-1592-4524-B7AD-9025D53D35AA}"/>
                    </a:ext>
                  </a:extLst>
                </p:cNvPr>
                <p:cNvSpPr/>
                <p:nvPr/>
              </p:nvSpPr>
              <p:spPr>
                <a:xfrm>
                  <a:off x="4009292" y="2012911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3" name="Flowchart: Merge 142">
                  <a:extLst>
                    <a:ext uri="{FF2B5EF4-FFF2-40B4-BE49-F238E27FC236}">
                      <a16:creationId xmlns:a16="http://schemas.microsoft.com/office/drawing/2014/main" id="{46C1F6FA-4DD6-4E57-B803-1E5B589D2145}"/>
                    </a:ext>
                  </a:extLst>
                </p:cNvPr>
                <p:cNvSpPr/>
                <p:nvPr/>
              </p:nvSpPr>
              <p:spPr>
                <a:xfrm>
                  <a:off x="5314357" y="2118734"/>
                  <a:ext cx="268169" cy="20736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59FE45-E44C-4A33-8E5A-F9CE807DCD50}"/>
                  </a:ext>
                </a:extLst>
              </p:cNvPr>
              <p:cNvSpPr txBox="1"/>
              <p:nvPr/>
            </p:nvSpPr>
            <p:spPr>
              <a:xfrm>
                <a:off x="3564677" y="1321540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Type/Select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31FF208-E7C7-4C78-924D-6C607B6ECE04}"/>
                </a:ext>
              </a:extLst>
            </p:cNvPr>
            <p:cNvSpPr txBox="1"/>
            <p:nvPr/>
          </p:nvSpPr>
          <p:spPr>
            <a:xfrm>
              <a:off x="2347187" y="3441473"/>
              <a:ext cx="1702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Campaign Markets</a:t>
              </a:r>
              <a:endParaRPr lang="en-IN" sz="1400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7BF344A-E193-4BF1-964D-1D8919415203}"/>
              </a:ext>
            </a:extLst>
          </p:cNvPr>
          <p:cNvGrpSpPr/>
          <p:nvPr/>
        </p:nvGrpSpPr>
        <p:grpSpPr>
          <a:xfrm>
            <a:off x="3059131" y="5605389"/>
            <a:ext cx="1980156" cy="312951"/>
            <a:chOff x="3045542" y="3194286"/>
            <a:chExt cx="1980156" cy="31295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18C80A5-680A-4948-BFFE-C29764E905C9}"/>
                </a:ext>
              </a:extLst>
            </p:cNvPr>
            <p:cNvGrpSpPr/>
            <p:nvPr/>
          </p:nvGrpSpPr>
          <p:grpSpPr>
            <a:xfrm>
              <a:off x="3939552" y="3194286"/>
              <a:ext cx="1086146" cy="292387"/>
              <a:chOff x="3564677" y="1306152"/>
              <a:chExt cx="1086146" cy="292387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F24F050D-6297-456A-A197-B0FB4E4C5398}"/>
                  </a:ext>
                </a:extLst>
              </p:cNvPr>
              <p:cNvGrpSpPr/>
              <p:nvPr/>
            </p:nvGrpSpPr>
            <p:grpSpPr>
              <a:xfrm>
                <a:off x="3614213" y="1306152"/>
                <a:ext cx="1036610" cy="263230"/>
                <a:chOff x="4009292" y="2012911"/>
                <a:chExt cx="1674056" cy="393895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9B4F2F8-65E5-4B7E-A4AC-8A4D03E4DCBE}"/>
                    </a:ext>
                  </a:extLst>
                </p:cNvPr>
                <p:cNvSpPr/>
                <p:nvPr/>
              </p:nvSpPr>
              <p:spPr>
                <a:xfrm>
                  <a:off x="4009292" y="2012911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0" name="Flowchart: Merge 149">
                  <a:extLst>
                    <a:ext uri="{FF2B5EF4-FFF2-40B4-BE49-F238E27FC236}">
                      <a16:creationId xmlns:a16="http://schemas.microsoft.com/office/drawing/2014/main" id="{FC86AEDF-BB9C-4D3A-9870-BE0DB6E4BC4D}"/>
                    </a:ext>
                  </a:extLst>
                </p:cNvPr>
                <p:cNvSpPr/>
                <p:nvPr/>
              </p:nvSpPr>
              <p:spPr>
                <a:xfrm>
                  <a:off x="5314357" y="2118734"/>
                  <a:ext cx="268169" cy="20736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259DA30-C42A-4A09-92B5-474E71A359B1}"/>
                  </a:ext>
                </a:extLst>
              </p:cNvPr>
              <p:cNvSpPr txBox="1"/>
              <p:nvPr/>
            </p:nvSpPr>
            <p:spPr>
              <a:xfrm>
                <a:off x="3564677" y="1321540"/>
                <a:ext cx="1036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Type/Select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846FA69-72C9-4CC6-8DDE-7907BED0AF4F}"/>
                </a:ext>
              </a:extLst>
            </p:cNvPr>
            <p:cNvSpPr txBox="1"/>
            <p:nvPr/>
          </p:nvSpPr>
          <p:spPr>
            <a:xfrm>
              <a:off x="3045542" y="3199460"/>
              <a:ext cx="1183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End Week</a:t>
              </a:r>
              <a:endParaRPr lang="en-IN" sz="1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E593A-45FA-49AD-BFFE-AE4C9C22EB3D}"/>
              </a:ext>
            </a:extLst>
          </p:cNvPr>
          <p:cNvGrpSpPr/>
          <p:nvPr/>
        </p:nvGrpSpPr>
        <p:grpSpPr>
          <a:xfrm>
            <a:off x="2830677" y="2447141"/>
            <a:ext cx="3271957" cy="307777"/>
            <a:chOff x="2830677" y="2390696"/>
            <a:chExt cx="3271957" cy="3077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F7CABD-C42B-4F51-A95E-DA7B470650B9}"/>
                </a:ext>
              </a:extLst>
            </p:cNvPr>
            <p:cNvGrpSpPr/>
            <p:nvPr/>
          </p:nvGrpSpPr>
          <p:grpSpPr>
            <a:xfrm>
              <a:off x="2830677" y="2390696"/>
              <a:ext cx="3271957" cy="307777"/>
              <a:chOff x="2830677" y="2401985"/>
              <a:chExt cx="3271957" cy="307777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F14906-F971-4ADE-B8FF-BC33FC041A15}"/>
                  </a:ext>
                </a:extLst>
              </p:cNvPr>
              <p:cNvSpPr txBox="1"/>
              <p:nvPr/>
            </p:nvSpPr>
            <p:spPr>
              <a:xfrm>
                <a:off x="2830677" y="2401985"/>
                <a:ext cx="11832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Campaign ID</a:t>
                </a:r>
                <a:endParaRPr lang="en-IN" sz="14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4B06A9-E53B-4A42-840F-DB7AC862B1FC}"/>
                  </a:ext>
                </a:extLst>
              </p:cNvPr>
              <p:cNvSpPr txBox="1"/>
              <p:nvPr/>
            </p:nvSpPr>
            <p:spPr>
              <a:xfrm>
                <a:off x="3939384" y="2406923"/>
                <a:ext cx="2163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Autogenerated Unique ID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BC3398-53E9-4702-B2BC-7AE47E8188A2}"/>
                </a:ext>
              </a:extLst>
            </p:cNvPr>
            <p:cNvSpPr/>
            <p:nvPr/>
          </p:nvSpPr>
          <p:spPr>
            <a:xfrm>
              <a:off x="3984399" y="2401985"/>
              <a:ext cx="1909964" cy="244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9374712-D1A8-4F92-8EDE-6DEB623DF338}"/>
              </a:ext>
            </a:extLst>
          </p:cNvPr>
          <p:cNvSpPr/>
          <p:nvPr/>
        </p:nvSpPr>
        <p:spPr>
          <a:xfrm>
            <a:off x="6446710" y="6098728"/>
            <a:ext cx="908417" cy="338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CREATE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56C35-79A5-4EF7-A43F-E4AA7DF3C721}"/>
              </a:ext>
            </a:extLst>
          </p:cNvPr>
          <p:cNvGrpSpPr/>
          <p:nvPr/>
        </p:nvGrpSpPr>
        <p:grpSpPr>
          <a:xfrm>
            <a:off x="5963177" y="469866"/>
            <a:ext cx="1560125" cy="400110"/>
            <a:chOff x="6087356" y="1011738"/>
            <a:chExt cx="1560125" cy="400110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B537798-19F7-43EA-A595-52423417D42A}"/>
                </a:ext>
              </a:extLst>
            </p:cNvPr>
            <p:cNvSpPr txBox="1"/>
            <p:nvPr/>
          </p:nvSpPr>
          <p:spPr>
            <a:xfrm>
              <a:off x="6141070" y="1011738"/>
              <a:ext cx="1506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Create Plan</a:t>
              </a:r>
              <a:endParaRPr lang="en-IN" sz="20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2C51B7-8DC2-4EB0-B98C-D547ED60B0B9}"/>
                </a:ext>
              </a:extLst>
            </p:cNvPr>
            <p:cNvSpPr/>
            <p:nvPr/>
          </p:nvSpPr>
          <p:spPr>
            <a:xfrm>
              <a:off x="6087356" y="1011738"/>
              <a:ext cx="1497805" cy="3959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2FBDA31-68FB-423D-A38D-39BE7E8064D0}"/>
              </a:ext>
            </a:extLst>
          </p:cNvPr>
          <p:cNvGrpSpPr/>
          <p:nvPr/>
        </p:nvGrpSpPr>
        <p:grpSpPr>
          <a:xfrm>
            <a:off x="8069193" y="1531845"/>
            <a:ext cx="3088740" cy="1525668"/>
            <a:chOff x="6747928" y="1964288"/>
            <a:chExt cx="3088740" cy="1525668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55DED4B-9131-436E-A8B8-64AFCE012AA0}"/>
                </a:ext>
              </a:extLst>
            </p:cNvPr>
            <p:cNvSpPr/>
            <p:nvPr/>
          </p:nvSpPr>
          <p:spPr>
            <a:xfrm>
              <a:off x="6747928" y="1964288"/>
              <a:ext cx="3088740" cy="15256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0B2FB6D-E0D3-4855-B2DC-6D0C86EDA3F6}"/>
                </a:ext>
              </a:extLst>
            </p:cNvPr>
            <p:cNvSpPr txBox="1"/>
            <p:nvPr/>
          </p:nvSpPr>
          <p:spPr>
            <a:xfrm>
              <a:off x="6918439" y="2037369"/>
              <a:ext cx="261653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If typed input unavailable, system displays error message as</a:t>
              </a:r>
              <a:endPara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"Searched option unavailable. </a:t>
              </a:r>
              <a:endPara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Write to adminwmflow@wmglobal.com to get details added."</a:t>
              </a:r>
              <a:endPara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B939240-BB91-4363-8C4F-19298CFEB891}"/>
              </a:ext>
            </a:extLst>
          </p:cNvPr>
          <p:cNvCxnSpPr/>
          <p:nvPr/>
        </p:nvCxnSpPr>
        <p:spPr>
          <a:xfrm>
            <a:off x="5042114" y="2901393"/>
            <a:ext cx="30186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96B052D-7008-4AE5-B56E-40FAEA7BA03A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30DCFED-48F2-4DBE-BBD6-A6C743617ACB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95DA0093-DC95-48F1-8BCB-88D862DBA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BC778EB-37D8-465A-B141-2E2FDB87EE89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1BDBCCA5-B5B2-4552-A497-073784342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DFB4A3-4481-419D-8F4E-038F87DA8730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8968F24-E780-4CE5-87F1-0AB8C93B70B5}"/>
              </a:ext>
            </a:extLst>
          </p:cNvPr>
          <p:cNvGrpSpPr/>
          <p:nvPr/>
        </p:nvGrpSpPr>
        <p:grpSpPr>
          <a:xfrm>
            <a:off x="5864309" y="3783303"/>
            <a:ext cx="1086146" cy="292387"/>
            <a:chOff x="3564677" y="1306152"/>
            <a:chExt cx="1086146" cy="29238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7AF8E5F-27E9-4241-A52C-27465263BF5B}"/>
                </a:ext>
              </a:extLst>
            </p:cNvPr>
            <p:cNvGrpSpPr/>
            <p:nvPr/>
          </p:nvGrpSpPr>
          <p:grpSpPr>
            <a:xfrm>
              <a:off x="3614213" y="1306152"/>
              <a:ext cx="1036610" cy="263230"/>
              <a:chOff x="4009292" y="2012911"/>
              <a:chExt cx="1674056" cy="39389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751C6BC-1CAD-4BC2-9F16-C213AA106E91}"/>
                  </a:ext>
                </a:extLst>
              </p:cNvPr>
              <p:cNvSpPr/>
              <p:nvPr/>
            </p:nvSpPr>
            <p:spPr>
              <a:xfrm>
                <a:off x="4009292" y="2012911"/>
                <a:ext cx="1674056" cy="39389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8" name="Flowchart: Merge 107">
                <a:extLst>
                  <a:ext uri="{FF2B5EF4-FFF2-40B4-BE49-F238E27FC236}">
                    <a16:creationId xmlns:a16="http://schemas.microsoft.com/office/drawing/2014/main" id="{43AA3D06-A380-4AD3-96B2-DA115839A0A4}"/>
                  </a:ext>
                </a:extLst>
              </p:cNvPr>
              <p:cNvSpPr/>
              <p:nvPr/>
            </p:nvSpPr>
            <p:spPr>
              <a:xfrm>
                <a:off x="5314357" y="2118734"/>
                <a:ext cx="268169" cy="20736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C16E24-F5BA-480F-9FDB-F08EA99761D2}"/>
                </a:ext>
              </a:extLst>
            </p:cNvPr>
            <p:cNvSpPr txBox="1"/>
            <p:nvPr/>
          </p:nvSpPr>
          <p:spPr>
            <a:xfrm>
              <a:off x="3564677" y="1321540"/>
              <a:ext cx="10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Type/Select</a:t>
              </a:r>
              <a:endParaRPr lang="en-IN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B4B92-5482-42F9-8A3D-E03C9EA3147E}"/>
              </a:ext>
            </a:extLst>
          </p:cNvPr>
          <p:cNvSpPr txBox="1"/>
          <p:nvPr/>
        </p:nvSpPr>
        <p:spPr>
          <a:xfrm>
            <a:off x="5412128" y="3763208"/>
            <a:ext cx="66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Type</a:t>
            </a:r>
            <a:endParaRPr lang="en-IN" sz="1400"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E98EF33F-8977-417B-9504-FB7F87C3B6B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90" y="3726651"/>
            <a:ext cx="345054" cy="34505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9155636-87FC-4E02-93A2-2572407156A8}"/>
              </a:ext>
            </a:extLst>
          </p:cNvPr>
          <p:cNvGrpSpPr/>
          <p:nvPr/>
        </p:nvGrpSpPr>
        <p:grpSpPr>
          <a:xfrm>
            <a:off x="5913845" y="4030114"/>
            <a:ext cx="1037873" cy="287682"/>
            <a:chOff x="5913845" y="4030114"/>
            <a:chExt cx="1037873" cy="28768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6C861D-07B2-4A28-8310-F73E41F5CAF1}"/>
                </a:ext>
              </a:extLst>
            </p:cNvPr>
            <p:cNvSpPr txBox="1"/>
            <p:nvPr/>
          </p:nvSpPr>
          <p:spPr>
            <a:xfrm>
              <a:off x="5915108" y="4030114"/>
              <a:ext cx="10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   U - Urban</a:t>
              </a:r>
              <a:endParaRPr lang="en-IN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A4226D-4317-4100-B43C-50D03884AD17}"/>
                </a:ext>
              </a:extLst>
            </p:cNvPr>
            <p:cNvSpPr/>
            <p:nvPr/>
          </p:nvSpPr>
          <p:spPr>
            <a:xfrm>
              <a:off x="5913845" y="4046533"/>
              <a:ext cx="1036610" cy="27126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2970EE1-E365-4570-AC65-1398D27BE57B}"/>
              </a:ext>
            </a:extLst>
          </p:cNvPr>
          <p:cNvGrpSpPr/>
          <p:nvPr/>
        </p:nvGrpSpPr>
        <p:grpSpPr>
          <a:xfrm>
            <a:off x="5919488" y="4295404"/>
            <a:ext cx="1037873" cy="287682"/>
            <a:chOff x="5913845" y="4030114"/>
            <a:chExt cx="1037873" cy="28768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33ACE88-BE39-4833-AA73-8B7C079CCB87}"/>
                </a:ext>
              </a:extLst>
            </p:cNvPr>
            <p:cNvSpPr txBox="1"/>
            <p:nvPr/>
          </p:nvSpPr>
          <p:spPr>
            <a:xfrm>
              <a:off x="5915108" y="4030114"/>
              <a:ext cx="10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   R - Rural</a:t>
              </a:r>
              <a:endParaRPr lang="en-IN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CC4805E-A7D4-4B96-B394-2859B8B7A175}"/>
                </a:ext>
              </a:extLst>
            </p:cNvPr>
            <p:cNvSpPr/>
            <p:nvPr/>
          </p:nvSpPr>
          <p:spPr>
            <a:xfrm>
              <a:off x="5913845" y="4046533"/>
              <a:ext cx="1036610" cy="27126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BC48136-5744-41FC-82C1-7171466EDA06}"/>
              </a:ext>
            </a:extLst>
          </p:cNvPr>
          <p:cNvGrpSpPr/>
          <p:nvPr/>
        </p:nvGrpSpPr>
        <p:grpSpPr>
          <a:xfrm>
            <a:off x="5919488" y="4577629"/>
            <a:ext cx="1037873" cy="287682"/>
            <a:chOff x="5913845" y="4030114"/>
            <a:chExt cx="1037873" cy="287682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7AF2BF3-2238-46F4-B4DC-23BAFEB00619}"/>
                </a:ext>
              </a:extLst>
            </p:cNvPr>
            <p:cNvSpPr txBox="1"/>
            <p:nvPr/>
          </p:nvSpPr>
          <p:spPr>
            <a:xfrm>
              <a:off x="5915108" y="4030114"/>
              <a:ext cx="10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      U + R</a:t>
              </a:r>
              <a:endParaRPr lang="en-IN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45BE216-6FEA-49D6-821B-029520E490AD}"/>
                </a:ext>
              </a:extLst>
            </p:cNvPr>
            <p:cNvSpPr/>
            <p:nvPr/>
          </p:nvSpPr>
          <p:spPr>
            <a:xfrm>
              <a:off x="5913845" y="4046533"/>
              <a:ext cx="1036610" cy="27126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F9241AA-19C1-414C-B857-4E83377216EC}"/>
              </a:ext>
            </a:extLst>
          </p:cNvPr>
          <p:cNvGrpSpPr/>
          <p:nvPr/>
        </p:nvGrpSpPr>
        <p:grpSpPr>
          <a:xfrm>
            <a:off x="5919489" y="4859847"/>
            <a:ext cx="1037873" cy="287682"/>
            <a:chOff x="5913845" y="4030114"/>
            <a:chExt cx="1037873" cy="28768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9F88E62-256B-43E7-91D0-2AA7199A4F6A}"/>
                </a:ext>
              </a:extLst>
            </p:cNvPr>
            <p:cNvSpPr txBox="1"/>
            <p:nvPr/>
          </p:nvSpPr>
          <p:spPr>
            <a:xfrm>
              <a:off x="5915108" y="4030114"/>
              <a:ext cx="10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      &lt; 10 L</a:t>
              </a:r>
              <a:endParaRPr lang="en-IN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CDA237B-C168-4C5C-BDB3-F4AA79CC64B6}"/>
                </a:ext>
              </a:extLst>
            </p:cNvPr>
            <p:cNvSpPr/>
            <p:nvPr/>
          </p:nvSpPr>
          <p:spPr>
            <a:xfrm>
              <a:off x="5913845" y="4046533"/>
              <a:ext cx="1036610" cy="27126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D17CFFC-0EEC-4015-BAE3-EE54586010E4}"/>
              </a:ext>
            </a:extLst>
          </p:cNvPr>
          <p:cNvGrpSpPr/>
          <p:nvPr/>
        </p:nvGrpSpPr>
        <p:grpSpPr>
          <a:xfrm>
            <a:off x="5919488" y="5142068"/>
            <a:ext cx="1037873" cy="287682"/>
            <a:chOff x="5913845" y="4030114"/>
            <a:chExt cx="1037873" cy="287682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D122032-8BE3-403E-96B7-80366FC02229}"/>
                </a:ext>
              </a:extLst>
            </p:cNvPr>
            <p:cNvSpPr txBox="1"/>
            <p:nvPr/>
          </p:nvSpPr>
          <p:spPr>
            <a:xfrm>
              <a:off x="5915108" y="4030114"/>
              <a:ext cx="10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    10 – 75 L</a:t>
              </a:r>
              <a:endParaRPr lang="en-IN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E85EBFB-84D6-4A60-8701-634AD8EA7F0A}"/>
                </a:ext>
              </a:extLst>
            </p:cNvPr>
            <p:cNvSpPr/>
            <p:nvPr/>
          </p:nvSpPr>
          <p:spPr>
            <a:xfrm>
              <a:off x="5913845" y="4046533"/>
              <a:ext cx="1036610" cy="27126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6FF6CE8-3F71-4212-AE4E-BD3910AC41D4}"/>
              </a:ext>
            </a:extLst>
          </p:cNvPr>
          <p:cNvCxnSpPr/>
          <p:nvPr/>
        </p:nvCxnSpPr>
        <p:spPr>
          <a:xfrm>
            <a:off x="5005187" y="3776283"/>
            <a:ext cx="17039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382AD6-B4E1-4A38-8E97-E287FBAF22C2}"/>
              </a:ext>
            </a:extLst>
          </p:cNvPr>
          <p:cNvGrpSpPr/>
          <p:nvPr/>
        </p:nvGrpSpPr>
        <p:grpSpPr>
          <a:xfrm>
            <a:off x="10294748" y="6052453"/>
            <a:ext cx="1392165" cy="415515"/>
            <a:chOff x="9340948" y="4128871"/>
            <a:chExt cx="1432560" cy="44313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4397542-294F-41FC-8007-001FD7CE8BD7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7F3B19A-6D08-44BF-B745-70E1AE2A0817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NEXT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94F197E-1B48-48B6-88DB-CAFDBE8D405F}"/>
              </a:ext>
            </a:extLst>
          </p:cNvPr>
          <p:cNvGrpSpPr/>
          <p:nvPr/>
        </p:nvGrpSpPr>
        <p:grpSpPr>
          <a:xfrm>
            <a:off x="9114247" y="3855133"/>
            <a:ext cx="1037873" cy="287682"/>
            <a:chOff x="5913845" y="4030114"/>
            <a:chExt cx="1037873" cy="28768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E457A00-CD09-4755-8B9A-46C3809C40CC}"/>
                </a:ext>
              </a:extLst>
            </p:cNvPr>
            <p:cNvSpPr txBox="1"/>
            <p:nvPr/>
          </p:nvSpPr>
          <p:spPr>
            <a:xfrm>
              <a:off x="5915108" y="4030114"/>
              <a:ext cx="10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   Kerala - U</a:t>
              </a:r>
              <a:endParaRPr lang="en-IN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B2B3447-C2B7-4154-A107-D00AFB54BB7B}"/>
                </a:ext>
              </a:extLst>
            </p:cNvPr>
            <p:cNvSpPr/>
            <p:nvPr/>
          </p:nvSpPr>
          <p:spPr>
            <a:xfrm>
              <a:off x="5913845" y="4046533"/>
              <a:ext cx="1036610" cy="27126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0BB66BF-0A0B-42B3-8209-7948AB311ABB}"/>
              </a:ext>
            </a:extLst>
          </p:cNvPr>
          <p:cNvGrpSpPr/>
          <p:nvPr/>
        </p:nvGrpSpPr>
        <p:grpSpPr>
          <a:xfrm>
            <a:off x="9108601" y="4120423"/>
            <a:ext cx="1037873" cy="287682"/>
            <a:chOff x="5913845" y="4030114"/>
            <a:chExt cx="1037873" cy="28768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FC4A480-06D6-404E-8688-A470C1D9AC6B}"/>
                </a:ext>
              </a:extLst>
            </p:cNvPr>
            <p:cNvSpPr txBox="1"/>
            <p:nvPr/>
          </p:nvSpPr>
          <p:spPr>
            <a:xfrm>
              <a:off x="5915108" y="4030114"/>
              <a:ext cx="10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      TN - U</a:t>
              </a:r>
              <a:endParaRPr lang="en-IN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477BC24-43D2-4D73-A0E5-3898B5117A42}"/>
                </a:ext>
              </a:extLst>
            </p:cNvPr>
            <p:cNvSpPr/>
            <p:nvPr/>
          </p:nvSpPr>
          <p:spPr>
            <a:xfrm>
              <a:off x="5913845" y="4046533"/>
              <a:ext cx="1036610" cy="27126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DC0140F-BB1F-4A64-8BF6-9FC681A5F15E}"/>
              </a:ext>
            </a:extLst>
          </p:cNvPr>
          <p:cNvGrpSpPr/>
          <p:nvPr/>
        </p:nvGrpSpPr>
        <p:grpSpPr>
          <a:xfrm>
            <a:off x="9108601" y="4402648"/>
            <a:ext cx="1037873" cy="287682"/>
            <a:chOff x="5913845" y="4030114"/>
            <a:chExt cx="1037873" cy="287682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B4CA618-D701-439A-8877-E5F5736B5442}"/>
                </a:ext>
              </a:extLst>
            </p:cNvPr>
            <p:cNvSpPr txBox="1"/>
            <p:nvPr/>
          </p:nvSpPr>
          <p:spPr>
            <a:xfrm>
              <a:off x="5915108" y="4030114"/>
              <a:ext cx="10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      WB - R</a:t>
              </a:r>
              <a:endParaRPr lang="en-IN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F3A572E-71F0-40BE-8882-95EF57E5BD95}"/>
                </a:ext>
              </a:extLst>
            </p:cNvPr>
            <p:cNvSpPr/>
            <p:nvPr/>
          </p:nvSpPr>
          <p:spPr>
            <a:xfrm>
              <a:off x="5913845" y="4046533"/>
              <a:ext cx="1036610" cy="27126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77C2A915-DE1A-4FC7-911D-F919F4393D42}"/>
              </a:ext>
            </a:extLst>
          </p:cNvPr>
          <p:cNvSpPr txBox="1"/>
          <p:nvPr/>
        </p:nvSpPr>
        <p:spPr>
          <a:xfrm>
            <a:off x="7741606" y="3808453"/>
            <a:ext cx="170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Selected Markets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3154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01828"/>
            <a:ext cx="12191998" cy="68499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E46AD6-81F5-4593-9171-852F644BF1F0}"/>
              </a:ext>
            </a:extLst>
          </p:cNvPr>
          <p:cNvGrpSpPr/>
          <p:nvPr/>
        </p:nvGrpSpPr>
        <p:grpSpPr>
          <a:xfrm>
            <a:off x="4105622" y="126016"/>
            <a:ext cx="4783015" cy="582524"/>
            <a:chOff x="3798277" y="566866"/>
            <a:chExt cx="4783015" cy="5825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5EBC63-4C07-4448-8E96-0C0246E0CED9}"/>
                </a:ext>
              </a:extLst>
            </p:cNvPr>
            <p:cNvSpPr/>
            <p:nvPr/>
          </p:nvSpPr>
          <p:spPr>
            <a:xfrm>
              <a:off x="3798277" y="566866"/>
              <a:ext cx="4164038" cy="582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31DFD4-D134-417B-869E-B674CE1D94A3}"/>
                </a:ext>
              </a:extLst>
            </p:cNvPr>
            <p:cNvSpPr txBox="1"/>
            <p:nvPr/>
          </p:nvSpPr>
          <p:spPr>
            <a:xfrm>
              <a:off x="4149969" y="627296"/>
              <a:ext cx="4431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ON-GOING PLANS list page</a:t>
              </a:r>
              <a:endParaRPr lang="en-IN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69670"/>
            <a:ext cx="9284677" cy="570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2A0DFA-F876-4C89-B63A-82B07C6C1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32992"/>
              </p:ext>
            </p:extLst>
          </p:nvPr>
        </p:nvGraphicFramePr>
        <p:xfrm>
          <a:off x="2541926" y="2094813"/>
          <a:ext cx="8249520" cy="4307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70">
                  <a:extLst>
                    <a:ext uri="{9D8B030D-6E8A-4147-A177-3AD203B41FA5}">
                      <a16:colId xmlns:a16="http://schemas.microsoft.com/office/drawing/2014/main" val="2761757019"/>
                    </a:ext>
                  </a:extLst>
                </a:gridCol>
                <a:gridCol w="1575628">
                  <a:extLst>
                    <a:ext uri="{9D8B030D-6E8A-4147-A177-3AD203B41FA5}">
                      <a16:colId xmlns:a16="http://schemas.microsoft.com/office/drawing/2014/main" val="1920394349"/>
                    </a:ext>
                  </a:extLst>
                </a:gridCol>
                <a:gridCol w="1667411">
                  <a:extLst>
                    <a:ext uri="{9D8B030D-6E8A-4147-A177-3AD203B41FA5}">
                      <a16:colId xmlns:a16="http://schemas.microsoft.com/office/drawing/2014/main" val="912065878"/>
                    </a:ext>
                  </a:extLst>
                </a:gridCol>
                <a:gridCol w="1774491">
                  <a:extLst>
                    <a:ext uri="{9D8B030D-6E8A-4147-A177-3AD203B41FA5}">
                      <a16:colId xmlns:a16="http://schemas.microsoft.com/office/drawing/2014/main" val="2658164978"/>
                    </a:ext>
                  </a:extLst>
                </a:gridCol>
                <a:gridCol w="1621520">
                  <a:extLst>
                    <a:ext uri="{9D8B030D-6E8A-4147-A177-3AD203B41FA5}">
                      <a16:colId xmlns:a16="http://schemas.microsoft.com/office/drawing/2014/main" val="4044755467"/>
                    </a:ext>
                  </a:extLst>
                </a:gridCol>
              </a:tblGrid>
              <a:tr h="5333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Campaign ID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Client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Brand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Planner Name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Start Date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88494"/>
                  </a:ext>
                </a:extLst>
              </a:tr>
              <a:tr h="5333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140519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 May, 2019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2741"/>
                  </a:ext>
                </a:extLst>
              </a:tr>
              <a:tr h="752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150519</a:t>
                      </a:r>
                      <a:endParaRPr lang="en-IN" sz="1400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May, 2019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97839"/>
                  </a:ext>
                </a:extLst>
              </a:tr>
              <a:tr h="1631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Campaign 160519 –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Hyperlink that allows planner to download files related to this plan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88544"/>
                  </a:ext>
                </a:extLst>
              </a:tr>
              <a:tr h="428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35455"/>
                  </a:ext>
                </a:extLst>
              </a:tr>
              <a:tr h="428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8159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CD2625C-0C16-4286-945F-06EDBC4A792F}"/>
              </a:ext>
            </a:extLst>
          </p:cNvPr>
          <p:cNvGrpSpPr/>
          <p:nvPr/>
        </p:nvGrpSpPr>
        <p:grpSpPr>
          <a:xfrm>
            <a:off x="5090690" y="1064117"/>
            <a:ext cx="2036171" cy="398878"/>
            <a:chOff x="4449372" y="1211240"/>
            <a:chExt cx="2036171" cy="39887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BC00616-E55D-4D77-9330-2FF0A9975F68}"/>
                </a:ext>
              </a:extLst>
            </p:cNvPr>
            <p:cNvSpPr txBox="1"/>
            <p:nvPr/>
          </p:nvSpPr>
          <p:spPr>
            <a:xfrm>
              <a:off x="4449372" y="1271564"/>
              <a:ext cx="150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Date Range</a:t>
              </a:r>
              <a:endParaRPr lang="en-IN" sz="16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CE0CC0-CB6F-4C1B-ABC0-E4C1BF6FE858}"/>
                </a:ext>
              </a:extLst>
            </p:cNvPr>
            <p:cNvSpPr/>
            <p:nvPr/>
          </p:nvSpPr>
          <p:spPr>
            <a:xfrm>
              <a:off x="5540310" y="1211240"/>
              <a:ext cx="945233" cy="34440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E3B993E-1715-4E32-8587-97ECF14FFDA1}"/>
                </a:ext>
              </a:extLst>
            </p:cNvPr>
            <p:cNvSpPr txBox="1"/>
            <p:nvPr/>
          </p:nvSpPr>
          <p:spPr>
            <a:xfrm>
              <a:off x="5561872" y="1256245"/>
              <a:ext cx="85701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From </a:t>
              </a:r>
              <a:endParaRPr lang="en-IN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Flowchart: Merge 76">
              <a:extLst>
                <a:ext uri="{FF2B5EF4-FFF2-40B4-BE49-F238E27FC236}">
                  <a16:creationId xmlns:a16="http://schemas.microsoft.com/office/drawing/2014/main" id="{5FD2BDD8-6776-4AE3-8CD3-46143A35E338}"/>
                </a:ext>
              </a:extLst>
            </p:cNvPr>
            <p:cNvSpPr/>
            <p:nvPr/>
          </p:nvSpPr>
          <p:spPr>
            <a:xfrm>
              <a:off x="6118286" y="1312680"/>
              <a:ext cx="221627" cy="188513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1" name="Flowchart: Merge 80">
            <a:extLst>
              <a:ext uri="{FF2B5EF4-FFF2-40B4-BE49-F238E27FC236}">
                <a16:creationId xmlns:a16="http://schemas.microsoft.com/office/drawing/2014/main" id="{27C8C195-D128-490F-9D1B-7CC1DBD72067}"/>
              </a:ext>
            </a:extLst>
          </p:cNvPr>
          <p:cNvSpPr/>
          <p:nvPr/>
        </p:nvSpPr>
        <p:spPr>
          <a:xfrm>
            <a:off x="5431041" y="2344958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117CE-2A8F-476F-B7C1-67F1EFF3E3E6}"/>
              </a:ext>
            </a:extLst>
          </p:cNvPr>
          <p:cNvSpPr/>
          <p:nvPr/>
        </p:nvSpPr>
        <p:spPr>
          <a:xfrm>
            <a:off x="401159" y="217981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On Going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8C5B5A-D193-4991-B19B-336EED9BD3A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06ED911-3C7E-4EE2-9C7A-7B93CAFD218F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4740FAE-3D0E-4156-81ED-A409FFC0414D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92FAFC-3892-49BD-A581-6F4F7D124E51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DA566C2-1F84-4A84-8D5D-3EBE9A6478F0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F7EB82E-F4E4-4FD6-AE12-68B263D8F615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2FD88DA-9720-41BB-A7A9-36DDAC414DFB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9CFF758-1CEC-4994-90E2-C7E53A5C1421}"/>
              </a:ext>
            </a:extLst>
          </p:cNvPr>
          <p:cNvSpPr txBox="1"/>
          <p:nvPr/>
        </p:nvSpPr>
        <p:spPr>
          <a:xfrm>
            <a:off x="553771" y="1306152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C74B6275-EADE-499B-8A8B-2C7AAA8F58A8}"/>
              </a:ext>
            </a:extLst>
          </p:cNvPr>
          <p:cNvSpPr/>
          <p:nvPr/>
        </p:nvSpPr>
        <p:spPr>
          <a:xfrm>
            <a:off x="1856727" y="3084085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ADF2B3-1AC2-475E-9CBE-5722900AD870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DD019-D503-47E6-BA74-3873279BBE46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CB104C99-26D6-4979-B76F-2C9FE083D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9203F97-15F3-4E66-96A1-840D40EF7F85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F05CAC-10AE-477F-ADD0-B1CAFADEF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02DD37-97CC-4BA3-B820-F086AC5F99EC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05BFA-39D8-4C57-BFC0-8326DFEBF80A}"/>
              </a:ext>
            </a:extLst>
          </p:cNvPr>
          <p:cNvGrpSpPr/>
          <p:nvPr/>
        </p:nvGrpSpPr>
        <p:grpSpPr>
          <a:xfrm>
            <a:off x="2321173" y="1135144"/>
            <a:ext cx="2606638" cy="381613"/>
            <a:chOff x="4589589" y="1409824"/>
            <a:chExt cx="2606638" cy="38161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AB1025-82B0-4524-9B16-AF47B2C26F44}"/>
                </a:ext>
              </a:extLst>
            </p:cNvPr>
            <p:cNvSpPr txBox="1"/>
            <p:nvPr/>
          </p:nvSpPr>
          <p:spPr>
            <a:xfrm>
              <a:off x="4589589" y="1425081"/>
              <a:ext cx="150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Campaign ID</a:t>
              </a:r>
              <a:endParaRPr lang="en-IN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C3BCE9-25D9-4539-87ED-86DA139E8011}"/>
                </a:ext>
              </a:extLst>
            </p:cNvPr>
            <p:cNvSpPr/>
            <p:nvPr/>
          </p:nvSpPr>
          <p:spPr>
            <a:xfrm>
              <a:off x="5829753" y="1409824"/>
              <a:ext cx="1366474" cy="38161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904814-F033-4E68-8AF6-46A2D21FD479}"/>
                </a:ext>
              </a:extLst>
            </p:cNvPr>
            <p:cNvSpPr txBox="1"/>
            <p:nvPr/>
          </p:nvSpPr>
          <p:spPr>
            <a:xfrm>
              <a:off x="5795540" y="1455858"/>
              <a:ext cx="12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Type/Select</a:t>
              </a:r>
              <a:endParaRPr lang="en-IN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Flowchart: Merge 44">
              <a:extLst>
                <a:ext uri="{FF2B5EF4-FFF2-40B4-BE49-F238E27FC236}">
                  <a16:creationId xmlns:a16="http://schemas.microsoft.com/office/drawing/2014/main" id="{ECE521CC-A5F3-4B1E-B57A-4CE959023C06}"/>
                </a:ext>
              </a:extLst>
            </p:cNvPr>
            <p:cNvSpPr/>
            <p:nvPr/>
          </p:nvSpPr>
          <p:spPr>
            <a:xfrm>
              <a:off x="6793786" y="1495696"/>
              <a:ext cx="268169" cy="2281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787A84-71A0-48A2-B377-96324E7EFABB}"/>
              </a:ext>
            </a:extLst>
          </p:cNvPr>
          <p:cNvGrpSpPr/>
          <p:nvPr/>
        </p:nvGrpSpPr>
        <p:grpSpPr>
          <a:xfrm>
            <a:off x="8213599" y="1046329"/>
            <a:ext cx="2538504" cy="393895"/>
            <a:chOff x="4786209" y="1455388"/>
            <a:chExt cx="2538504" cy="39389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868229-714B-4024-9E8D-ACCFF7BE0F22}"/>
                </a:ext>
              </a:extLst>
            </p:cNvPr>
            <p:cNvSpPr txBox="1"/>
            <p:nvPr/>
          </p:nvSpPr>
          <p:spPr>
            <a:xfrm>
              <a:off x="4786209" y="1495005"/>
              <a:ext cx="150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Client Name</a:t>
              </a:r>
              <a:endParaRPr lang="en-IN" sz="16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DD2A4D0-30D5-4A29-BA8C-044E5E6E1816}"/>
                </a:ext>
              </a:extLst>
            </p:cNvPr>
            <p:cNvSpPr/>
            <p:nvPr/>
          </p:nvSpPr>
          <p:spPr>
            <a:xfrm>
              <a:off x="5979002" y="1455388"/>
              <a:ext cx="1345711" cy="3938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25FBFC-A509-4EB4-9F65-2D112CD97EBE}"/>
                </a:ext>
              </a:extLst>
            </p:cNvPr>
            <p:cNvSpPr txBox="1"/>
            <p:nvPr/>
          </p:nvSpPr>
          <p:spPr>
            <a:xfrm>
              <a:off x="5989788" y="1513107"/>
              <a:ext cx="12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Type/Select</a:t>
              </a:r>
              <a:endParaRPr lang="en-IN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Flowchart: Merge 49">
              <a:extLst>
                <a:ext uri="{FF2B5EF4-FFF2-40B4-BE49-F238E27FC236}">
                  <a16:creationId xmlns:a16="http://schemas.microsoft.com/office/drawing/2014/main" id="{49B3DA26-63DA-4EC2-90B4-8A45357A1720}"/>
                </a:ext>
              </a:extLst>
            </p:cNvPr>
            <p:cNvSpPr/>
            <p:nvPr/>
          </p:nvSpPr>
          <p:spPr>
            <a:xfrm>
              <a:off x="6971199" y="1564323"/>
              <a:ext cx="268169" cy="2281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8256AFC-71FC-42D7-AF35-EF5DBF43FC2E}"/>
              </a:ext>
            </a:extLst>
          </p:cNvPr>
          <p:cNvSpPr txBox="1"/>
          <p:nvPr/>
        </p:nvSpPr>
        <p:spPr>
          <a:xfrm>
            <a:off x="7253187" y="1100741"/>
            <a:ext cx="85701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To 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4253A96D-C2A6-4764-A119-414FF912186A}"/>
              </a:ext>
            </a:extLst>
          </p:cNvPr>
          <p:cNvSpPr/>
          <p:nvPr/>
        </p:nvSpPr>
        <p:spPr>
          <a:xfrm>
            <a:off x="7658833" y="1179505"/>
            <a:ext cx="221627" cy="18851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7B41E-4C58-4F06-AB21-FEBD66E0B046}"/>
              </a:ext>
            </a:extLst>
          </p:cNvPr>
          <p:cNvSpPr/>
          <p:nvPr/>
        </p:nvSpPr>
        <p:spPr>
          <a:xfrm>
            <a:off x="7242131" y="1103489"/>
            <a:ext cx="646210" cy="30228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B17F74-376A-45EC-8A03-138A7E33B6D8}"/>
              </a:ext>
            </a:extLst>
          </p:cNvPr>
          <p:cNvSpPr/>
          <p:nvPr/>
        </p:nvSpPr>
        <p:spPr>
          <a:xfrm>
            <a:off x="5092969" y="1102352"/>
            <a:ext cx="2820196" cy="4898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15505990-F365-4AAB-9C49-A6E6A58BBBAA}"/>
              </a:ext>
            </a:extLst>
          </p:cNvPr>
          <p:cNvSpPr/>
          <p:nvPr/>
        </p:nvSpPr>
        <p:spPr>
          <a:xfrm>
            <a:off x="7099171" y="2358461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Flowchart: Merge 55">
            <a:extLst>
              <a:ext uri="{FF2B5EF4-FFF2-40B4-BE49-F238E27FC236}">
                <a16:creationId xmlns:a16="http://schemas.microsoft.com/office/drawing/2014/main" id="{990F1992-6428-49EA-976D-9EAA3488CEF5}"/>
              </a:ext>
            </a:extLst>
          </p:cNvPr>
          <p:cNvSpPr/>
          <p:nvPr/>
        </p:nvSpPr>
        <p:spPr>
          <a:xfrm>
            <a:off x="10531045" y="2355569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Flowchart: Merge 56">
            <a:extLst>
              <a:ext uri="{FF2B5EF4-FFF2-40B4-BE49-F238E27FC236}">
                <a16:creationId xmlns:a16="http://schemas.microsoft.com/office/drawing/2014/main" id="{821EB25B-5108-4325-A264-F2CD70D073AE}"/>
              </a:ext>
            </a:extLst>
          </p:cNvPr>
          <p:cNvSpPr/>
          <p:nvPr/>
        </p:nvSpPr>
        <p:spPr>
          <a:xfrm>
            <a:off x="8870355" y="2344957"/>
            <a:ext cx="183163" cy="171375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964909-5F61-4817-8B4D-354D16C09E6C}"/>
              </a:ext>
            </a:extLst>
          </p:cNvPr>
          <p:cNvSpPr/>
          <p:nvPr/>
        </p:nvSpPr>
        <p:spPr>
          <a:xfrm>
            <a:off x="9730353" y="589924"/>
            <a:ext cx="985929" cy="3077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09618C-AE33-4FED-B311-47D338B11208}"/>
              </a:ext>
            </a:extLst>
          </p:cNvPr>
          <p:cNvSpPr txBox="1"/>
          <p:nvPr/>
        </p:nvSpPr>
        <p:spPr>
          <a:xfrm>
            <a:off x="9671098" y="603822"/>
            <a:ext cx="1120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   PLANNER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374712-D1A8-4F92-8EDE-6DEB623DF338}"/>
              </a:ext>
            </a:extLst>
          </p:cNvPr>
          <p:cNvSpPr/>
          <p:nvPr/>
        </p:nvSpPr>
        <p:spPr>
          <a:xfrm>
            <a:off x="8579382" y="1532076"/>
            <a:ext cx="908417" cy="338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Submit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868229-714B-4024-9E8D-ACCFF7BE0F22}"/>
              </a:ext>
            </a:extLst>
          </p:cNvPr>
          <p:cNvSpPr txBox="1"/>
          <p:nvPr/>
        </p:nvSpPr>
        <p:spPr>
          <a:xfrm>
            <a:off x="2254206" y="1688324"/>
            <a:ext cx="1506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Brand Name</a:t>
            </a:r>
            <a:endParaRPr lang="en-IN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25FBFC-A509-4EB4-9F65-2D112CD97EBE}"/>
              </a:ext>
            </a:extLst>
          </p:cNvPr>
          <p:cNvSpPr txBox="1"/>
          <p:nvPr/>
        </p:nvSpPr>
        <p:spPr>
          <a:xfrm>
            <a:off x="3480222" y="1692506"/>
            <a:ext cx="129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Type/Select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D2A4D0-30D5-4A29-BA8C-044E5E6E1816}"/>
              </a:ext>
            </a:extLst>
          </p:cNvPr>
          <p:cNvSpPr/>
          <p:nvPr/>
        </p:nvSpPr>
        <p:spPr>
          <a:xfrm>
            <a:off x="3483208" y="1618654"/>
            <a:ext cx="1345711" cy="3938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49B3DA26-63DA-4EC2-90B4-8A45357A1720}"/>
              </a:ext>
            </a:extLst>
          </p:cNvPr>
          <p:cNvSpPr/>
          <p:nvPr/>
        </p:nvSpPr>
        <p:spPr>
          <a:xfrm>
            <a:off x="4475405" y="1727589"/>
            <a:ext cx="268169" cy="2281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7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" y="0"/>
            <a:ext cx="12191998" cy="6849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39660"/>
            <a:ext cx="9481623" cy="57018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591F30-736C-4A9B-9644-2AECD7A90B0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0D361F0-0BF9-41F9-9699-AB6680EBE164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D9FC03A-157B-4A9F-A7C6-AB5F301F8459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50407E7-7B29-4386-AB25-485FF7950D5F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1EE024B-6029-45B5-B2E3-CFB0CEEF04BF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1D90C4A-A01C-4596-8A95-358F5631812D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EE85EC-B01E-444F-8A60-C87F25FBD681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FA67AE7-790F-41ED-908C-E086FBBE2C03}"/>
              </a:ext>
            </a:extLst>
          </p:cNvPr>
          <p:cNvSpPr txBox="1"/>
          <p:nvPr/>
        </p:nvSpPr>
        <p:spPr>
          <a:xfrm>
            <a:off x="553771" y="1306152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C440324A-265F-434B-9EA6-84DBD1DDE2C9}"/>
              </a:ext>
            </a:extLst>
          </p:cNvPr>
          <p:cNvSpPr/>
          <p:nvPr/>
        </p:nvSpPr>
        <p:spPr>
          <a:xfrm>
            <a:off x="1856727" y="3084085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FD9C6C-3CFC-4433-8C0C-A372D7142C53}"/>
              </a:ext>
            </a:extLst>
          </p:cNvPr>
          <p:cNvSpPr txBox="1"/>
          <p:nvPr/>
        </p:nvSpPr>
        <p:spPr>
          <a:xfrm>
            <a:off x="9175058" y="1156992"/>
            <a:ext cx="1268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Campaign ID</a:t>
            </a:r>
            <a:endParaRPr lang="en-IN" sz="16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B1A52D2-7A1D-43BF-845B-E90E2D137EBE}"/>
              </a:ext>
            </a:extLst>
          </p:cNvPr>
          <p:cNvSpPr/>
          <p:nvPr/>
        </p:nvSpPr>
        <p:spPr>
          <a:xfrm>
            <a:off x="10409735" y="1196233"/>
            <a:ext cx="1007449" cy="2872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B735A03-B920-4674-97F1-4080ED2D0BF8}"/>
              </a:ext>
            </a:extLst>
          </p:cNvPr>
          <p:cNvSpPr txBox="1"/>
          <p:nvPr/>
        </p:nvSpPr>
        <p:spPr>
          <a:xfrm>
            <a:off x="10650229" y="1219369"/>
            <a:ext cx="1090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Label</a:t>
            </a:r>
            <a:endParaRPr lang="en-IN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770F7F0-C32E-4B61-A214-93888ACF1F12}"/>
              </a:ext>
            </a:extLst>
          </p:cNvPr>
          <p:cNvGrpSpPr/>
          <p:nvPr/>
        </p:nvGrpSpPr>
        <p:grpSpPr>
          <a:xfrm>
            <a:off x="2512500" y="1191680"/>
            <a:ext cx="4831180" cy="415515"/>
            <a:chOff x="2512500" y="1191680"/>
            <a:chExt cx="4831180" cy="41551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32B400-DA38-4A5C-9992-20FEDCE58AF9}"/>
                </a:ext>
              </a:extLst>
            </p:cNvPr>
            <p:cNvSpPr txBox="1"/>
            <p:nvPr/>
          </p:nvSpPr>
          <p:spPr>
            <a:xfrm>
              <a:off x="2512500" y="1233677"/>
              <a:ext cx="259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Upload Buying Basket</a:t>
              </a:r>
              <a:endParaRPr lang="en-IN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42EF76-2292-46B5-A918-82FAE71FE1E0}"/>
                </a:ext>
              </a:extLst>
            </p:cNvPr>
            <p:cNvSpPr/>
            <p:nvPr/>
          </p:nvSpPr>
          <p:spPr>
            <a:xfrm>
              <a:off x="4848809" y="1216144"/>
              <a:ext cx="820326" cy="35460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43FB93-811B-4514-8176-4864B9128248}"/>
                </a:ext>
              </a:extLst>
            </p:cNvPr>
            <p:cNvGrpSpPr/>
            <p:nvPr/>
          </p:nvGrpSpPr>
          <p:grpSpPr>
            <a:xfrm>
              <a:off x="5951515" y="1191680"/>
              <a:ext cx="1392165" cy="415515"/>
              <a:chOff x="9340948" y="4128871"/>
              <a:chExt cx="1432560" cy="443134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630A06-D3A0-483F-ADFB-A5A4E830330B}"/>
                  </a:ext>
                </a:extLst>
              </p:cNvPr>
              <p:cNvSpPr/>
              <p:nvPr/>
            </p:nvSpPr>
            <p:spPr>
              <a:xfrm>
                <a:off x="9340948" y="4128871"/>
                <a:ext cx="1181686" cy="4431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D6B3C8E-2D2D-4936-9205-CD6DC8B33865}"/>
                  </a:ext>
                </a:extLst>
              </p:cNvPr>
              <p:cNvSpPr txBox="1"/>
              <p:nvPr/>
            </p:nvSpPr>
            <p:spPr>
              <a:xfrm>
                <a:off x="9462475" y="4161811"/>
                <a:ext cx="1311033" cy="3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w Cen MT" panose="020B0602020104020603" pitchFamily="34" charset="0"/>
                  </a:rPr>
                  <a:t>UPLOAD</a:t>
                </a:r>
                <a:endParaRPr lang="en-IN" dirty="0">
                  <a:solidFill>
                    <a:schemeClr val="accent1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F0FDF27-1002-4C9E-A2B1-5268B4D0FDBA}"/>
              </a:ext>
            </a:extLst>
          </p:cNvPr>
          <p:cNvCxnSpPr/>
          <p:nvPr/>
        </p:nvCxnSpPr>
        <p:spPr>
          <a:xfrm>
            <a:off x="2199032" y="1927323"/>
            <a:ext cx="95008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4846028" y="1215372"/>
            <a:ext cx="84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Browse</a:t>
            </a:r>
            <a:endParaRPr lang="en-IN" sz="1600" dirty="0">
              <a:solidFill>
                <a:schemeClr val="accent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A03DD8-40DD-4679-BEE3-74E46D07E30E}"/>
              </a:ext>
            </a:extLst>
          </p:cNvPr>
          <p:cNvGrpSpPr/>
          <p:nvPr/>
        </p:nvGrpSpPr>
        <p:grpSpPr>
          <a:xfrm>
            <a:off x="7476241" y="1185550"/>
            <a:ext cx="1392165" cy="415515"/>
            <a:chOff x="9340948" y="4128871"/>
            <a:chExt cx="1432560" cy="44313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EA482C6-32EE-48CA-A2AD-80E79C6982EF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8C35049-304B-4BC8-9769-F7CA0515B9B3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SUBMIT</a:t>
              </a:r>
              <a:endParaRPr lang="en-IN" dirty="0">
                <a:solidFill>
                  <a:schemeClr val="accent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53D99D4-ED18-42D1-A6B1-34E84C53FC51}"/>
              </a:ext>
            </a:extLst>
          </p:cNvPr>
          <p:cNvGrpSpPr/>
          <p:nvPr/>
        </p:nvGrpSpPr>
        <p:grpSpPr>
          <a:xfrm>
            <a:off x="5891562" y="4087830"/>
            <a:ext cx="879062" cy="246221"/>
            <a:chOff x="4317597" y="1853164"/>
            <a:chExt cx="1713044" cy="527796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EE80BE1-8D4B-452C-926E-B86DC8FCA815}"/>
                </a:ext>
              </a:extLst>
            </p:cNvPr>
            <p:cNvGrpSpPr/>
            <p:nvPr/>
          </p:nvGrpSpPr>
          <p:grpSpPr>
            <a:xfrm>
              <a:off x="4356585" y="1865250"/>
              <a:ext cx="1674056" cy="393895"/>
              <a:chOff x="4009292" y="2012911"/>
              <a:chExt cx="1674056" cy="393895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7D0E20BE-4E9B-42F7-9D4C-4B55A7F765C3}"/>
                  </a:ext>
                </a:extLst>
              </p:cNvPr>
              <p:cNvSpPr/>
              <p:nvPr/>
            </p:nvSpPr>
            <p:spPr>
              <a:xfrm>
                <a:off x="4009292" y="2012911"/>
                <a:ext cx="1674056" cy="39389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" name="Flowchart: Merge 213">
                <a:extLst>
                  <a:ext uri="{FF2B5EF4-FFF2-40B4-BE49-F238E27FC236}">
                    <a16:creationId xmlns:a16="http://schemas.microsoft.com/office/drawing/2014/main" id="{8F5FB13B-6CA6-40B7-976C-88642F770A9F}"/>
                  </a:ext>
                </a:extLst>
              </p:cNvPr>
              <p:cNvSpPr/>
              <p:nvPr/>
            </p:nvSpPr>
            <p:spPr>
              <a:xfrm>
                <a:off x="5359794" y="2108366"/>
                <a:ext cx="268169" cy="228100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F1B3836-CD41-4BEF-840A-02D638BAE239}"/>
                </a:ext>
              </a:extLst>
            </p:cNvPr>
            <p:cNvSpPr txBox="1"/>
            <p:nvPr/>
          </p:nvSpPr>
          <p:spPr>
            <a:xfrm>
              <a:off x="4317597" y="1853164"/>
              <a:ext cx="1588833" cy="52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Type/Select</a:t>
              </a:r>
              <a:endParaRPr lang="en-IN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B7F8D26-7839-42CD-9E4A-D7695BC1C929}"/>
              </a:ext>
            </a:extLst>
          </p:cNvPr>
          <p:cNvSpPr/>
          <p:nvPr/>
        </p:nvSpPr>
        <p:spPr>
          <a:xfrm>
            <a:off x="6396651" y="3235405"/>
            <a:ext cx="440831" cy="1380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8A770C0-2B9C-4469-BA6F-4F1F0174431A}"/>
              </a:ext>
            </a:extLst>
          </p:cNvPr>
          <p:cNvSpPr/>
          <p:nvPr/>
        </p:nvSpPr>
        <p:spPr>
          <a:xfrm>
            <a:off x="7512951" y="3242972"/>
            <a:ext cx="440831" cy="1380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0929D2A-6531-4A07-9680-8EB9CEBA5139}"/>
              </a:ext>
            </a:extLst>
          </p:cNvPr>
          <p:cNvCxnSpPr/>
          <p:nvPr/>
        </p:nvCxnSpPr>
        <p:spPr>
          <a:xfrm>
            <a:off x="5273917" y="2546255"/>
            <a:ext cx="0" cy="18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CD3C6A-9920-458B-AF62-BC38F90CE17C}"/>
              </a:ext>
            </a:extLst>
          </p:cNvPr>
          <p:cNvGrpSpPr/>
          <p:nvPr/>
        </p:nvGrpSpPr>
        <p:grpSpPr>
          <a:xfrm>
            <a:off x="2512500" y="2124627"/>
            <a:ext cx="8969067" cy="3669420"/>
            <a:chOff x="2502935" y="1977475"/>
            <a:chExt cx="8337106" cy="276885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E36396A-7B81-4519-8095-6789331F184B}"/>
                </a:ext>
              </a:extLst>
            </p:cNvPr>
            <p:cNvSpPr txBox="1"/>
            <p:nvPr/>
          </p:nvSpPr>
          <p:spPr>
            <a:xfrm>
              <a:off x="2502935" y="2006515"/>
              <a:ext cx="2260792" cy="27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Choose Path : </a:t>
              </a:r>
              <a:endParaRPr lang="en-IN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5E00F59-10F9-44B9-9CB0-2013B76C24E4}"/>
                </a:ext>
              </a:extLst>
            </p:cNvPr>
            <p:cNvSpPr txBox="1"/>
            <p:nvPr/>
          </p:nvSpPr>
          <p:spPr>
            <a:xfrm>
              <a:off x="5168246" y="2004650"/>
              <a:ext cx="259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Optimize CPRP vs Reach</a:t>
              </a:r>
              <a:endParaRPr lang="en-IN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AE6A057-7D8B-42F1-862E-C0D30E452674}"/>
                </a:ext>
              </a:extLst>
            </p:cNvPr>
            <p:cNvGrpSpPr/>
            <p:nvPr/>
          </p:nvGrpSpPr>
          <p:grpSpPr>
            <a:xfrm>
              <a:off x="4921623" y="2032174"/>
              <a:ext cx="283423" cy="259839"/>
              <a:chOff x="5723477" y="2215058"/>
              <a:chExt cx="283423" cy="259839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722104E9-BE24-42FF-845E-444BC7C9A359}"/>
                  </a:ext>
                </a:extLst>
              </p:cNvPr>
              <p:cNvSpPr/>
              <p:nvPr/>
            </p:nvSpPr>
            <p:spPr>
              <a:xfrm>
                <a:off x="5723477" y="2215058"/>
                <a:ext cx="283423" cy="25983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54291936-70EE-4B45-B3FC-778030C1FC78}"/>
                  </a:ext>
                </a:extLst>
              </p:cNvPr>
              <p:cNvSpPr/>
              <p:nvPr/>
            </p:nvSpPr>
            <p:spPr>
              <a:xfrm>
                <a:off x="5793856" y="2275201"/>
                <a:ext cx="150228" cy="144525"/>
              </a:xfrm>
              <a:prstGeom prst="flowChartConnector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2FAB808-625C-4E07-AA30-5124125916B2}"/>
                </a:ext>
              </a:extLst>
            </p:cNvPr>
            <p:cNvSpPr txBox="1"/>
            <p:nvPr/>
          </p:nvSpPr>
          <p:spPr>
            <a:xfrm>
              <a:off x="8578664" y="1977475"/>
              <a:ext cx="226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Budget Allocation</a:t>
              </a:r>
              <a:endParaRPr lang="en-IN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AB33787-E657-4BE6-B689-10579DE08783}"/>
                </a:ext>
              </a:extLst>
            </p:cNvPr>
            <p:cNvSpPr/>
            <p:nvPr/>
          </p:nvSpPr>
          <p:spPr>
            <a:xfrm>
              <a:off x="8251558" y="2031357"/>
              <a:ext cx="296153" cy="2538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B4C59C1-830A-40C9-9157-621CBB2FAF70}"/>
                </a:ext>
              </a:extLst>
            </p:cNvPr>
            <p:cNvSpPr txBox="1"/>
            <p:nvPr/>
          </p:nvSpPr>
          <p:spPr>
            <a:xfrm>
              <a:off x="4490778" y="2754508"/>
              <a:ext cx="1067450" cy="44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Weightage</a:t>
              </a:r>
              <a:endParaRPr lang="en-IN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en-IN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B51F466-1536-4712-995B-1A1568C45A31}"/>
                </a:ext>
              </a:extLst>
            </p:cNvPr>
            <p:cNvSpPr txBox="1"/>
            <p:nvPr/>
          </p:nvSpPr>
          <p:spPr>
            <a:xfrm>
              <a:off x="3390959" y="3080689"/>
              <a:ext cx="2418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Campaign Duration (in Days)</a:t>
              </a:r>
              <a:endParaRPr lang="en-IN" sz="14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B078F41-5634-473A-8640-2BC35A27C750}"/>
                </a:ext>
              </a:extLst>
            </p:cNvPr>
            <p:cNvSpPr txBox="1"/>
            <p:nvPr/>
          </p:nvSpPr>
          <p:spPr>
            <a:xfrm>
              <a:off x="4897752" y="3405045"/>
              <a:ext cx="614587" cy="23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ACD </a:t>
              </a:r>
              <a:endParaRPr lang="en-IN" sz="14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55E1604-5AC8-4EBC-8244-00C231F8FD35}"/>
                </a:ext>
              </a:extLst>
            </p:cNvPr>
            <p:cNvSpPr txBox="1"/>
            <p:nvPr/>
          </p:nvSpPr>
          <p:spPr>
            <a:xfrm>
              <a:off x="4611330" y="3667643"/>
              <a:ext cx="1014848" cy="23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Dispersion</a:t>
              </a:r>
              <a:endParaRPr lang="en-IN" sz="1400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89803516-1EF4-484C-B92A-C56940D64703}"/>
                </a:ext>
              </a:extLst>
            </p:cNvPr>
            <p:cNvGrpSpPr/>
            <p:nvPr/>
          </p:nvGrpSpPr>
          <p:grpSpPr>
            <a:xfrm>
              <a:off x="5626177" y="3121420"/>
              <a:ext cx="902007" cy="246222"/>
              <a:chOff x="3364625" y="1855800"/>
              <a:chExt cx="1757759" cy="527794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0C3CAD3E-7198-4053-B221-0C38F7D83AFD}"/>
                  </a:ext>
                </a:extLst>
              </p:cNvPr>
              <p:cNvGrpSpPr/>
              <p:nvPr/>
            </p:nvGrpSpPr>
            <p:grpSpPr>
              <a:xfrm>
                <a:off x="3448328" y="1881488"/>
                <a:ext cx="1674056" cy="393895"/>
                <a:chOff x="3101035" y="2029149"/>
                <a:chExt cx="1674056" cy="393895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6FB25936-BAC0-464C-9667-B315EABAA03E}"/>
                    </a:ext>
                  </a:extLst>
                </p:cNvPr>
                <p:cNvSpPr/>
                <p:nvPr/>
              </p:nvSpPr>
              <p:spPr>
                <a:xfrm>
                  <a:off x="3101035" y="2029149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9" name="Flowchart: Merge 208">
                  <a:extLst>
                    <a:ext uri="{FF2B5EF4-FFF2-40B4-BE49-F238E27FC236}">
                      <a16:creationId xmlns:a16="http://schemas.microsoft.com/office/drawing/2014/main" id="{5D475362-E5B4-44AA-BC1B-5F7C91E082F2}"/>
                    </a:ext>
                  </a:extLst>
                </p:cNvPr>
                <p:cNvSpPr/>
                <p:nvPr/>
              </p:nvSpPr>
              <p:spPr>
                <a:xfrm>
                  <a:off x="4428562" y="2107359"/>
                  <a:ext cx="268169" cy="228097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7245573-84E5-4C7B-8090-7D887645DEFC}"/>
                  </a:ext>
                </a:extLst>
              </p:cNvPr>
              <p:cNvSpPr txBox="1"/>
              <p:nvPr/>
            </p:nvSpPr>
            <p:spPr>
              <a:xfrm>
                <a:off x="3364625" y="1855800"/>
                <a:ext cx="1588831" cy="527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Type/Select</a:t>
                </a:r>
                <a:endParaRPr lang="en-IN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F22DA2-B9EF-4697-BAF8-14F96EC3D69E}"/>
                </a:ext>
              </a:extLst>
            </p:cNvPr>
            <p:cNvGrpSpPr/>
            <p:nvPr/>
          </p:nvGrpSpPr>
          <p:grpSpPr>
            <a:xfrm>
              <a:off x="5669135" y="2762476"/>
              <a:ext cx="1957165" cy="283453"/>
              <a:chOff x="8678070" y="3593744"/>
              <a:chExt cx="1957165" cy="283453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A4F000AA-6876-43A2-97B4-D57C58C3F002}"/>
                  </a:ext>
                </a:extLst>
              </p:cNvPr>
              <p:cNvSpPr/>
              <p:nvPr/>
            </p:nvSpPr>
            <p:spPr>
              <a:xfrm>
                <a:off x="8678070" y="3593744"/>
                <a:ext cx="1957165" cy="22961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4259F97-E751-4B7A-9CC3-E85A16BDEA3A}"/>
                  </a:ext>
                </a:extLst>
              </p:cNvPr>
              <p:cNvSpPr txBox="1"/>
              <p:nvPr/>
            </p:nvSpPr>
            <p:spPr>
              <a:xfrm>
                <a:off x="8697723" y="3600198"/>
                <a:ext cx="7722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CPRP</a:t>
                </a:r>
                <a:endParaRPr lang="en-IN" sz="1200" dirty="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104454D2-B2F6-4880-8FDC-B8AC9755E50C}"/>
                  </a:ext>
                </a:extLst>
              </p:cNvPr>
              <p:cNvSpPr txBox="1"/>
              <p:nvPr/>
            </p:nvSpPr>
            <p:spPr>
              <a:xfrm>
                <a:off x="9691770" y="3600198"/>
                <a:ext cx="579342" cy="20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Reach</a:t>
                </a:r>
                <a:endParaRPr lang="en-IN" sz="1200" dirty="0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71C35E2-5056-4E8B-9B15-F768AD5B8347}"/>
                </a:ext>
              </a:extLst>
            </p:cNvPr>
            <p:cNvSpPr/>
            <p:nvPr/>
          </p:nvSpPr>
          <p:spPr>
            <a:xfrm>
              <a:off x="3316662" y="2552445"/>
              <a:ext cx="4511085" cy="153131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09A1D86-F64C-4A3F-8953-35066A290768}"/>
                </a:ext>
              </a:extLst>
            </p:cNvPr>
            <p:cNvGrpSpPr/>
            <p:nvPr/>
          </p:nvGrpSpPr>
          <p:grpSpPr>
            <a:xfrm>
              <a:off x="5688788" y="4344189"/>
              <a:ext cx="1437032" cy="402138"/>
              <a:chOff x="9601000" y="4408562"/>
              <a:chExt cx="1478729" cy="428868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97D5E71C-8467-470E-AEBB-104214BDCFC0}"/>
                  </a:ext>
                </a:extLst>
              </p:cNvPr>
              <p:cNvSpPr/>
              <p:nvPr/>
            </p:nvSpPr>
            <p:spPr>
              <a:xfrm>
                <a:off x="9601000" y="4408562"/>
                <a:ext cx="1181686" cy="37579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2956114-1B0C-4A70-8673-7C1D7DF31B0F}"/>
                  </a:ext>
                </a:extLst>
              </p:cNvPr>
              <p:cNvSpPr txBox="1"/>
              <p:nvPr/>
            </p:nvSpPr>
            <p:spPr>
              <a:xfrm>
                <a:off x="9768696" y="4443549"/>
                <a:ext cx="1311033" cy="3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w Cen MT" panose="020B0602020104020603" pitchFamily="34" charset="0"/>
                  </a:rPr>
                  <a:t>SUBMIT</a:t>
                </a:r>
                <a:endParaRPr lang="en-IN" dirty="0">
                  <a:solidFill>
                    <a:schemeClr val="accent1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395BEC4-E0F6-41AB-B064-9E38BF5F8BE0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26465B9-F082-4519-A1AF-CE5872F9E461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3548F63B-BDDC-479F-83EC-C60A134DA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ABE8044-75AB-430A-B268-02385EDB1AA9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13FF092D-50EC-4099-B19F-354FC708F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A14B75D-8F8F-4246-B038-C53CDF0A7FED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A680C9D-CC42-4E7B-937D-5F24158C374D}"/>
              </a:ext>
            </a:extLst>
          </p:cNvPr>
          <p:cNvGrpSpPr/>
          <p:nvPr/>
        </p:nvGrpSpPr>
        <p:grpSpPr>
          <a:xfrm>
            <a:off x="10294748" y="6052453"/>
            <a:ext cx="1392165" cy="415515"/>
            <a:chOff x="9340948" y="4128871"/>
            <a:chExt cx="1432560" cy="44313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20684CB-7BF2-4B0C-9B5E-8130317E07A5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AF0FA73-88F9-4449-9263-6B10D7D9BCC9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NEXT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8D524E-BEC6-46BD-BD87-3077EB96BD2E}"/>
              </a:ext>
            </a:extLst>
          </p:cNvPr>
          <p:cNvGrpSpPr/>
          <p:nvPr/>
        </p:nvGrpSpPr>
        <p:grpSpPr>
          <a:xfrm>
            <a:off x="2544916" y="6035518"/>
            <a:ext cx="1392165" cy="415515"/>
            <a:chOff x="9340948" y="4128871"/>
            <a:chExt cx="1432560" cy="44313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2C27CB9-6AF8-473E-9178-6F50471B2E7F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576F3A-AE8C-49EA-BBEA-CF64C6EBE348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BACK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F734F10-FA2C-41A9-966D-5DF1A23643AC}"/>
              </a:ext>
            </a:extLst>
          </p:cNvPr>
          <p:cNvGrpSpPr/>
          <p:nvPr/>
        </p:nvGrpSpPr>
        <p:grpSpPr>
          <a:xfrm>
            <a:off x="5908494" y="4454721"/>
            <a:ext cx="879062" cy="246221"/>
            <a:chOff x="4317597" y="1853164"/>
            <a:chExt cx="1713044" cy="527796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9A47CBC-FCBC-4742-8C0B-A431F697F1C7}"/>
                </a:ext>
              </a:extLst>
            </p:cNvPr>
            <p:cNvGrpSpPr/>
            <p:nvPr/>
          </p:nvGrpSpPr>
          <p:grpSpPr>
            <a:xfrm>
              <a:off x="4356585" y="1865250"/>
              <a:ext cx="1674056" cy="393895"/>
              <a:chOff x="4009292" y="2012911"/>
              <a:chExt cx="1674056" cy="393895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E4BA2C3-C44F-4695-B50C-3A26F0219135}"/>
                  </a:ext>
                </a:extLst>
              </p:cNvPr>
              <p:cNvSpPr/>
              <p:nvPr/>
            </p:nvSpPr>
            <p:spPr>
              <a:xfrm>
                <a:off x="4009292" y="2012911"/>
                <a:ext cx="1674056" cy="39389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" name="Flowchart: Merge 110">
                <a:extLst>
                  <a:ext uri="{FF2B5EF4-FFF2-40B4-BE49-F238E27FC236}">
                    <a16:creationId xmlns:a16="http://schemas.microsoft.com/office/drawing/2014/main" id="{053D2705-3ACA-45B7-9C9C-3185A66CD99B}"/>
                  </a:ext>
                </a:extLst>
              </p:cNvPr>
              <p:cNvSpPr/>
              <p:nvPr/>
            </p:nvSpPr>
            <p:spPr>
              <a:xfrm>
                <a:off x="5359794" y="2108366"/>
                <a:ext cx="268169" cy="228100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5A2EF13-18F1-4E57-B2F4-7C38B234700F}"/>
                </a:ext>
              </a:extLst>
            </p:cNvPr>
            <p:cNvSpPr txBox="1"/>
            <p:nvPr/>
          </p:nvSpPr>
          <p:spPr>
            <a:xfrm>
              <a:off x="4317597" y="1853164"/>
              <a:ext cx="1588833" cy="52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Type/Select</a:t>
              </a:r>
              <a:endParaRPr lang="en-IN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88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" y="0"/>
            <a:ext cx="12191998" cy="6849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39660"/>
            <a:ext cx="9481623" cy="57018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591F30-736C-4A9B-9644-2AECD7A90B0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0D361F0-0BF9-41F9-9699-AB6680EBE164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D9FC03A-157B-4A9F-A7C6-AB5F301F8459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50407E7-7B29-4386-AB25-485FF7950D5F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1EE024B-6029-45B5-B2E3-CFB0CEEF04BF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1D90C4A-A01C-4596-8A95-358F5631812D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EE85EC-B01E-444F-8A60-C87F25FBD681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FA67AE7-790F-41ED-908C-E086FBBE2C03}"/>
              </a:ext>
            </a:extLst>
          </p:cNvPr>
          <p:cNvSpPr txBox="1"/>
          <p:nvPr/>
        </p:nvSpPr>
        <p:spPr>
          <a:xfrm>
            <a:off x="553771" y="1306152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C440324A-265F-434B-9EA6-84DBD1DDE2C9}"/>
              </a:ext>
            </a:extLst>
          </p:cNvPr>
          <p:cNvSpPr/>
          <p:nvPr/>
        </p:nvSpPr>
        <p:spPr>
          <a:xfrm>
            <a:off x="1856727" y="3084085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FD9C6C-3CFC-4433-8C0C-A372D7142C53}"/>
              </a:ext>
            </a:extLst>
          </p:cNvPr>
          <p:cNvSpPr txBox="1"/>
          <p:nvPr/>
        </p:nvSpPr>
        <p:spPr>
          <a:xfrm>
            <a:off x="9175058" y="1156992"/>
            <a:ext cx="1268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Campaign ID</a:t>
            </a:r>
            <a:endParaRPr lang="en-IN" sz="16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B1A52D2-7A1D-43BF-845B-E90E2D137EBE}"/>
              </a:ext>
            </a:extLst>
          </p:cNvPr>
          <p:cNvSpPr/>
          <p:nvPr/>
        </p:nvSpPr>
        <p:spPr>
          <a:xfrm>
            <a:off x="10409735" y="1196233"/>
            <a:ext cx="1007449" cy="2872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B735A03-B920-4674-97F1-4080ED2D0BF8}"/>
              </a:ext>
            </a:extLst>
          </p:cNvPr>
          <p:cNvSpPr txBox="1"/>
          <p:nvPr/>
        </p:nvSpPr>
        <p:spPr>
          <a:xfrm>
            <a:off x="10650229" y="1219369"/>
            <a:ext cx="1090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Label</a:t>
            </a:r>
            <a:endParaRPr lang="en-IN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770F7F0-C32E-4B61-A214-93888ACF1F12}"/>
              </a:ext>
            </a:extLst>
          </p:cNvPr>
          <p:cNvGrpSpPr/>
          <p:nvPr/>
        </p:nvGrpSpPr>
        <p:grpSpPr>
          <a:xfrm>
            <a:off x="2512500" y="1191680"/>
            <a:ext cx="4831180" cy="415515"/>
            <a:chOff x="2512500" y="1191680"/>
            <a:chExt cx="4831180" cy="41551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32B400-DA38-4A5C-9992-20FEDCE58AF9}"/>
                </a:ext>
              </a:extLst>
            </p:cNvPr>
            <p:cNvSpPr txBox="1"/>
            <p:nvPr/>
          </p:nvSpPr>
          <p:spPr>
            <a:xfrm>
              <a:off x="2512500" y="1233677"/>
              <a:ext cx="259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Upload Buying Basket</a:t>
              </a:r>
              <a:endParaRPr lang="en-IN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42EF76-2292-46B5-A918-82FAE71FE1E0}"/>
                </a:ext>
              </a:extLst>
            </p:cNvPr>
            <p:cNvSpPr/>
            <p:nvPr/>
          </p:nvSpPr>
          <p:spPr>
            <a:xfrm>
              <a:off x="4848809" y="1216144"/>
              <a:ext cx="820326" cy="35460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43FB93-811B-4514-8176-4864B9128248}"/>
                </a:ext>
              </a:extLst>
            </p:cNvPr>
            <p:cNvGrpSpPr/>
            <p:nvPr/>
          </p:nvGrpSpPr>
          <p:grpSpPr>
            <a:xfrm>
              <a:off x="5951515" y="1191680"/>
              <a:ext cx="1392165" cy="415515"/>
              <a:chOff x="9340948" y="4128871"/>
              <a:chExt cx="1432560" cy="443134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630A06-D3A0-483F-ADFB-A5A4E830330B}"/>
                  </a:ext>
                </a:extLst>
              </p:cNvPr>
              <p:cNvSpPr/>
              <p:nvPr/>
            </p:nvSpPr>
            <p:spPr>
              <a:xfrm>
                <a:off x="9340948" y="4128871"/>
                <a:ext cx="1181686" cy="4431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D6B3C8E-2D2D-4936-9205-CD6DC8B33865}"/>
                  </a:ext>
                </a:extLst>
              </p:cNvPr>
              <p:cNvSpPr txBox="1"/>
              <p:nvPr/>
            </p:nvSpPr>
            <p:spPr>
              <a:xfrm>
                <a:off x="9462475" y="4161811"/>
                <a:ext cx="1311033" cy="3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w Cen MT" panose="020B0602020104020603" pitchFamily="34" charset="0"/>
                  </a:rPr>
                  <a:t>UPLOAD</a:t>
                </a:r>
                <a:endParaRPr lang="en-IN" dirty="0">
                  <a:solidFill>
                    <a:schemeClr val="accent1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F0FDF27-1002-4C9E-A2B1-5268B4D0FDBA}"/>
              </a:ext>
            </a:extLst>
          </p:cNvPr>
          <p:cNvCxnSpPr/>
          <p:nvPr/>
        </p:nvCxnSpPr>
        <p:spPr>
          <a:xfrm>
            <a:off x="2199032" y="1927323"/>
            <a:ext cx="95008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4846028" y="1215372"/>
            <a:ext cx="84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Browse</a:t>
            </a:r>
            <a:endParaRPr lang="en-IN" sz="1600" dirty="0">
              <a:solidFill>
                <a:schemeClr val="accent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A03DD8-40DD-4679-BEE3-74E46D07E30E}"/>
              </a:ext>
            </a:extLst>
          </p:cNvPr>
          <p:cNvGrpSpPr/>
          <p:nvPr/>
        </p:nvGrpSpPr>
        <p:grpSpPr>
          <a:xfrm>
            <a:off x="7476241" y="1185550"/>
            <a:ext cx="1392165" cy="415515"/>
            <a:chOff x="9340948" y="4128871"/>
            <a:chExt cx="1432560" cy="44313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EA482C6-32EE-48CA-A2AD-80E79C6982EF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8C35049-304B-4BC8-9769-F7CA0515B9B3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SUBMIT</a:t>
              </a:r>
              <a:endParaRPr lang="en-IN" dirty="0">
                <a:solidFill>
                  <a:schemeClr val="accent1"/>
                </a:solidFill>
                <a:latin typeface="Tw Cen MT" panose="020B0602020104020603" pitchFamily="34" charset="0"/>
              </a:endParaRPr>
            </a:p>
          </p:txBody>
        </p:sp>
      </p:grp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0929D2A-6531-4A07-9680-8EB9CEBA5139}"/>
              </a:ext>
            </a:extLst>
          </p:cNvPr>
          <p:cNvCxnSpPr/>
          <p:nvPr/>
        </p:nvCxnSpPr>
        <p:spPr>
          <a:xfrm>
            <a:off x="8897653" y="2537987"/>
            <a:ext cx="0" cy="22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E36396A-7B81-4519-8095-6789331F184B}"/>
              </a:ext>
            </a:extLst>
          </p:cNvPr>
          <p:cNvSpPr txBox="1"/>
          <p:nvPr/>
        </p:nvSpPr>
        <p:spPr>
          <a:xfrm>
            <a:off x="2512500" y="2163112"/>
            <a:ext cx="24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Path : </a:t>
            </a:r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5E00F59-10F9-44B9-9CB0-2013B76C24E4}"/>
              </a:ext>
            </a:extLst>
          </p:cNvPr>
          <p:cNvSpPr txBox="1"/>
          <p:nvPr/>
        </p:nvSpPr>
        <p:spPr>
          <a:xfrm>
            <a:off x="5379844" y="2160641"/>
            <a:ext cx="2788973" cy="48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 CPRP vs Reach</a:t>
            </a:r>
            <a:endParaRPr lang="en-IN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2FAB808-625C-4E07-AA30-5124125916B2}"/>
              </a:ext>
            </a:extLst>
          </p:cNvPr>
          <p:cNvSpPr txBox="1"/>
          <p:nvPr/>
        </p:nvSpPr>
        <p:spPr>
          <a:xfrm>
            <a:off x="9048775" y="2124627"/>
            <a:ext cx="2432792" cy="48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Budget Allocation</a:t>
            </a:r>
            <a:endParaRPr lang="en-IN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AB33787-E657-4BE6-B689-10579DE08783}"/>
              </a:ext>
            </a:extLst>
          </p:cNvPr>
          <p:cNvSpPr/>
          <p:nvPr/>
        </p:nvSpPr>
        <p:spPr>
          <a:xfrm>
            <a:off x="5075178" y="2152141"/>
            <a:ext cx="318602" cy="336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609A1D86-F64C-4A3F-8953-35066A290768}"/>
              </a:ext>
            </a:extLst>
          </p:cNvPr>
          <p:cNvGrpSpPr/>
          <p:nvPr/>
        </p:nvGrpSpPr>
        <p:grpSpPr>
          <a:xfrm>
            <a:off x="5793087" y="5306270"/>
            <a:ext cx="1545960" cy="532933"/>
            <a:chOff x="9601000" y="4408562"/>
            <a:chExt cx="1478729" cy="428868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7D5E71C-8467-470E-AEBB-104214BDCFC0}"/>
                </a:ext>
              </a:extLst>
            </p:cNvPr>
            <p:cNvSpPr/>
            <p:nvPr/>
          </p:nvSpPr>
          <p:spPr>
            <a:xfrm>
              <a:off x="9601000" y="4408562"/>
              <a:ext cx="1181686" cy="3757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2956114-1B0C-4A70-8673-7C1D7DF31B0F}"/>
                </a:ext>
              </a:extLst>
            </p:cNvPr>
            <p:cNvSpPr txBox="1"/>
            <p:nvPr/>
          </p:nvSpPr>
          <p:spPr>
            <a:xfrm>
              <a:off x="9768696" y="4443549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SUBMIT</a:t>
              </a:r>
              <a:endParaRPr lang="en-IN" dirty="0">
                <a:solidFill>
                  <a:schemeClr val="accent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395BEC4-E0F6-41AB-B064-9E38BF5F8BE0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26465B9-F082-4519-A1AF-CE5872F9E461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3548F63B-BDDC-479F-83EC-C60A134DA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ABE8044-75AB-430A-B268-02385EDB1AA9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13FF092D-50EC-4099-B19F-354FC708F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A14B75D-8F8F-4246-B038-C53CDF0A7FED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A680C9D-CC42-4E7B-937D-5F24158C374D}"/>
              </a:ext>
            </a:extLst>
          </p:cNvPr>
          <p:cNvGrpSpPr/>
          <p:nvPr/>
        </p:nvGrpSpPr>
        <p:grpSpPr>
          <a:xfrm>
            <a:off x="10294748" y="6052453"/>
            <a:ext cx="1392165" cy="415515"/>
            <a:chOff x="9340948" y="4128871"/>
            <a:chExt cx="1432560" cy="44313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20684CB-7BF2-4B0C-9B5E-8130317E07A5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AF0FA73-88F9-4449-9263-6B10D7D9BCC9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NEXT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8D524E-BEC6-46BD-BD87-3077EB96BD2E}"/>
              </a:ext>
            </a:extLst>
          </p:cNvPr>
          <p:cNvGrpSpPr/>
          <p:nvPr/>
        </p:nvGrpSpPr>
        <p:grpSpPr>
          <a:xfrm>
            <a:off x="2544916" y="6035518"/>
            <a:ext cx="1392165" cy="415515"/>
            <a:chOff x="9340948" y="4128871"/>
            <a:chExt cx="1432560" cy="44313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2C27CB9-6AF8-473E-9178-6F50471B2E7F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576F3A-AE8C-49EA-BBEA-CF64C6EBE348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BACK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AD119-03CE-4794-A6DE-75188E57AAFF}"/>
              </a:ext>
            </a:extLst>
          </p:cNvPr>
          <p:cNvGrpSpPr/>
          <p:nvPr/>
        </p:nvGrpSpPr>
        <p:grpSpPr>
          <a:xfrm>
            <a:off x="6616531" y="2920473"/>
            <a:ext cx="4853030" cy="2029371"/>
            <a:chOff x="3387908" y="2886606"/>
            <a:chExt cx="4853030" cy="2029371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53D99D4-ED18-42D1-A6B1-34E84C53FC51}"/>
                </a:ext>
              </a:extLst>
            </p:cNvPr>
            <p:cNvGrpSpPr/>
            <p:nvPr/>
          </p:nvGrpSpPr>
          <p:grpSpPr>
            <a:xfrm>
              <a:off x="5891562" y="4087830"/>
              <a:ext cx="879062" cy="246221"/>
              <a:chOff x="4317597" y="1853164"/>
              <a:chExt cx="1713044" cy="527796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BEE80BE1-8D4B-452C-926E-B86DC8FCA815}"/>
                  </a:ext>
                </a:extLst>
              </p:cNvPr>
              <p:cNvGrpSpPr/>
              <p:nvPr/>
            </p:nvGrpSpPr>
            <p:grpSpPr>
              <a:xfrm>
                <a:off x="4356585" y="1865250"/>
                <a:ext cx="1674056" cy="393895"/>
                <a:chOff x="4009292" y="2012911"/>
                <a:chExt cx="1674056" cy="393895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D0E20BE-4E9B-42F7-9D4C-4B55A7F765C3}"/>
                    </a:ext>
                  </a:extLst>
                </p:cNvPr>
                <p:cNvSpPr/>
                <p:nvPr/>
              </p:nvSpPr>
              <p:spPr>
                <a:xfrm>
                  <a:off x="4009292" y="2012911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4" name="Flowchart: Merge 213">
                  <a:extLst>
                    <a:ext uri="{FF2B5EF4-FFF2-40B4-BE49-F238E27FC236}">
                      <a16:creationId xmlns:a16="http://schemas.microsoft.com/office/drawing/2014/main" id="{8F5FB13B-6CA6-40B7-976C-88642F770A9F}"/>
                    </a:ext>
                  </a:extLst>
                </p:cNvPr>
                <p:cNvSpPr/>
                <p:nvPr/>
              </p:nvSpPr>
              <p:spPr>
                <a:xfrm>
                  <a:off x="5359794" y="2108366"/>
                  <a:ext cx="268169" cy="228100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5F1B3836-CD41-4BEF-840A-02D638BAE239}"/>
                  </a:ext>
                </a:extLst>
              </p:cNvPr>
              <p:cNvSpPr txBox="1"/>
              <p:nvPr/>
            </p:nvSpPr>
            <p:spPr>
              <a:xfrm>
                <a:off x="4317597" y="1853164"/>
                <a:ext cx="1588833" cy="527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Type/Select</a:t>
                </a:r>
                <a:endParaRPr lang="en-IN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B51F466-1536-4712-995B-1A1568C45A31}"/>
                </a:ext>
              </a:extLst>
            </p:cNvPr>
            <p:cNvSpPr txBox="1"/>
            <p:nvPr/>
          </p:nvSpPr>
          <p:spPr>
            <a:xfrm>
              <a:off x="3467837" y="3586661"/>
              <a:ext cx="2601778" cy="40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Campaign Duration (in Days)</a:t>
              </a:r>
              <a:endParaRPr lang="en-IN" sz="14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B078F41-5634-473A-8640-2BC35A27C750}"/>
                </a:ext>
              </a:extLst>
            </p:cNvPr>
            <p:cNvSpPr txBox="1"/>
            <p:nvPr/>
          </p:nvSpPr>
          <p:spPr>
            <a:xfrm>
              <a:off x="5088847" y="4016514"/>
              <a:ext cx="661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ACD </a:t>
              </a:r>
              <a:endParaRPr lang="en-IN" sz="14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55E1604-5AC8-4EBC-8244-00C231F8FD35}"/>
                </a:ext>
              </a:extLst>
            </p:cNvPr>
            <p:cNvSpPr txBox="1"/>
            <p:nvPr/>
          </p:nvSpPr>
          <p:spPr>
            <a:xfrm>
              <a:off x="4780713" y="4364521"/>
              <a:ext cx="1091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Dispersion</a:t>
              </a:r>
              <a:endParaRPr lang="en-IN" sz="1400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89803516-1EF4-484C-B92A-C56940D64703}"/>
                </a:ext>
              </a:extLst>
            </p:cNvPr>
            <p:cNvGrpSpPr/>
            <p:nvPr/>
          </p:nvGrpSpPr>
          <p:grpSpPr>
            <a:xfrm>
              <a:off x="5872487" y="3640640"/>
              <a:ext cx="970380" cy="326306"/>
              <a:chOff x="3364625" y="1855800"/>
              <a:chExt cx="1757759" cy="527794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0C3CAD3E-7198-4053-B221-0C38F7D83AFD}"/>
                  </a:ext>
                </a:extLst>
              </p:cNvPr>
              <p:cNvGrpSpPr/>
              <p:nvPr/>
            </p:nvGrpSpPr>
            <p:grpSpPr>
              <a:xfrm>
                <a:off x="3448328" y="1881488"/>
                <a:ext cx="1674056" cy="393895"/>
                <a:chOff x="3101035" y="2029149"/>
                <a:chExt cx="1674056" cy="393895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6FB25936-BAC0-464C-9667-B315EABAA03E}"/>
                    </a:ext>
                  </a:extLst>
                </p:cNvPr>
                <p:cNvSpPr/>
                <p:nvPr/>
              </p:nvSpPr>
              <p:spPr>
                <a:xfrm>
                  <a:off x="3101035" y="2029149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9" name="Flowchart: Merge 208">
                  <a:extLst>
                    <a:ext uri="{FF2B5EF4-FFF2-40B4-BE49-F238E27FC236}">
                      <a16:creationId xmlns:a16="http://schemas.microsoft.com/office/drawing/2014/main" id="{5D475362-E5B4-44AA-BC1B-5F7C91E082F2}"/>
                    </a:ext>
                  </a:extLst>
                </p:cNvPr>
                <p:cNvSpPr/>
                <p:nvPr/>
              </p:nvSpPr>
              <p:spPr>
                <a:xfrm>
                  <a:off x="4428562" y="2107359"/>
                  <a:ext cx="268169" cy="228097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7245573-84E5-4C7B-8090-7D887645DEFC}"/>
                  </a:ext>
                </a:extLst>
              </p:cNvPr>
              <p:cNvSpPr txBox="1"/>
              <p:nvPr/>
            </p:nvSpPr>
            <p:spPr>
              <a:xfrm>
                <a:off x="3364625" y="1855800"/>
                <a:ext cx="1588831" cy="527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Type/Select</a:t>
                </a:r>
                <a:endParaRPr lang="en-IN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71C35E2-5056-4E8B-9B15-F768AD5B8347}"/>
                </a:ext>
              </a:extLst>
            </p:cNvPr>
            <p:cNvSpPr/>
            <p:nvPr/>
          </p:nvSpPr>
          <p:spPr>
            <a:xfrm>
              <a:off x="3387908" y="2886606"/>
              <a:ext cx="4853030" cy="202937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F734F10-FA2C-41A9-966D-5DF1A23643AC}"/>
                </a:ext>
              </a:extLst>
            </p:cNvPr>
            <p:cNvGrpSpPr/>
            <p:nvPr/>
          </p:nvGrpSpPr>
          <p:grpSpPr>
            <a:xfrm>
              <a:off x="5908494" y="4454721"/>
              <a:ext cx="879062" cy="246221"/>
              <a:chOff x="4317597" y="1853164"/>
              <a:chExt cx="1713044" cy="527796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9A47CBC-FCBC-4742-8C0B-A431F697F1C7}"/>
                  </a:ext>
                </a:extLst>
              </p:cNvPr>
              <p:cNvGrpSpPr/>
              <p:nvPr/>
            </p:nvGrpSpPr>
            <p:grpSpPr>
              <a:xfrm>
                <a:off x="4356585" y="1865250"/>
                <a:ext cx="1674056" cy="393895"/>
                <a:chOff x="4009292" y="2012911"/>
                <a:chExt cx="1674056" cy="393895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E4BA2C3-C44F-4695-B50C-3A26F0219135}"/>
                    </a:ext>
                  </a:extLst>
                </p:cNvPr>
                <p:cNvSpPr/>
                <p:nvPr/>
              </p:nvSpPr>
              <p:spPr>
                <a:xfrm>
                  <a:off x="4009292" y="2012911"/>
                  <a:ext cx="1674056" cy="39389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1" name="Flowchart: Merge 110">
                  <a:extLst>
                    <a:ext uri="{FF2B5EF4-FFF2-40B4-BE49-F238E27FC236}">
                      <a16:creationId xmlns:a16="http://schemas.microsoft.com/office/drawing/2014/main" id="{053D2705-3ACA-45B7-9C9C-3185A66CD99B}"/>
                    </a:ext>
                  </a:extLst>
                </p:cNvPr>
                <p:cNvSpPr/>
                <p:nvPr/>
              </p:nvSpPr>
              <p:spPr>
                <a:xfrm>
                  <a:off x="5359794" y="2108366"/>
                  <a:ext cx="268169" cy="228100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5A2EF13-18F1-4E57-B2F4-7C38B234700F}"/>
                  </a:ext>
                </a:extLst>
              </p:cNvPr>
              <p:cNvSpPr txBox="1"/>
              <p:nvPr/>
            </p:nvSpPr>
            <p:spPr>
              <a:xfrm>
                <a:off x="4317597" y="1853164"/>
                <a:ext cx="1588833" cy="527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Type/Select</a:t>
                </a:r>
                <a:endParaRPr lang="en-IN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5494491-3E97-4BD4-8311-74B26B6A1F91}"/>
              </a:ext>
            </a:extLst>
          </p:cNvPr>
          <p:cNvGrpSpPr/>
          <p:nvPr/>
        </p:nvGrpSpPr>
        <p:grpSpPr>
          <a:xfrm>
            <a:off x="8738139" y="2144200"/>
            <a:ext cx="304907" cy="344352"/>
            <a:chOff x="5723477" y="2215058"/>
            <a:chExt cx="283423" cy="259839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E466C85-E9DE-4B4D-A15E-DD8041E8671C}"/>
                </a:ext>
              </a:extLst>
            </p:cNvPr>
            <p:cNvSpPr/>
            <p:nvPr/>
          </p:nvSpPr>
          <p:spPr>
            <a:xfrm>
              <a:off x="5723477" y="2215058"/>
              <a:ext cx="283423" cy="2598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EDDE63D6-8E4D-4C2B-B242-D9C8F390C222}"/>
                </a:ext>
              </a:extLst>
            </p:cNvPr>
            <p:cNvSpPr/>
            <p:nvPr/>
          </p:nvSpPr>
          <p:spPr>
            <a:xfrm>
              <a:off x="5793856" y="2275201"/>
              <a:ext cx="150228" cy="14452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9318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49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39660"/>
            <a:ext cx="9481623" cy="57018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591F30-736C-4A9B-9644-2AECD7A90B0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0D361F0-0BF9-41F9-9699-AB6680EBE164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D9FC03A-157B-4A9F-A7C6-AB5F301F8459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50407E7-7B29-4386-AB25-485FF7950D5F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1EE024B-6029-45B5-B2E3-CFB0CEEF04BF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1D90C4A-A01C-4596-8A95-358F5631812D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EE85EC-B01E-444F-8A60-C87F25FBD681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FA67AE7-790F-41ED-908C-E086FBBE2C03}"/>
              </a:ext>
            </a:extLst>
          </p:cNvPr>
          <p:cNvSpPr txBox="1"/>
          <p:nvPr/>
        </p:nvSpPr>
        <p:spPr>
          <a:xfrm>
            <a:off x="553771" y="1306152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C440324A-265F-434B-9EA6-84DBD1DDE2C9}"/>
              </a:ext>
            </a:extLst>
          </p:cNvPr>
          <p:cNvSpPr/>
          <p:nvPr/>
        </p:nvSpPr>
        <p:spPr>
          <a:xfrm>
            <a:off x="1856727" y="3084085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4969B9C-616D-49CB-938A-E297FDAD4FAD}"/>
              </a:ext>
            </a:extLst>
          </p:cNvPr>
          <p:cNvCxnSpPr/>
          <p:nvPr/>
        </p:nvCxnSpPr>
        <p:spPr>
          <a:xfrm>
            <a:off x="2189437" y="3344968"/>
            <a:ext cx="95008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2FD9C6C-3CFC-4433-8C0C-A372D7142C53}"/>
              </a:ext>
            </a:extLst>
          </p:cNvPr>
          <p:cNvSpPr txBox="1"/>
          <p:nvPr/>
        </p:nvSpPr>
        <p:spPr>
          <a:xfrm>
            <a:off x="9175058" y="1156992"/>
            <a:ext cx="1268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Campaign ID</a:t>
            </a:r>
            <a:endParaRPr lang="en-IN" sz="16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B1A52D2-7A1D-43BF-845B-E90E2D137EBE}"/>
              </a:ext>
            </a:extLst>
          </p:cNvPr>
          <p:cNvSpPr/>
          <p:nvPr/>
        </p:nvSpPr>
        <p:spPr>
          <a:xfrm>
            <a:off x="10409735" y="1196233"/>
            <a:ext cx="1007449" cy="2872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770F7F0-C32E-4B61-A214-93888ACF1F12}"/>
              </a:ext>
            </a:extLst>
          </p:cNvPr>
          <p:cNvGrpSpPr/>
          <p:nvPr/>
        </p:nvGrpSpPr>
        <p:grpSpPr>
          <a:xfrm>
            <a:off x="2512500" y="1191680"/>
            <a:ext cx="4831180" cy="415515"/>
            <a:chOff x="2512500" y="1191680"/>
            <a:chExt cx="4831180" cy="41551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32B400-DA38-4A5C-9992-20FEDCE58AF9}"/>
                </a:ext>
              </a:extLst>
            </p:cNvPr>
            <p:cNvSpPr txBox="1"/>
            <p:nvPr/>
          </p:nvSpPr>
          <p:spPr>
            <a:xfrm>
              <a:off x="2512500" y="1233677"/>
              <a:ext cx="259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Upload Buying Basket</a:t>
              </a:r>
              <a:endParaRPr lang="en-I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42EF76-2292-46B5-A918-82FAE71FE1E0}"/>
                </a:ext>
              </a:extLst>
            </p:cNvPr>
            <p:cNvSpPr/>
            <p:nvPr/>
          </p:nvSpPr>
          <p:spPr>
            <a:xfrm>
              <a:off x="4848809" y="1216144"/>
              <a:ext cx="820326" cy="35460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43FB93-811B-4514-8176-4864B9128248}"/>
                </a:ext>
              </a:extLst>
            </p:cNvPr>
            <p:cNvGrpSpPr/>
            <p:nvPr/>
          </p:nvGrpSpPr>
          <p:grpSpPr>
            <a:xfrm>
              <a:off x="5951515" y="1191680"/>
              <a:ext cx="1392165" cy="415515"/>
              <a:chOff x="9340948" y="4128871"/>
              <a:chExt cx="1432560" cy="443134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630A06-D3A0-483F-ADFB-A5A4E830330B}"/>
                  </a:ext>
                </a:extLst>
              </p:cNvPr>
              <p:cNvSpPr/>
              <p:nvPr/>
            </p:nvSpPr>
            <p:spPr>
              <a:xfrm>
                <a:off x="9340948" y="4128871"/>
                <a:ext cx="1181686" cy="4431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D6B3C8E-2D2D-4936-9205-CD6DC8B33865}"/>
                  </a:ext>
                </a:extLst>
              </p:cNvPr>
              <p:cNvSpPr txBox="1"/>
              <p:nvPr/>
            </p:nvSpPr>
            <p:spPr>
              <a:xfrm>
                <a:off x="9462475" y="4161811"/>
                <a:ext cx="1311033" cy="3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w Cen MT" panose="020B0602020104020603" pitchFamily="34" charset="0"/>
                  </a:rPr>
                  <a:t>UPLOAD</a:t>
                </a:r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F0FDF27-1002-4C9E-A2B1-5268B4D0FDBA}"/>
              </a:ext>
            </a:extLst>
          </p:cNvPr>
          <p:cNvCxnSpPr/>
          <p:nvPr/>
        </p:nvCxnSpPr>
        <p:spPr>
          <a:xfrm>
            <a:off x="2199032" y="1927323"/>
            <a:ext cx="95008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4846028" y="1215372"/>
            <a:ext cx="84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A03DD8-40DD-4679-BEE3-74E46D07E30E}"/>
              </a:ext>
            </a:extLst>
          </p:cNvPr>
          <p:cNvGrpSpPr/>
          <p:nvPr/>
        </p:nvGrpSpPr>
        <p:grpSpPr>
          <a:xfrm>
            <a:off x="7476241" y="1185550"/>
            <a:ext cx="1392165" cy="415515"/>
            <a:chOff x="9340948" y="4128871"/>
            <a:chExt cx="1432560" cy="44313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EA482C6-32EE-48CA-A2AD-80E79C6982EF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8C35049-304B-4BC8-9769-F7CA0515B9B3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SUBMIT</a:t>
              </a:r>
              <a:endPara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BE36396A-7B81-4519-8095-6789331F184B}"/>
              </a:ext>
            </a:extLst>
          </p:cNvPr>
          <p:cNvSpPr txBox="1"/>
          <p:nvPr/>
        </p:nvSpPr>
        <p:spPr>
          <a:xfrm>
            <a:off x="2512500" y="2259310"/>
            <a:ext cx="259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List Upload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5E00F59-10F9-44B9-9CB0-2013B76C24E4}"/>
              </a:ext>
            </a:extLst>
          </p:cNvPr>
          <p:cNvSpPr txBox="1"/>
          <p:nvPr/>
        </p:nvSpPr>
        <p:spPr>
          <a:xfrm>
            <a:off x="5193831" y="2300721"/>
            <a:ext cx="259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Optimize CPRP vs Reach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AE6A057-7D8B-42F1-862E-C0D30E452674}"/>
              </a:ext>
            </a:extLst>
          </p:cNvPr>
          <p:cNvGrpSpPr/>
          <p:nvPr/>
        </p:nvGrpSpPr>
        <p:grpSpPr>
          <a:xfrm>
            <a:off x="4900986" y="2328369"/>
            <a:ext cx="309775" cy="307775"/>
            <a:chOff x="5697125" y="2215057"/>
            <a:chExt cx="309775" cy="307775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22104E9-BE24-42FF-845E-444BC7C9A359}"/>
                </a:ext>
              </a:extLst>
            </p:cNvPr>
            <p:cNvSpPr/>
            <p:nvPr/>
          </p:nvSpPr>
          <p:spPr>
            <a:xfrm>
              <a:off x="5697125" y="2215057"/>
              <a:ext cx="309775" cy="3077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54291936-70EE-4B45-B3FC-778030C1FC78}"/>
                </a:ext>
              </a:extLst>
            </p:cNvPr>
            <p:cNvSpPr/>
            <p:nvPr/>
          </p:nvSpPr>
          <p:spPr>
            <a:xfrm>
              <a:off x="5772869" y="2283719"/>
              <a:ext cx="150228" cy="14452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B2FAB808-625C-4E07-AA30-5124125916B2}"/>
              </a:ext>
            </a:extLst>
          </p:cNvPr>
          <p:cNvSpPr txBox="1"/>
          <p:nvPr/>
        </p:nvSpPr>
        <p:spPr>
          <a:xfrm>
            <a:off x="8618222" y="2287096"/>
            <a:ext cx="226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Budget Allocation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AB33787-E657-4BE6-B689-10579DE08783}"/>
              </a:ext>
            </a:extLst>
          </p:cNvPr>
          <p:cNvSpPr/>
          <p:nvPr/>
        </p:nvSpPr>
        <p:spPr>
          <a:xfrm>
            <a:off x="8308447" y="2328370"/>
            <a:ext cx="309775" cy="307775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26CAA44-2366-4FE5-94F1-14903777B5F5}"/>
              </a:ext>
            </a:extLst>
          </p:cNvPr>
          <p:cNvSpPr/>
          <p:nvPr/>
        </p:nvSpPr>
        <p:spPr>
          <a:xfrm>
            <a:off x="8843993" y="2812757"/>
            <a:ext cx="2366290" cy="392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802C83-D318-485E-BF58-ED2B96E295C4}"/>
              </a:ext>
            </a:extLst>
          </p:cNvPr>
          <p:cNvSpPr txBox="1"/>
          <p:nvPr/>
        </p:nvSpPr>
        <p:spPr>
          <a:xfrm>
            <a:off x="8853588" y="2856608"/>
            <a:ext cx="238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Complete</a:t>
            </a:r>
            <a:endParaRPr lang="en-IN" dirty="0"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E8960-F9AE-4575-A930-72A685A2B86D}"/>
              </a:ext>
            </a:extLst>
          </p:cNvPr>
          <p:cNvSpPr/>
          <p:nvPr/>
        </p:nvSpPr>
        <p:spPr>
          <a:xfrm>
            <a:off x="6651138" y="4708769"/>
            <a:ext cx="756762" cy="32970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0F633E-803A-4D68-B8B7-4C78F1CFF90B}"/>
              </a:ext>
            </a:extLst>
          </p:cNvPr>
          <p:cNvGrpSpPr/>
          <p:nvPr/>
        </p:nvGrpSpPr>
        <p:grpSpPr>
          <a:xfrm>
            <a:off x="4976178" y="3531681"/>
            <a:ext cx="4001036" cy="2354905"/>
            <a:chOff x="2684530" y="3520392"/>
            <a:chExt cx="4001036" cy="23549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5C03840-EF58-4143-8F44-A2CA717595BD}"/>
                </a:ext>
              </a:extLst>
            </p:cNvPr>
            <p:cNvSpPr txBox="1"/>
            <p:nvPr/>
          </p:nvSpPr>
          <p:spPr>
            <a:xfrm>
              <a:off x="2684530" y="4710781"/>
              <a:ext cx="23207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Spillover Sheet </a:t>
              </a:r>
            </a:p>
            <a:p>
              <a:r>
                <a:rPr lang="en-US" sz="1400" dirty="0">
                  <a:solidFill>
                    <a:schemeClr val="accent1"/>
                  </a:solidFill>
                </a:rPr>
                <a:t> </a:t>
              </a:r>
              <a:endParaRPr lang="en-IN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81B06DE-562C-47EA-84E9-F8A07D92A3C6}"/>
                </a:ext>
              </a:extLst>
            </p:cNvPr>
            <p:cNvSpPr txBox="1"/>
            <p:nvPr/>
          </p:nvSpPr>
          <p:spPr>
            <a:xfrm>
              <a:off x="2753102" y="3520392"/>
              <a:ext cx="3932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r>
                <a:rPr lang="en-US" dirty="0">
                  <a:solidFill>
                    <a:schemeClr val="accent1"/>
                  </a:solidFill>
                </a:rPr>
                <a:t>s Path A (CPRP vs Reach) is chosen, this section is enabled : </a:t>
              </a:r>
              <a:endParaRPr lang="en-IN" dirty="0">
                <a:solidFill>
                  <a:schemeClr val="accent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06051A-3618-438A-89DA-0C6343298BC5}"/>
                </a:ext>
              </a:extLst>
            </p:cNvPr>
            <p:cNvSpPr txBox="1"/>
            <p:nvPr/>
          </p:nvSpPr>
          <p:spPr>
            <a:xfrm>
              <a:off x="4316694" y="4700335"/>
              <a:ext cx="842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Browse</a:t>
              </a:r>
              <a:endParaRPr lang="en-IN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25553BA-BF8F-4F6A-B3C9-37CD578A935C}"/>
                </a:ext>
              </a:extLst>
            </p:cNvPr>
            <p:cNvGrpSpPr/>
            <p:nvPr/>
          </p:nvGrpSpPr>
          <p:grpSpPr>
            <a:xfrm>
              <a:off x="5293401" y="4629790"/>
              <a:ext cx="1392165" cy="415515"/>
              <a:chOff x="9340948" y="4128871"/>
              <a:chExt cx="1432560" cy="44313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A8E5623-AB00-4C45-84E7-FA7351321559}"/>
                  </a:ext>
                </a:extLst>
              </p:cNvPr>
              <p:cNvSpPr/>
              <p:nvPr/>
            </p:nvSpPr>
            <p:spPr>
              <a:xfrm>
                <a:off x="9340948" y="4128871"/>
                <a:ext cx="1181686" cy="4431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4CD29D5-BBE6-4633-886C-5897C38D69B4}"/>
                  </a:ext>
                </a:extLst>
              </p:cNvPr>
              <p:cNvSpPr txBox="1"/>
              <p:nvPr/>
            </p:nvSpPr>
            <p:spPr>
              <a:xfrm>
                <a:off x="9462475" y="4161811"/>
                <a:ext cx="1311033" cy="3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w Cen MT" panose="020B0602020104020603" pitchFamily="34" charset="0"/>
                  </a:rPr>
                  <a:t>UPLOAD</a:t>
                </a:r>
                <a:endParaRPr lang="en-IN" dirty="0">
                  <a:solidFill>
                    <a:schemeClr val="accent1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BBB76D4-2BBC-4E82-A8DC-04A4A5ECA252}"/>
                </a:ext>
              </a:extLst>
            </p:cNvPr>
            <p:cNvGrpSpPr/>
            <p:nvPr/>
          </p:nvGrpSpPr>
          <p:grpSpPr>
            <a:xfrm>
              <a:off x="3830362" y="5459782"/>
              <a:ext cx="1392165" cy="415515"/>
              <a:chOff x="9340948" y="4128871"/>
              <a:chExt cx="1432560" cy="44313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B30A4FE-CA03-4355-ABB0-444FB7828774}"/>
                  </a:ext>
                </a:extLst>
              </p:cNvPr>
              <p:cNvSpPr/>
              <p:nvPr/>
            </p:nvSpPr>
            <p:spPr>
              <a:xfrm>
                <a:off x="9340948" y="4128871"/>
                <a:ext cx="1181686" cy="4431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A11E488-4C8A-41C0-B43F-2294AE5D8297}"/>
                  </a:ext>
                </a:extLst>
              </p:cNvPr>
              <p:cNvSpPr txBox="1"/>
              <p:nvPr/>
            </p:nvSpPr>
            <p:spPr>
              <a:xfrm>
                <a:off x="9462475" y="4161811"/>
                <a:ext cx="1311033" cy="3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w Cen MT" panose="020B0602020104020603" pitchFamily="34" charset="0"/>
                  </a:rPr>
                  <a:t>SUBMIT</a:t>
                </a:r>
                <a:endParaRPr lang="en-IN" dirty="0">
                  <a:solidFill>
                    <a:schemeClr val="accent1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004BD8-786D-493B-8B3D-8294AFFEA839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124C671-4D0A-4001-BA72-C99D9D1466C2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8D76F1F9-AF61-4D89-B8AB-7A240C94A9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29638D-25EB-4B38-A657-463F83BAD1E6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2A2AA01C-C322-4E10-BAB6-06A23E08E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18CD53-4A70-47E0-A88D-10173BEEAFC2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1BAC0A11-CA60-4575-BD79-FBCEA9A52D41}"/>
              </a:ext>
            </a:extLst>
          </p:cNvPr>
          <p:cNvSpPr txBox="1"/>
          <p:nvPr/>
        </p:nvSpPr>
        <p:spPr>
          <a:xfrm>
            <a:off x="10650229" y="1219369"/>
            <a:ext cx="1090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Label</a:t>
            </a:r>
            <a:endParaRPr lang="en-IN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528C428-AB9C-4F38-BB3E-C67BBC1A0FA3}"/>
              </a:ext>
            </a:extLst>
          </p:cNvPr>
          <p:cNvGrpSpPr/>
          <p:nvPr/>
        </p:nvGrpSpPr>
        <p:grpSpPr>
          <a:xfrm>
            <a:off x="2544916" y="6035518"/>
            <a:ext cx="1392165" cy="415515"/>
            <a:chOff x="9340948" y="4128871"/>
            <a:chExt cx="1432560" cy="44313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DB3B9DA-D0C6-454D-BEC8-63E49D2A8452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D24C7A5-F91B-4A56-87CD-9BDCC975B804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BACK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4720E8-7694-4EA7-A3FF-AE537D29EB8E}"/>
              </a:ext>
            </a:extLst>
          </p:cNvPr>
          <p:cNvGrpSpPr/>
          <p:nvPr/>
        </p:nvGrpSpPr>
        <p:grpSpPr>
          <a:xfrm>
            <a:off x="10294748" y="6052453"/>
            <a:ext cx="1392165" cy="415515"/>
            <a:chOff x="9340948" y="4128871"/>
            <a:chExt cx="1432560" cy="44313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5DC2DC0-83AE-4292-9C32-4A773C1794A4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896DBE5-CF3D-4241-8DB0-5BBEFDCED1EF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NEXT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53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B8BF42-DBB9-4F63-BDE5-BE7F67B4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49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FF375-C58C-446F-A820-95430664EE11}"/>
              </a:ext>
            </a:extLst>
          </p:cNvPr>
          <p:cNvSpPr/>
          <p:nvPr/>
        </p:nvSpPr>
        <p:spPr>
          <a:xfrm>
            <a:off x="2208628" y="939660"/>
            <a:ext cx="9481623" cy="57018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591F30-736C-4A9B-9644-2AECD7A90B05}"/>
              </a:ext>
            </a:extLst>
          </p:cNvPr>
          <p:cNvGrpSpPr/>
          <p:nvPr/>
        </p:nvGrpSpPr>
        <p:grpSpPr>
          <a:xfrm>
            <a:off x="309489" y="969670"/>
            <a:ext cx="1720166" cy="5701884"/>
            <a:chOff x="309489" y="969670"/>
            <a:chExt cx="1720166" cy="570188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0D361F0-0BF9-41F9-9699-AB6680EBE164}"/>
                </a:ext>
              </a:extLst>
            </p:cNvPr>
            <p:cNvSpPr/>
            <p:nvPr/>
          </p:nvSpPr>
          <p:spPr>
            <a:xfrm>
              <a:off x="309489" y="969670"/>
              <a:ext cx="1720166" cy="57018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D9FC03A-157B-4A9F-A7C6-AB5F301F8459}"/>
                </a:ext>
              </a:extLst>
            </p:cNvPr>
            <p:cNvSpPr/>
            <p:nvPr/>
          </p:nvSpPr>
          <p:spPr>
            <a:xfrm>
              <a:off x="468558" y="1195755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50407E7-7B29-4386-AB25-485FF7950D5F}"/>
                </a:ext>
              </a:extLst>
            </p:cNvPr>
            <p:cNvSpPr/>
            <p:nvPr/>
          </p:nvSpPr>
          <p:spPr>
            <a:xfrm>
              <a:off x="482417" y="2037252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Plan</a:t>
              </a:r>
              <a:endParaRPr lang="en-IN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1EE024B-6029-45B5-B2E3-CFB0CEEF04BF}"/>
                </a:ext>
              </a:extLst>
            </p:cNvPr>
            <p:cNvSpPr/>
            <p:nvPr/>
          </p:nvSpPr>
          <p:spPr>
            <a:xfrm>
              <a:off x="482417" y="2897494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Going Plans</a:t>
              </a:r>
              <a:endParaRPr lang="en-IN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1D90C4A-A01C-4596-8A95-358F5631812D}"/>
                </a:ext>
              </a:extLst>
            </p:cNvPr>
            <p:cNvSpPr/>
            <p:nvPr/>
          </p:nvSpPr>
          <p:spPr>
            <a:xfrm>
              <a:off x="482417" y="3757736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Plans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EE85EC-B01E-444F-8A60-C87F25FBD681}"/>
                </a:ext>
              </a:extLst>
            </p:cNvPr>
            <p:cNvSpPr/>
            <p:nvPr/>
          </p:nvSpPr>
          <p:spPr>
            <a:xfrm>
              <a:off x="482417" y="4617978"/>
              <a:ext cx="1374310" cy="6154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Page</a:t>
              </a:r>
              <a:endParaRPr lang="en-IN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FA67AE7-790F-41ED-908C-E086FBBE2C03}"/>
              </a:ext>
            </a:extLst>
          </p:cNvPr>
          <p:cNvSpPr txBox="1"/>
          <p:nvPr/>
        </p:nvSpPr>
        <p:spPr>
          <a:xfrm>
            <a:off x="553771" y="1306152"/>
            <a:ext cx="13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User 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C440324A-265F-434B-9EA6-84DBD1DDE2C9}"/>
              </a:ext>
            </a:extLst>
          </p:cNvPr>
          <p:cNvSpPr/>
          <p:nvPr/>
        </p:nvSpPr>
        <p:spPr>
          <a:xfrm>
            <a:off x="1856727" y="3084085"/>
            <a:ext cx="415985" cy="26088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4969B9C-616D-49CB-938A-E297FDAD4FAD}"/>
              </a:ext>
            </a:extLst>
          </p:cNvPr>
          <p:cNvCxnSpPr/>
          <p:nvPr/>
        </p:nvCxnSpPr>
        <p:spPr>
          <a:xfrm>
            <a:off x="2189437" y="3344968"/>
            <a:ext cx="95008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770F7F0-C32E-4B61-A214-93888ACF1F12}"/>
              </a:ext>
            </a:extLst>
          </p:cNvPr>
          <p:cNvGrpSpPr/>
          <p:nvPr/>
        </p:nvGrpSpPr>
        <p:grpSpPr>
          <a:xfrm>
            <a:off x="2512500" y="1191680"/>
            <a:ext cx="4831180" cy="415515"/>
            <a:chOff x="2512500" y="1191680"/>
            <a:chExt cx="4831180" cy="41551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32B400-DA38-4A5C-9992-20FEDCE58AF9}"/>
                </a:ext>
              </a:extLst>
            </p:cNvPr>
            <p:cNvSpPr txBox="1"/>
            <p:nvPr/>
          </p:nvSpPr>
          <p:spPr>
            <a:xfrm>
              <a:off x="2512500" y="1233677"/>
              <a:ext cx="259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Upload Buying Basket</a:t>
              </a:r>
              <a:endParaRPr lang="en-I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42EF76-2292-46B5-A918-82FAE71FE1E0}"/>
                </a:ext>
              </a:extLst>
            </p:cNvPr>
            <p:cNvSpPr/>
            <p:nvPr/>
          </p:nvSpPr>
          <p:spPr>
            <a:xfrm>
              <a:off x="4848809" y="1216144"/>
              <a:ext cx="820326" cy="35460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43FB93-811B-4514-8176-4864B9128248}"/>
                </a:ext>
              </a:extLst>
            </p:cNvPr>
            <p:cNvGrpSpPr/>
            <p:nvPr/>
          </p:nvGrpSpPr>
          <p:grpSpPr>
            <a:xfrm>
              <a:off x="5951515" y="1191680"/>
              <a:ext cx="1392165" cy="415515"/>
              <a:chOff x="9340948" y="4128871"/>
              <a:chExt cx="1432560" cy="443134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630A06-D3A0-483F-ADFB-A5A4E830330B}"/>
                  </a:ext>
                </a:extLst>
              </p:cNvPr>
              <p:cNvSpPr/>
              <p:nvPr/>
            </p:nvSpPr>
            <p:spPr>
              <a:xfrm>
                <a:off x="9340948" y="4128871"/>
                <a:ext cx="1181686" cy="4431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D6B3C8E-2D2D-4936-9205-CD6DC8B33865}"/>
                  </a:ext>
                </a:extLst>
              </p:cNvPr>
              <p:cNvSpPr txBox="1"/>
              <p:nvPr/>
            </p:nvSpPr>
            <p:spPr>
              <a:xfrm>
                <a:off x="9462475" y="4161811"/>
                <a:ext cx="1311033" cy="3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w Cen MT" panose="020B0602020104020603" pitchFamily="34" charset="0"/>
                  </a:rPr>
                  <a:t>UPLOAD</a:t>
                </a:r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F0FDF27-1002-4C9E-A2B1-5268B4D0FDBA}"/>
              </a:ext>
            </a:extLst>
          </p:cNvPr>
          <p:cNvCxnSpPr/>
          <p:nvPr/>
        </p:nvCxnSpPr>
        <p:spPr>
          <a:xfrm>
            <a:off x="2199032" y="1927323"/>
            <a:ext cx="95008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A55EE3-830C-46C8-BA84-776B540FDC35}"/>
              </a:ext>
            </a:extLst>
          </p:cNvPr>
          <p:cNvSpPr txBox="1"/>
          <p:nvPr/>
        </p:nvSpPr>
        <p:spPr>
          <a:xfrm>
            <a:off x="4846028" y="1215372"/>
            <a:ext cx="84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A03DD8-40DD-4679-BEE3-74E46D07E30E}"/>
              </a:ext>
            </a:extLst>
          </p:cNvPr>
          <p:cNvGrpSpPr/>
          <p:nvPr/>
        </p:nvGrpSpPr>
        <p:grpSpPr>
          <a:xfrm>
            <a:off x="7476241" y="1185550"/>
            <a:ext cx="1392165" cy="415515"/>
            <a:chOff x="9340948" y="4128871"/>
            <a:chExt cx="1432560" cy="44313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EA482C6-32EE-48CA-A2AD-80E79C6982EF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8C35049-304B-4BC8-9769-F7CA0515B9B3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SUBMIT</a:t>
              </a:r>
              <a:endPara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BE36396A-7B81-4519-8095-6789331F184B}"/>
              </a:ext>
            </a:extLst>
          </p:cNvPr>
          <p:cNvSpPr txBox="1"/>
          <p:nvPr/>
        </p:nvSpPr>
        <p:spPr>
          <a:xfrm>
            <a:off x="2512500" y="2259310"/>
            <a:ext cx="259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List Upload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5E00F59-10F9-44B9-9CB0-2013B76C24E4}"/>
              </a:ext>
            </a:extLst>
          </p:cNvPr>
          <p:cNvSpPr txBox="1"/>
          <p:nvPr/>
        </p:nvSpPr>
        <p:spPr>
          <a:xfrm>
            <a:off x="5193831" y="2300721"/>
            <a:ext cx="259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Optimize CPRP vs Reach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AE6A057-7D8B-42F1-862E-C0D30E452674}"/>
              </a:ext>
            </a:extLst>
          </p:cNvPr>
          <p:cNvGrpSpPr/>
          <p:nvPr/>
        </p:nvGrpSpPr>
        <p:grpSpPr>
          <a:xfrm>
            <a:off x="8268889" y="2308089"/>
            <a:ext cx="309775" cy="307775"/>
            <a:chOff x="5697125" y="2215057"/>
            <a:chExt cx="309775" cy="307775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22104E9-BE24-42FF-845E-444BC7C9A359}"/>
                </a:ext>
              </a:extLst>
            </p:cNvPr>
            <p:cNvSpPr/>
            <p:nvPr/>
          </p:nvSpPr>
          <p:spPr>
            <a:xfrm>
              <a:off x="5697125" y="2215057"/>
              <a:ext cx="309775" cy="3077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54291936-70EE-4B45-B3FC-778030C1FC78}"/>
                </a:ext>
              </a:extLst>
            </p:cNvPr>
            <p:cNvSpPr/>
            <p:nvPr/>
          </p:nvSpPr>
          <p:spPr>
            <a:xfrm>
              <a:off x="5772869" y="2283719"/>
              <a:ext cx="150228" cy="14452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B2FAB808-625C-4E07-AA30-5124125916B2}"/>
              </a:ext>
            </a:extLst>
          </p:cNvPr>
          <p:cNvSpPr txBox="1"/>
          <p:nvPr/>
        </p:nvSpPr>
        <p:spPr>
          <a:xfrm>
            <a:off x="8618222" y="2287096"/>
            <a:ext cx="226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Budget Allocation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AB33787-E657-4BE6-B689-10579DE08783}"/>
              </a:ext>
            </a:extLst>
          </p:cNvPr>
          <p:cNvSpPr/>
          <p:nvPr/>
        </p:nvSpPr>
        <p:spPr>
          <a:xfrm>
            <a:off x="4901099" y="2339698"/>
            <a:ext cx="309775" cy="307775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26CAA44-2366-4FE5-94F1-14903777B5F5}"/>
              </a:ext>
            </a:extLst>
          </p:cNvPr>
          <p:cNvSpPr/>
          <p:nvPr/>
        </p:nvSpPr>
        <p:spPr>
          <a:xfrm>
            <a:off x="8843993" y="2812757"/>
            <a:ext cx="2366290" cy="392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802C83-D318-485E-BF58-ED2B96E295C4}"/>
              </a:ext>
            </a:extLst>
          </p:cNvPr>
          <p:cNvSpPr txBox="1"/>
          <p:nvPr/>
        </p:nvSpPr>
        <p:spPr>
          <a:xfrm>
            <a:off x="8853588" y="2856608"/>
            <a:ext cx="238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Complete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A3D7E-2646-412B-B66E-1F2DC6DC98EB}"/>
              </a:ext>
            </a:extLst>
          </p:cNvPr>
          <p:cNvSpPr/>
          <p:nvPr/>
        </p:nvSpPr>
        <p:spPr>
          <a:xfrm>
            <a:off x="6589897" y="4762278"/>
            <a:ext cx="788885" cy="3777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5F4B36-DBD8-48A9-BD38-EE454CE11461}"/>
              </a:ext>
            </a:extLst>
          </p:cNvPr>
          <p:cNvSpPr txBox="1"/>
          <p:nvPr/>
        </p:nvSpPr>
        <p:spPr>
          <a:xfrm>
            <a:off x="4767326" y="4646760"/>
            <a:ext cx="1899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Budget Allocation file 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180B15-BB8C-4EA4-B895-BFE772C4478B}"/>
              </a:ext>
            </a:extLst>
          </p:cNvPr>
          <p:cNvSpPr txBox="1"/>
          <p:nvPr/>
        </p:nvSpPr>
        <p:spPr>
          <a:xfrm>
            <a:off x="6570404" y="4769871"/>
            <a:ext cx="84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Browse</a:t>
            </a:r>
            <a:endParaRPr lang="en-IN" sz="1600" dirty="0">
              <a:solidFill>
                <a:schemeClr val="accent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11B7AA-B1BC-4DD1-8881-14A287CB897E}"/>
              </a:ext>
            </a:extLst>
          </p:cNvPr>
          <p:cNvGrpSpPr/>
          <p:nvPr/>
        </p:nvGrpSpPr>
        <p:grpSpPr>
          <a:xfrm>
            <a:off x="7471752" y="4716095"/>
            <a:ext cx="1392165" cy="415515"/>
            <a:chOff x="9340948" y="4128871"/>
            <a:chExt cx="1432560" cy="443134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DF8F6F2-CD55-485A-A322-17E36F830E86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6123640-E840-4C9E-AB68-D95F439BE504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UPLOAD</a:t>
              </a:r>
              <a:endParaRPr lang="en-IN" dirty="0">
                <a:solidFill>
                  <a:schemeClr val="accent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6FC376A-1ED0-4FA2-A9AE-0CFDD9EF6E39}"/>
              </a:ext>
            </a:extLst>
          </p:cNvPr>
          <p:cNvGrpSpPr/>
          <p:nvPr/>
        </p:nvGrpSpPr>
        <p:grpSpPr>
          <a:xfrm>
            <a:off x="6191230" y="5561383"/>
            <a:ext cx="1392165" cy="415515"/>
            <a:chOff x="9340948" y="4128871"/>
            <a:chExt cx="1432560" cy="443134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309AEC8-A01B-4A78-847B-830B8D8821FE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347551F-B46C-4866-9EA1-3D89409F227D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SUBMIT</a:t>
              </a:r>
              <a:endParaRPr lang="en-IN" dirty="0">
                <a:solidFill>
                  <a:schemeClr val="accent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8C777C8-905C-4CE9-BA1A-BEE62FFE29F3}"/>
              </a:ext>
            </a:extLst>
          </p:cNvPr>
          <p:cNvSpPr txBox="1"/>
          <p:nvPr/>
        </p:nvSpPr>
        <p:spPr>
          <a:xfrm>
            <a:off x="4931453" y="3605478"/>
            <a:ext cx="393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As Path B (Budget Allocation) is chosen, this section is enabled : </a:t>
            </a:r>
            <a:endParaRPr lang="en-IN" dirty="0">
              <a:solidFill>
                <a:schemeClr val="accent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1854F53-D29E-4F31-A013-2096CA63FFB2}"/>
              </a:ext>
            </a:extLst>
          </p:cNvPr>
          <p:cNvGrpSpPr/>
          <p:nvPr/>
        </p:nvGrpSpPr>
        <p:grpSpPr>
          <a:xfrm>
            <a:off x="9268688" y="147873"/>
            <a:ext cx="2203314" cy="517937"/>
            <a:chOff x="9268688" y="147873"/>
            <a:chExt cx="2203314" cy="51793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4D7FE3D-B741-49AC-A77D-4A1BCE21D1B1}"/>
                </a:ext>
              </a:extLst>
            </p:cNvPr>
            <p:cNvGrpSpPr/>
            <p:nvPr/>
          </p:nvGrpSpPr>
          <p:grpSpPr>
            <a:xfrm>
              <a:off x="9268688" y="147873"/>
              <a:ext cx="2203314" cy="517937"/>
              <a:chOff x="9268688" y="204144"/>
              <a:chExt cx="2203314" cy="517937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E8AF7D5B-4F94-4BC0-8B6D-774070B13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8688" y="260415"/>
                <a:ext cx="461666" cy="461666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E5C2B77-B9F7-40E4-859F-21A9158AD9CE}"/>
                  </a:ext>
                </a:extLst>
              </p:cNvPr>
              <p:cNvSpPr txBox="1"/>
              <p:nvPr/>
            </p:nvSpPr>
            <p:spPr>
              <a:xfrm>
                <a:off x="9671098" y="381615"/>
                <a:ext cx="1104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User Name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66DAD5CB-C469-40B6-B7F0-375F9DFA5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5782" y="204144"/>
                <a:ext cx="466220" cy="466220"/>
              </a:xfrm>
              <a:prstGeom prst="rect">
                <a:avLst/>
              </a:prstGeom>
            </p:spPr>
          </p:pic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3C3269C-E1B7-4B3F-AB10-FDAC79E67073}"/>
                </a:ext>
              </a:extLst>
            </p:cNvPr>
            <p:cNvSpPr/>
            <p:nvPr/>
          </p:nvSpPr>
          <p:spPr>
            <a:xfrm>
              <a:off x="9730353" y="325344"/>
              <a:ext cx="985929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BF9FAE-7E79-4771-8AB0-734D6242A472}"/>
              </a:ext>
            </a:extLst>
          </p:cNvPr>
          <p:cNvGrpSpPr/>
          <p:nvPr/>
        </p:nvGrpSpPr>
        <p:grpSpPr>
          <a:xfrm>
            <a:off x="9175058" y="1168281"/>
            <a:ext cx="2565281" cy="338554"/>
            <a:chOff x="9175058" y="1156992"/>
            <a:chExt cx="2565281" cy="33855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2FD9C6C-3CFC-4433-8C0C-A372D7142C53}"/>
                </a:ext>
              </a:extLst>
            </p:cNvPr>
            <p:cNvSpPr txBox="1"/>
            <p:nvPr/>
          </p:nvSpPr>
          <p:spPr>
            <a:xfrm>
              <a:off x="9175058" y="1156992"/>
              <a:ext cx="1268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Campaign ID</a:t>
              </a:r>
              <a:endParaRPr lang="en-IN" sz="16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B1A52D2-7A1D-43BF-845B-E90E2D137EBE}"/>
                </a:ext>
              </a:extLst>
            </p:cNvPr>
            <p:cNvSpPr/>
            <p:nvPr/>
          </p:nvSpPr>
          <p:spPr>
            <a:xfrm>
              <a:off x="10409735" y="1196233"/>
              <a:ext cx="1007449" cy="28724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AF93D43-2F95-4754-A6B0-A0DEB68891D4}"/>
                </a:ext>
              </a:extLst>
            </p:cNvPr>
            <p:cNvSpPr txBox="1"/>
            <p:nvPr/>
          </p:nvSpPr>
          <p:spPr>
            <a:xfrm>
              <a:off x="10650229" y="1219369"/>
              <a:ext cx="1090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Label</a:t>
              </a:r>
              <a:endParaRPr lang="en-IN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0BEBD31-BE19-496E-9C84-13DEDE7DCE96}"/>
              </a:ext>
            </a:extLst>
          </p:cNvPr>
          <p:cNvGrpSpPr/>
          <p:nvPr/>
        </p:nvGrpSpPr>
        <p:grpSpPr>
          <a:xfrm>
            <a:off x="10294748" y="6052453"/>
            <a:ext cx="1392165" cy="415515"/>
            <a:chOff x="9340948" y="4128871"/>
            <a:chExt cx="1432560" cy="44313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B94406F-21E2-405D-93FE-C12834A96FE6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0716CB-E385-4B5C-8170-4465AEAE7C90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NEXT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4587394-F68E-4F87-8758-4DA69FA34EBE}"/>
              </a:ext>
            </a:extLst>
          </p:cNvPr>
          <p:cNvGrpSpPr/>
          <p:nvPr/>
        </p:nvGrpSpPr>
        <p:grpSpPr>
          <a:xfrm>
            <a:off x="2544916" y="6035518"/>
            <a:ext cx="1392165" cy="415515"/>
            <a:chOff x="9340948" y="4128871"/>
            <a:chExt cx="1432560" cy="44313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86477F7-8BD2-4CCA-BD23-4B56243A69F3}"/>
                </a:ext>
              </a:extLst>
            </p:cNvPr>
            <p:cNvSpPr/>
            <p:nvPr/>
          </p:nvSpPr>
          <p:spPr>
            <a:xfrm>
              <a:off x="9340948" y="4128871"/>
              <a:ext cx="1181686" cy="443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49F30F5-C3FF-44BF-9568-1B982BCF1004}"/>
                </a:ext>
              </a:extLst>
            </p:cNvPr>
            <p:cNvSpPr txBox="1"/>
            <p:nvPr/>
          </p:nvSpPr>
          <p:spPr>
            <a:xfrm>
              <a:off x="9462475" y="4161811"/>
              <a:ext cx="1311033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BACK</a:t>
              </a:r>
              <a:endParaRPr lang="en-IN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74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Microsoft Office PowerPoint</Application>
  <PresentationFormat>Widescreen</PresentationFormat>
  <Paragraphs>477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Nishanth KC</cp:lastModifiedBy>
  <cp:revision>339</cp:revision>
  <dcterms:created xsi:type="dcterms:W3CDTF">2019-05-14T09:12:32Z</dcterms:created>
  <dcterms:modified xsi:type="dcterms:W3CDTF">2019-06-07T09:13:49Z</dcterms:modified>
</cp:coreProperties>
</file>