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441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512B-12FD-4E57-A371-D02D69685172}" type="datetimeFigureOut">
              <a:rPr lang="en-US" smtClean="0"/>
              <a:pPr/>
              <a:t>26/11/2017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DA2E-294E-4644-A223-4412BB0084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Algerian" pitchFamily="82" charset="0"/>
              </a:rPr>
              <a:t>Maharashtra Trekking</a:t>
            </a:r>
            <a:r>
              <a:rPr lang="en-US" sz="4400" dirty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Algerian" pitchFamily="82" charset="0"/>
              </a:rPr>
              <a:t>Club           </a:t>
            </a:r>
          </a:p>
          <a:p>
            <a:r>
              <a:rPr lang="en-US" sz="4400" dirty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Algerian" pitchFamily="82" charset="0"/>
              </a:rPr>
              <a:t>                       presents</a:t>
            </a:r>
            <a:endParaRPr lang="en-US" sz="44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0574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itchFamily="82" charset="0"/>
              </a:rPr>
              <a:t>    </a:t>
            </a:r>
            <a:r>
              <a:rPr lang="en-US" sz="4800" dirty="0" smtClean="0">
                <a:latin typeface="Algerian" pitchFamily="82" charset="0"/>
              </a:rPr>
              <a:t>        </a:t>
            </a:r>
            <a:r>
              <a:rPr lang="en-US" sz="4800" dirty="0" smtClean="0">
                <a:latin typeface="Aparajita" pitchFamily="34" charset="0"/>
                <a:cs typeface="Aparajita" pitchFamily="34" charset="0"/>
              </a:rPr>
              <a:t>Kalavantin Durg</a:t>
            </a:r>
            <a:endParaRPr lang="en-US" sz="4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8956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17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</a:t>
            </a:r>
            <a:r>
              <a:rPr lang="en-US" sz="4000" dirty="0" smtClean="0"/>
              <a:t>Dec 2017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524000" y="4724400"/>
            <a:ext cx="518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Prathamesh:- 8698350315</a:t>
            </a:r>
          </a:p>
          <a:p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Aditya</a:t>
            </a:r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:-</a:t>
            </a:r>
          </a:p>
          <a:p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Viraj:-</a:t>
            </a:r>
            <a:endParaRPr lang="en-US" sz="2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65194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www.mahatrekk.in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4114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i="1" dirty="0" smtClean="0">
                <a:latin typeface="Algerian" pitchFamily="82" charset="0"/>
              </a:rPr>
              <a:t>CoNtact</a:t>
            </a:r>
            <a:endParaRPr lang="en-US" sz="3600" i="1" dirty="0">
              <a:latin typeface="Algerian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633478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800 /-Pune to Pune travel by private bus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600200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    </a:t>
            </a:r>
          </a:p>
          <a:p>
            <a:pPr algn="ctr"/>
            <a:r>
              <a:rPr lang="en-US" sz="4400" i="1" dirty="0" smtClean="0"/>
              <a:t> </a:t>
            </a:r>
            <a:r>
              <a:rPr lang="en-US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Kalavantin Durg  </a:t>
            </a:r>
          </a:p>
          <a:p>
            <a:pPr algn="ctr"/>
            <a:r>
              <a:rPr lang="en-US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17</a:t>
            </a:r>
            <a:r>
              <a:rPr lang="en-US" sz="4000" i="1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</a:t>
            </a:r>
            <a:r>
              <a:rPr lang="en-US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Dec 2017</a:t>
            </a:r>
          </a:p>
          <a:p>
            <a:endParaRPr lang="en-US" sz="4400" i="1" dirty="0"/>
          </a:p>
        </p:txBody>
      </p:sp>
      <p:sp>
        <p:nvSpPr>
          <p:cNvPr id="6" name="Rectangle 5"/>
          <p:cNvSpPr/>
          <p:nvPr/>
        </p:nvSpPr>
        <p:spPr>
          <a:xfrm>
            <a:off x="0" y="1524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  <a:t>MAHARASHTRA TREKKING CLUB PRESENTS </a:t>
            </a:r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5486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800 /- Pune to Pune </a:t>
            </a:r>
            <a:r>
              <a:rPr lang="en-US" sz="2800" b="1" dirty="0" smtClean="0">
                <a:solidFill>
                  <a:schemeClr val="bg1"/>
                </a:solidFill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</a:rPr>
              <a:t>ravel 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en-US" sz="2800" b="1" dirty="0" smtClean="0">
                <a:solidFill>
                  <a:schemeClr val="bg1"/>
                </a:solidFill>
              </a:rPr>
              <a:t>y private 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en-US" sz="2800" b="1" dirty="0" smtClean="0">
                <a:solidFill>
                  <a:schemeClr val="bg1"/>
                </a:solidFill>
              </a:rPr>
              <a:t>us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1944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www.mahatrekk.in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2895600"/>
            <a:ext cx="48768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Kalavantin Durg  </a:t>
            </a:r>
          </a:p>
          <a:p>
            <a:pPr algn="ctr"/>
            <a:r>
              <a:rPr lang="en-US" sz="44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17</a:t>
            </a:r>
            <a:r>
              <a:rPr lang="en-US" sz="4400" b="1" i="1" baseline="300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4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Dec 2017</a:t>
            </a:r>
            <a:endParaRPr lang="en-US" sz="4400" b="1" i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19050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   </a:t>
            </a: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Presents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0"/>
            <a:ext cx="8534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Maharashtra Trekking Club</a:t>
            </a:r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419600"/>
            <a:ext cx="16450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Pune</a:t>
            </a:r>
            <a:endParaRPr lang="en-US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1816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Prathamesh:- 8698350315</a:t>
            </a:r>
          </a:p>
          <a:p>
            <a:r>
              <a:rPr lang="en-US" sz="2800" b="1" dirty="0" smtClean="0"/>
              <a:t> XYZ:-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5621194" y="4343400"/>
            <a:ext cx="35228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Mumbai</a:t>
            </a:r>
            <a:endParaRPr lang="en-US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49530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Viraj :-</a:t>
            </a:r>
          </a:p>
          <a:p>
            <a:r>
              <a:rPr lang="en-US" sz="2800" b="1" dirty="0" smtClean="0"/>
              <a:t>Pranav </a:t>
            </a:r>
            <a:r>
              <a:rPr lang="en-US" dirty="0" smtClean="0"/>
              <a:t>:-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22</cp:revision>
  <dcterms:created xsi:type="dcterms:W3CDTF">2017-11-22T10:50:30Z</dcterms:created>
  <dcterms:modified xsi:type="dcterms:W3CDTF">2017-11-26T16:36:37Z</dcterms:modified>
</cp:coreProperties>
</file>