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A0B"/>
    <a:srgbClr val="F3EF3D"/>
    <a:srgbClr val="BC9D44"/>
    <a:srgbClr val="212005"/>
    <a:srgbClr val="E1DD2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A193-346D-48FD-9180-7A932D11D815}" type="datetimeFigureOut">
              <a:rPr lang="en-US" smtClean="0"/>
              <a:t>11/27/2017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2501-181A-4998-A9FE-3F9BA35BBFD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19228160_1673491049345148_652869655447837081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82" y="0"/>
            <a:ext cx="8929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MAHARASTRA</a:t>
            </a:r>
            <a:r>
              <a:rPr lang="en-I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lang="en-I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TREKKING  CLUB</a:t>
            </a:r>
          </a:p>
          <a:p>
            <a:r>
              <a:rPr lang="en-I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                     PRESENTS</a:t>
            </a:r>
            <a:endParaRPr lang="en-IN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522" y="1785926"/>
            <a:ext cx="454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 JULIAN" pitchFamily="2" charset="0"/>
              </a:rPr>
              <a:t> </a:t>
            </a:r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 JULIAN" pitchFamily="2" charset="0"/>
              </a:rPr>
              <a:t>KALAVANTIN DURG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488" y="2428868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</a:rPr>
              <a:t>       17</a:t>
            </a:r>
            <a:r>
              <a:rPr lang="en-IN" sz="3200" b="1" baseline="30000" dirty="0" smtClean="0">
                <a:solidFill>
                  <a:srgbClr val="FFC000"/>
                </a:solidFill>
              </a:rPr>
              <a:t>TH</a:t>
            </a:r>
            <a:r>
              <a:rPr lang="en-IN" sz="3200" b="1" dirty="0" smtClean="0">
                <a:solidFill>
                  <a:srgbClr val="FFC000"/>
                </a:solidFill>
              </a:rPr>
              <a:t> DEC 2017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877"/>
            <a:ext cx="41434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JULIAN" pitchFamily="2" charset="0"/>
              </a:rPr>
              <a:t>PUNE</a:t>
            </a:r>
          </a:p>
          <a:p>
            <a:r>
              <a:rPr lang="en-IN" sz="2400" b="1" spc="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JULIAN" pitchFamily="2" charset="0"/>
              </a:rPr>
              <a:t>Prathamesh :- 8698350315</a:t>
            </a:r>
          </a:p>
          <a:p>
            <a:r>
              <a:rPr lang="en-IN" sz="2400" b="1" spc="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JULIAN" pitchFamily="2" charset="0"/>
              </a:rPr>
              <a:t>Viraj :- 9011846447</a:t>
            </a:r>
            <a:endParaRPr lang="en-IN" sz="2800" spc="5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Stencil" pitchFamily="82" charset="0"/>
            </a:endParaRPr>
          </a:p>
          <a:p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500438"/>
            <a:ext cx="435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5EA0B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 JULIAN" pitchFamily="2" charset="0"/>
              </a:rPr>
              <a:t>            </a:t>
            </a:r>
            <a:r>
              <a:rPr lang="en-IN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JULIAN" pitchFamily="2" charset="0"/>
              </a:rPr>
              <a:t>MUMBAI</a:t>
            </a:r>
          </a:p>
          <a:p>
            <a:endParaRPr lang="en-IN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 JULIAN" pitchFamily="2" charset="0"/>
            </a:endParaRPr>
          </a:p>
          <a:p>
            <a:r>
              <a:rPr lang="en-IN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JULIAN" pitchFamily="2" charset="0"/>
              </a:rPr>
              <a:t> </a:t>
            </a:r>
            <a:endParaRPr lang="en-IN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5EA0B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 JULIAN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5000636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AR CENA" pitchFamily="2" charset="0"/>
              </a:rPr>
              <a:t>Fees :-800</a:t>
            </a:r>
            <a:endParaRPr lang="en-IN" sz="2800" b="1" dirty="0">
              <a:solidFill>
                <a:schemeClr val="bg1"/>
              </a:solidFill>
              <a:latin typeface="AR CEN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7950" y="4895557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AR CENA" pitchFamily="2" charset="0"/>
              </a:rPr>
              <a:t>Fees :-600</a:t>
            </a:r>
            <a:endParaRPr lang="en-IN" sz="2800" b="1" dirty="0">
              <a:solidFill>
                <a:schemeClr val="bg1"/>
              </a:solidFill>
              <a:latin typeface="AR CEN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19446"/>
            <a:ext cx="300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+mj-lt"/>
              </a:rPr>
              <a:t>mahatrekk.in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mayur</dc:creator>
  <cp:lastModifiedBy>mayur</cp:lastModifiedBy>
  <cp:revision>1</cp:revision>
  <dcterms:created xsi:type="dcterms:W3CDTF">2017-11-27T10:42:57Z</dcterms:created>
  <dcterms:modified xsi:type="dcterms:W3CDTF">2017-11-27T11:43:53Z</dcterms:modified>
</cp:coreProperties>
</file>