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74E8-6F44-4665-8514-35C0EC12B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234C59-F233-47C8-BDA3-21ADD9962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882C77-7DCA-44D7-B7A4-163C5274965F}"/>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5" name="Footer Placeholder 4">
            <a:extLst>
              <a:ext uri="{FF2B5EF4-FFF2-40B4-BE49-F238E27FC236}">
                <a16:creationId xmlns:a16="http://schemas.microsoft.com/office/drawing/2014/main" id="{C8528781-C003-4E82-972A-CFB46271C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E1EA2-CDE2-493A-85FE-309B49834F45}"/>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233935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D714-88A1-4289-8BA7-8D4EB028F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5D9C79-FD43-4A5E-9367-4F4CE75B8F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47800-91BD-4424-839C-DAEF41E52D10}"/>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5" name="Footer Placeholder 4">
            <a:extLst>
              <a:ext uri="{FF2B5EF4-FFF2-40B4-BE49-F238E27FC236}">
                <a16:creationId xmlns:a16="http://schemas.microsoft.com/office/drawing/2014/main" id="{37394B63-EB65-4BEE-865A-A23E6D1D2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0386F-C7F6-4FE3-A529-529D7566F461}"/>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53158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FC384-28BD-4D5D-B2F5-E5D0FA5BD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7A3EB-D92C-45FB-82C5-7B715057A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E1304-944B-4EBE-B3CF-8379C508BB41}"/>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5" name="Footer Placeholder 4">
            <a:extLst>
              <a:ext uri="{FF2B5EF4-FFF2-40B4-BE49-F238E27FC236}">
                <a16:creationId xmlns:a16="http://schemas.microsoft.com/office/drawing/2014/main" id="{56B0CEE4-F2CD-4773-BCF6-2742E738A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4E208-FFE8-4395-9825-F193CE51E105}"/>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227803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8B26-1FCE-4B7A-A3D5-AA7B64B93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5B045-128C-4432-B820-7D59406618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D49A9-98EA-4EDF-9587-1A5EE0D102CE}"/>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5" name="Footer Placeholder 4">
            <a:extLst>
              <a:ext uri="{FF2B5EF4-FFF2-40B4-BE49-F238E27FC236}">
                <a16:creationId xmlns:a16="http://schemas.microsoft.com/office/drawing/2014/main" id="{A6AD34A3-B36A-47B2-AAE6-0B0800DAB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5E81-7CD3-41D9-A85C-4DC8FC0B8575}"/>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189749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D585-3974-42BA-ADF4-F988B93F0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A080E-7E91-46E5-AE94-04123BFB2B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06F4B3-620D-42D3-9E4E-281A20A7F07E}"/>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5" name="Footer Placeholder 4">
            <a:extLst>
              <a:ext uri="{FF2B5EF4-FFF2-40B4-BE49-F238E27FC236}">
                <a16:creationId xmlns:a16="http://schemas.microsoft.com/office/drawing/2014/main" id="{BEA3FD5D-19D0-46FC-97C9-B6736D291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E21AB-D78E-4F58-97AE-50E18788AA09}"/>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174457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288D-FAD7-494A-84AB-7FEBBFD4B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E168D-6B06-4FA8-AB41-6CCF3F074B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FC591-47C7-4904-A313-CDBC3D07EC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8FD4F-56CA-411E-AC50-6FBE5410D12A}"/>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6" name="Footer Placeholder 5">
            <a:extLst>
              <a:ext uri="{FF2B5EF4-FFF2-40B4-BE49-F238E27FC236}">
                <a16:creationId xmlns:a16="http://schemas.microsoft.com/office/drawing/2014/main" id="{32B010F4-E51F-4D04-8D43-45C7CC998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E3CDF-2ECC-4044-9FD8-5961522BD3DF}"/>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152335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EF9C-146B-4290-8A46-8E3FEDB16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C4F3AD-EDB6-4E22-9A47-319C06870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09E284-FDFB-46B4-AC05-71428B069C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0377EA-6981-4465-8833-8F2C910B2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AE1952-3B88-45EC-AE43-983C80020C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F6AE1D-AA75-47CB-9736-D17FDF7B1286}"/>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8" name="Footer Placeholder 7">
            <a:extLst>
              <a:ext uri="{FF2B5EF4-FFF2-40B4-BE49-F238E27FC236}">
                <a16:creationId xmlns:a16="http://schemas.microsoft.com/office/drawing/2014/main" id="{B3B31BB3-40AF-4895-B8D7-8E254129F1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8B899-330D-4983-AE7C-B92BE59556C8}"/>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377182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07E2-57F2-40DA-BF6D-9CC371CF1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496B7-B0FE-49FF-BC87-274616FE18F7}"/>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4" name="Footer Placeholder 3">
            <a:extLst>
              <a:ext uri="{FF2B5EF4-FFF2-40B4-BE49-F238E27FC236}">
                <a16:creationId xmlns:a16="http://schemas.microsoft.com/office/drawing/2014/main" id="{C8DD42EB-191B-43FE-B47D-DFEE622C7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EDC27D-EE18-47B2-9F66-09A9C86C3475}"/>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361910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7BD9E-60BF-4C52-AEB6-2C1DAFB1459E}"/>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3" name="Footer Placeholder 2">
            <a:extLst>
              <a:ext uri="{FF2B5EF4-FFF2-40B4-BE49-F238E27FC236}">
                <a16:creationId xmlns:a16="http://schemas.microsoft.com/office/drawing/2014/main" id="{22641A52-3ADE-4D9A-A863-12376A82F7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11F316-8E02-403E-B423-45672427854C}"/>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55377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EAEB-04BC-40A7-A42E-73F8DDED9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28E65-A1AD-493C-AB01-5C9A6303C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07424-A96B-4A28-BA7E-57662535B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C4C482-486D-4588-BB57-C6465BB92B3F}"/>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6" name="Footer Placeholder 5">
            <a:extLst>
              <a:ext uri="{FF2B5EF4-FFF2-40B4-BE49-F238E27FC236}">
                <a16:creationId xmlns:a16="http://schemas.microsoft.com/office/drawing/2014/main" id="{2023F9E9-162D-4E46-8649-D5D51FFCF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8992D-89E4-4822-844F-A59F0B6DFB48}"/>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148213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3D91-4D25-4A67-B4D3-70C207219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CBC7B-9D09-4B4F-BEF7-CDBE32B15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F33A4-1A91-4EAE-8D4D-38E54884F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F5A191-4077-421C-BB3F-A65AF97F8C40}"/>
              </a:ext>
            </a:extLst>
          </p:cNvPr>
          <p:cNvSpPr>
            <a:spLocks noGrp="1"/>
          </p:cNvSpPr>
          <p:nvPr>
            <p:ph type="dt" sz="half" idx="10"/>
          </p:nvPr>
        </p:nvSpPr>
        <p:spPr/>
        <p:txBody>
          <a:bodyPr/>
          <a:lstStyle/>
          <a:p>
            <a:fld id="{EB6F2035-8807-4DA5-BDFD-E737BB88603B}" type="datetimeFigureOut">
              <a:rPr lang="en-US" smtClean="0"/>
              <a:t>7/12/2018</a:t>
            </a:fld>
            <a:endParaRPr lang="en-US"/>
          </a:p>
        </p:txBody>
      </p:sp>
      <p:sp>
        <p:nvSpPr>
          <p:cNvPr id="6" name="Footer Placeholder 5">
            <a:extLst>
              <a:ext uri="{FF2B5EF4-FFF2-40B4-BE49-F238E27FC236}">
                <a16:creationId xmlns:a16="http://schemas.microsoft.com/office/drawing/2014/main" id="{7A6489F7-51C9-48B8-B21F-12B9EBE5E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FAE07-E673-4DA2-A0D2-5755D15F9023}"/>
              </a:ext>
            </a:extLst>
          </p:cNvPr>
          <p:cNvSpPr>
            <a:spLocks noGrp="1"/>
          </p:cNvSpPr>
          <p:nvPr>
            <p:ph type="sldNum" sz="quarter" idx="12"/>
          </p:nvPr>
        </p:nvSpPr>
        <p:spPr/>
        <p:txBody>
          <a:bodyPr/>
          <a:lstStyle/>
          <a:p>
            <a:fld id="{5CA4BC9A-2466-4764-B6DF-1D789667547E}" type="slidenum">
              <a:rPr lang="en-US" smtClean="0"/>
              <a:t>‹#›</a:t>
            </a:fld>
            <a:endParaRPr lang="en-US"/>
          </a:p>
        </p:txBody>
      </p:sp>
    </p:spTree>
    <p:extLst>
      <p:ext uri="{BB962C8B-B14F-4D97-AF65-F5344CB8AC3E}">
        <p14:creationId xmlns:p14="http://schemas.microsoft.com/office/powerpoint/2010/main" val="97605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58D29-8B11-4C3A-9BB4-BF1065EA9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16439B-AA21-49E5-B6C0-49B297721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CE71D-9FCE-4933-B37D-3774E8F78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2035-8807-4DA5-BDFD-E737BB88603B}" type="datetimeFigureOut">
              <a:rPr lang="en-US" smtClean="0"/>
              <a:t>7/12/2018</a:t>
            </a:fld>
            <a:endParaRPr lang="en-US"/>
          </a:p>
        </p:txBody>
      </p:sp>
      <p:sp>
        <p:nvSpPr>
          <p:cNvPr id="5" name="Footer Placeholder 4">
            <a:extLst>
              <a:ext uri="{FF2B5EF4-FFF2-40B4-BE49-F238E27FC236}">
                <a16:creationId xmlns:a16="http://schemas.microsoft.com/office/drawing/2014/main" id="{4F02432F-0AE0-4484-B2D7-6219EB8AE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6F5289-CA05-48DD-9451-BA5E2BFCA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4BC9A-2466-4764-B6DF-1D789667547E}" type="slidenum">
              <a:rPr lang="en-US" smtClean="0"/>
              <a:t>‹#›</a:t>
            </a:fld>
            <a:endParaRPr lang="en-US"/>
          </a:p>
        </p:txBody>
      </p:sp>
    </p:spTree>
    <p:extLst>
      <p:ext uri="{BB962C8B-B14F-4D97-AF65-F5344CB8AC3E}">
        <p14:creationId xmlns:p14="http://schemas.microsoft.com/office/powerpoint/2010/main" val="371139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90732F-8664-46D3-86FB-B3F4B8DDA751}"/>
              </a:ext>
            </a:extLst>
          </p:cNvPr>
          <p:cNvSpPr>
            <a:spLocks noGrp="1"/>
          </p:cNvSpPr>
          <p:nvPr>
            <p:ph type="ctrTitle"/>
          </p:nvPr>
        </p:nvSpPr>
        <p:spPr>
          <a:xfrm>
            <a:off x="841419" y="386365"/>
            <a:ext cx="9144000" cy="496307"/>
          </a:xfrm>
        </p:spPr>
        <p:txBody>
          <a:bodyPr>
            <a:normAutofit/>
          </a:bodyPr>
          <a:lstStyle/>
          <a:p>
            <a:pPr algn="l"/>
            <a:r>
              <a:rPr lang="en-US" sz="2800" dirty="0"/>
              <a:t>What is Blockchain</a:t>
            </a:r>
          </a:p>
        </p:txBody>
      </p:sp>
      <p:sp>
        <p:nvSpPr>
          <p:cNvPr id="6" name="Subtitle 5">
            <a:extLst>
              <a:ext uri="{FF2B5EF4-FFF2-40B4-BE49-F238E27FC236}">
                <a16:creationId xmlns:a16="http://schemas.microsoft.com/office/drawing/2014/main" id="{61A01DFC-1A12-4A95-8D17-9D1B3F29382F}"/>
              </a:ext>
            </a:extLst>
          </p:cNvPr>
          <p:cNvSpPr>
            <a:spLocks noGrp="1"/>
          </p:cNvSpPr>
          <p:nvPr>
            <p:ph type="subTitle" idx="1"/>
          </p:nvPr>
        </p:nvSpPr>
        <p:spPr>
          <a:xfrm>
            <a:off x="845712" y="1142174"/>
            <a:ext cx="9144000" cy="1655762"/>
          </a:xfrm>
        </p:spPr>
        <p:txBody>
          <a:bodyPr/>
          <a:lstStyle/>
          <a:p>
            <a:pPr algn="l"/>
            <a:r>
              <a:rPr lang="en-US" sz="1800" dirty="0"/>
              <a:t>A </a:t>
            </a:r>
            <a:r>
              <a:rPr lang="en-US" sz="1800" b="1" dirty="0"/>
              <a:t>blockchain</a:t>
            </a:r>
            <a:r>
              <a:rPr lang="en-US" sz="1800" dirty="0"/>
              <a:t> is a decentralized, distributed and public/private digital ledger that is used to record transactions across many computers so that the record cannot be altered without the alteration of all subsequent blocks and the consensus of the network.</a:t>
            </a:r>
          </a:p>
          <a:p>
            <a:endParaRPr lang="en-US" dirty="0"/>
          </a:p>
          <a:p>
            <a:endParaRPr lang="en-US" dirty="0"/>
          </a:p>
        </p:txBody>
      </p:sp>
      <p:pic>
        <p:nvPicPr>
          <p:cNvPr id="3" name="Picture 2">
            <a:extLst>
              <a:ext uri="{FF2B5EF4-FFF2-40B4-BE49-F238E27FC236}">
                <a16:creationId xmlns:a16="http://schemas.microsoft.com/office/drawing/2014/main" id="{3F7A58F5-A46E-466F-9EBA-92C8BA48F8CC}"/>
              </a:ext>
            </a:extLst>
          </p:cNvPr>
          <p:cNvPicPr>
            <a:picLocks noChangeAspect="1"/>
          </p:cNvPicPr>
          <p:nvPr/>
        </p:nvPicPr>
        <p:blipFill>
          <a:blip r:embed="rId2"/>
          <a:stretch>
            <a:fillRect/>
          </a:stretch>
        </p:blipFill>
        <p:spPr>
          <a:xfrm>
            <a:off x="1328004" y="2654617"/>
            <a:ext cx="8410575" cy="3743325"/>
          </a:xfrm>
          <a:prstGeom prst="rect">
            <a:avLst/>
          </a:prstGeom>
        </p:spPr>
      </p:pic>
    </p:spTree>
    <p:extLst>
      <p:ext uri="{BB962C8B-B14F-4D97-AF65-F5344CB8AC3E}">
        <p14:creationId xmlns:p14="http://schemas.microsoft.com/office/powerpoint/2010/main" val="297994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3EB2AF-84AC-4BAF-B9C0-A8D1FF3C7DAA}"/>
              </a:ext>
            </a:extLst>
          </p:cNvPr>
          <p:cNvPicPr>
            <a:picLocks noChangeAspect="1"/>
          </p:cNvPicPr>
          <p:nvPr/>
        </p:nvPicPr>
        <p:blipFill>
          <a:blip r:embed="rId2"/>
          <a:stretch>
            <a:fillRect/>
          </a:stretch>
        </p:blipFill>
        <p:spPr>
          <a:xfrm>
            <a:off x="257175" y="309562"/>
            <a:ext cx="11677650" cy="6238875"/>
          </a:xfrm>
          <a:prstGeom prst="rect">
            <a:avLst/>
          </a:prstGeom>
        </p:spPr>
      </p:pic>
    </p:spTree>
    <p:extLst>
      <p:ext uri="{BB962C8B-B14F-4D97-AF65-F5344CB8AC3E}">
        <p14:creationId xmlns:p14="http://schemas.microsoft.com/office/powerpoint/2010/main" val="122274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C838-B57C-478D-B331-C8E160BDF32D}"/>
              </a:ext>
            </a:extLst>
          </p:cNvPr>
          <p:cNvSpPr>
            <a:spLocks noGrp="1"/>
          </p:cNvSpPr>
          <p:nvPr>
            <p:ph type="title"/>
          </p:nvPr>
        </p:nvSpPr>
        <p:spPr/>
        <p:txBody>
          <a:bodyPr/>
          <a:lstStyle/>
          <a:p>
            <a:r>
              <a:rPr lang="en-US" dirty="0"/>
              <a:t>Business requirement.</a:t>
            </a:r>
          </a:p>
        </p:txBody>
      </p:sp>
      <p:pic>
        <p:nvPicPr>
          <p:cNvPr id="7" name="Picture 6">
            <a:extLst>
              <a:ext uri="{FF2B5EF4-FFF2-40B4-BE49-F238E27FC236}">
                <a16:creationId xmlns:a16="http://schemas.microsoft.com/office/drawing/2014/main" id="{CEF1958E-56B3-4ECE-9649-8B2F1324E72A}"/>
              </a:ext>
            </a:extLst>
          </p:cNvPr>
          <p:cNvPicPr>
            <a:picLocks noChangeAspect="1"/>
          </p:cNvPicPr>
          <p:nvPr/>
        </p:nvPicPr>
        <p:blipFill>
          <a:blip r:embed="rId2"/>
          <a:stretch>
            <a:fillRect/>
          </a:stretch>
        </p:blipFill>
        <p:spPr>
          <a:xfrm>
            <a:off x="1091533" y="1690688"/>
            <a:ext cx="9777046" cy="4229101"/>
          </a:xfrm>
          <a:prstGeom prst="rect">
            <a:avLst/>
          </a:prstGeom>
        </p:spPr>
      </p:pic>
    </p:spTree>
    <p:extLst>
      <p:ext uri="{BB962C8B-B14F-4D97-AF65-F5344CB8AC3E}">
        <p14:creationId xmlns:p14="http://schemas.microsoft.com/office/powerpoint/2010/main" val="201139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12C4-8738-48E5-88F2-CB37289B214C}"/>
              </a:ext>
            </a:extLst>
          </p:cNvPr>
          <p:cNvSpPr>
            <a:spLocks noGrp="1"/>
          </p:cNvSpPr>
          <p:nvPr>
            <p:ph type="title"/>
          </p:nvPr>
        </p:nvSpPr>
        <p:spPr/>
        <p:txBody>
          <a:bodyPr/>
          <a:lstStyle/>
          <a:p>
            <a:r>
              <a:rPr lang="en-US" dirty="0"/>
              <a:t>What is hyper ledger fabric?</a:t>
            </a:r>
          </a:p>
        </p:txBody>
      </p:sp>
      <p:sp>
        <p:nvSpPr>
          <p:cNvPr id="3" name="Content Placeholder 2">
            <a:extLst>
              <a:ext uri="{FF2B5EF4-FFF2-40B4-BE49-F238E27FC236}">
                <a16:creationId xmlns:a16="http://schemas.microsoft.com/office/drawing/2014/main" id="{FFFBB2E3-035E-4425-A734-DE66229ABC49}"/>
              </a:ext>
            </a:extLst>
          </p:cNvPr>
          <p:cNvSpPr>
            <a:spLocks noGrp="1"/>
          </p:cNvSpPr>
          <p:nvPr>
            <p:ph idx="1"/>
          </p:nvPr>
        </p:nvSpPr>
        <p:spPr/>
        <p:txBody>
          <a:bodyPr/>
          <a:lstStyle/>
          <a:p>
            <a:r>
              <a:rPr lang="en-US" b="1" dirty="0" err="1"/>
              <a:t>Hyperledger</a:t>
            </a:r>
            <a:r>
              <a:rPr lang="en-US" dirty="0"/>
              <a:t> fabric is an open source collaborative effort created to advance cross-industry blockchain technologies. It is a global collaboration, hosted by The Linux Foundation, including leaders in finance, banking, IoT, supply chain, manufacturing and technology.</a:t>
            </a:r>
          </a:p>
        </p:txBody>
      </p:sp>
    </p:spTree>
    <p:extLst>
      <p:ext uri="{BB962C8B-B14F-4D97-AF65-F5344CB8AC3E}">
        <p14:creationId xmlns:p14="http://schemas.microsoft.com/office/powerpoint/2010/main" val="198770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D33BE-C45E-4803-90EA-47C0D6056DFB}"/>
              </a:ext>
            </a:extLst>
          </p:cNvPr>
          <p:cNvSpPr>
            <a:spLocks noGrp="1"/>
          </p:cNvSpPr>
          <p:nvPr>
            <p:ph idx="1"/>
          </p:nvPr>
        </p:nvSpPr>
        <p:spPr/>
        <p:txBody>
          <a:bodyPr>
            <a:normAutofit/>
          </a:bodyPr>
          <a:lstStyle/>
          <a:p>
            <a:pPr marL="0" indent="0" algn="ctr">
              <a:buNone/>
            </a:pPr>
            <a:r>
              <a:rPr lang="en-US" sz="8000" dirty="0"/>
              <a:t>Thank you </a:t>
            </a:r>
          </a:p>
        </p:txBody>
      </p:sp>
    </p:spTree>
    <p:extLst>
      <p:ext uri="{BB962C8B-B14F-4D97-AF65-F5344CB8AC3E}">
        <p14:creationId xmlns:p14="http://schemas.microsoft.com/office/powerpoint/2010/main" val="190444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16</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What is Blockchain</vt:lpstr>
      <vt:lpstr>PowerPoint Presentation</vt:lpstr>
      <vt:lpstr>Business requirement.</vt:lpstr>
      <vt:lpstr>What is hyper ledger fabric?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Blockchain</dc:title>
  <cp:revision>9</cp:revision>
  <dcterms:created xsi:type="dcterms:W3CDTF">2018-07-12T13:34:53Z</dcterms:created>
  <dcterms:modified xsi:type="dcterms:W3CDTF">2018-07-12T20:13:16Z</dcterms:modified>
</cp:coreProperties>
</file>