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73" r:id="rId8"/>
    <p:sldId id="263" r:id="rId9"/>
    <p:sldId id="264" r:id="rId10"/>
    <p:sldId id="265" r:id="rId11"/>
    <p:sldId id="266" r:id="rId12"/>
    <p:sldId id="267" r:id="rId13"/>
    <p:sldId id="274" r:id="rId14"/>
    <p:sldId id="269"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9B900-7ABB-4005-BFE5-0A28387DBC33}" v="43" dt="2023-06-29T15:17:08.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hefu, Chinwendu" userId="72b5b9bf-cdd0-47a2-8518-7f8aaa09d1ab" providerId="ADAL" clId="{9409B900-7ABB-4005-BFE5-0A28387DBC33}"/>
    <pc:docChg chg="undo custSel addSld delSld modSld">
      <pc:chgData name="Echefu, Chinwendu" userId="72b5b9bf-cdd0-47a2-8518-7f8aaa09d1ab" providerId="ADAL" clId="{9409B900-7ABB-4005-BFE5-0A28387DBC33}" dt="2023-06-29T15:17:31.154" v="4601" actId="20577"/>
      <pc:docMkLst>
        <pc:docMk/>
      </pc:docMkLst>
      <pc:sldChg chg="addSp delSp modSp mod setBg addAnim delDesignElem">
        <pc:chgData name="Echefu, Chinwendu" userId="72b5b9bf-cdd0-47a2-8518-7f8aaa09d1ab" providerId="ADAL" clId="{9409B900-7ABB-4005-BFE5-0A28387DBC33}" dt="2023-06-28T18:22:25.260" v="4132" actId="20577"/>
        <pc:sldMkLst>
          <pc:docMk/>
          <pc:sldMk cId="1416114534" sldId="256"/>
        </pc:sldMkLst>
        <pc:spChg chg="mod">
          <ac:chgData name="Echefu, Chinwendu" userId="72b5b9bf-cdd0-47a2-8518-7f8aaa09d1ab" providerId="ADAL" clId="{9409B900-7ABB-4005-BFE5-0A28387DBC33}" dt="2023-06-28T18:22:25.260" v="4132" actId="20577"/>
          <ac:spMkLst>
            <pc:docMk/>
            <pc:sldMk cId="1416114534" sldId="256"/>
            <ac:spMk id="2" creationId="{8EF545C5-3348-16A6-46C0-E9BC40859674}"/>
          </ac:spMkLst>
        </pc:spChg>
        <pc:spChg chg="mod">
          <ac:chgData name="Echefu, Chinwendu" userId="72b5b9bf-cdd0-47a2-8518-7f8aaa09d1ab" providerId="ADAL" clId="{9409B900-7ABB-4005-BFE5-0A28387DBC33}" dt="2023-06-28T17:36:22.285" v="3531" actId="26606"/>
          <ac:spMkLst>
            <pc:docMk/>
            <pc:sldMk cId="1416114534" sldId="256"/>
            <ac:spMk id="3" creationId="{3EE3867A-8A65-6215-7B10-0B98096F82E5}"/>
          </ac:spMkLst>
        </pc:spChg>
        <pc:spChg chg="add del">
          <ac:chgData name="Echefu, Chinwendu" userId="72b5b9bf-cdd0-47a2-8518-7f8aaa09d1ab" providerId="ADAL" clId="{9409B900-7ABB-4005-BFE5-0A28387DBC33}" dt="2023-06-28T17:42:19.925" v="3551"/>
          <ac:spMkLst>
            <pc:docMk/>
            <pc:sldMk cId="1416114534" sldId="256"/>
            <ac:spMk id="8" creationId="{B66F8A2C-B8CF-4B20-9A73-2ADCF6302755}"/>
          </ac:spMkLst>
        </pc:spChg>
        <pc:spChg chg="add del">
          <ac:chgData name="Echefu, Chinwendu" userId="72b5b9bf-cdd0-47a2-8518-7f8aaa09d1ab" providerId="ADAL" clId="{9409B900-7ABB-4005-BFE5-0A28387DBC33}" dt="2023-06-28T17:42:19.925" v="3551"/>
          <ac:spMkLst>
            <pc:docMk/>
            <pc:sldMk cId="1416114534" sldId="256"/>
            <ac:spMk id="10" creationId="{180C23B1-7427-4DF4-BFF1-60CD7E93BC5F}"/>
          </ac:spMkLst>
        </pc:spChg>
        <pc:spChg chg="add del">
          <ac:chgData name="Echefu, Chinwendu" userId="72b5b9bf-cdd0-47a2-8518-7f8aaa09d1ab" providerId="ADAL" clId="{9409B900-7ABB-4005-BFE5-0A28387DBC33}" dt="2023-06-28T17:42:19.925" v="3551"/>
          <ac:spMkLst>
            <pc:docMk/>
            <pc:sldMk cId="1416114534" sldId="256"/>
            <ac:spMk id="12" creationId="{B5DD78E9-DE0D-47AF-A0DB-F475221E3DC7}"/>
          </ac:spMkLst>
        </pc:spChg>
        <pc:spChg chg="add del">
          <ac:chgData name="Echefu, Chinwendu" userId="72b5b9bf-cdd0-47a2-8518-7f8aaa09d1ab" providerId="ADAL" clId="{9409B900-7ABB-4005-BFE5-0A28387DBC33}" dt="2023-06-28T17:42:19.925" v="3551"/>
          <ac:spMkLst>
            <pc:docMk/>
            <pc:sldMk cId="1416114534" sldId="256"/>
            <ac:spMk id="14" creationId="{A118D329-2010-4A15-B57C-429FFAE35B11}"/>
          </ac:spMkLst>
        </pc:spChg>
        <pc:cxnChg chg="add del">
          <ac:chgData name="Echefu, Chinwendu" userId="72b5b9bf-cdd0-47a2-8518-7f8aaa09d1ab" providerId="ADAL" clId="{9409B900-7ABB-4005-BFE5-0A28387DBC33}" dt="2023-06-28T17:42:19.925" v="3551"/>
          <ac:cxnSpMkLst>
            <pc:docMk/>
            <pc:sldMk cId="1416114534" sldId="256"/>
            <ac:cxnSpMk id="16" creationId="{994262BC-EE98-4BD6-82DB-4955E8DCC290}"/>
          </ac:cxnSpMkLst>
        </pc:cxnChg>
      </pc:sldChg>
      <pc:sldChg chg="addSp delSp modSp mod setBg">
        <pc:chgData name="Echefu, Chinwendu" userId="72b5b9bf-cdd0-47a2-8518-7f8aaa09d1ab" providerId="ADAL" clId="{9409B900-7ABB-4005-BFE5-0A28387DBC33}" dt="2023-06-29T15:12:46.472" v="4494" actId="20577"/>
        <pc:sldMkLst>
          <pc:docMk/>
          <pc:sldMk cId="749650769" sldId="257"/>
        </pc:sldMkLst>
        <pc:spChg chg="mod">
          <ac:chgData name="Echefu, Chinwendu" userId="72b5b9bf-cdd0-47a2-8518-7f8aaa09d1ab" providerId="ADAL" clId="{9409B900-7ABB-4005-BFE5-0A28387DBC33}" dt="2023-06-28T17:42:48.452" v="3552" actId="26606"/>
          <ac:spMkLst>
            <pc:docMk/>
            <pc:sldMk cId="749650769" sldId="257"/>
            <ac:spMk id="2" creationId="{A6EB84F5-97CC-8601-4B98-E81A3AC936CA}"/>
          </ac:spMkLst>
        </pc:spChg>
        <pc:spChg chg="add del mod">
          <ac:chgData name="Echefu, Chinwendu" userId="72b5b9bf-cdd0-47a2-8518-7f8aaa09d1ab" providerId="ADAL" clId="{9409B900-7ABB-4005-BFE5-0A28387DBC33}" dt="2023-06-28T17:42:48.452" v="3552" actId="26606"/>
          <ac:spMkLst>
            <pc:docMk/>
            <pc:sldMk cId="749650769" sldId="257"/>
            <ac:spMk id="3" creationId="{A0A2A54B-BC3D-B06A-B53F-051C68121FA0}"/>
          </ac:spMkLst>
        </pc:spChg>
        <pc:spChg chg="add">
          <ac:chgData name="Echefu, Chinwendu" userId="72b5b9bf-cdd0-47a2-8518-7f8aaa09d1ab" providerId="ADAL" clId="{9409B900-7ABB-4005-BFE5-0A28387DBC33}" dt="2023-06-28T17:42:48.452" v="3552" actId="26606"/>
          <ac:spMkLst>
            <pc:docMk/>
            <pc:sldMk cId="749650769" sldId="257"/>
            <ac:spMk id="6" creationId="{7455F7F3-3A58-4BBB-95C7-CF706F9FFA10}"/>
          </ac:spMkLst>
        </pc:spChg>
        <pc:spChg chg="add">
          <ac:chgData name="Echefu, Chinwendu" userId="72b5b9bf-cdd0-47a2-8518-7f8aaa09d1ab" providerId="ADAL" clId="{9409B900-7ABB-4005-BFE5-0A28387DBC33}" dt="2023-06-28T17:42:48.452" v="3552" actId="26606"/>
          <ac:spMkLst>
            <pc:docMk/>
            <pc:sldMk cId="749650769" sldId="257"/>
            <ac:spMk id="7" creationId="{3AE3D314-6F93-4D91-8C0F-E92657F465C6}"/>
          </ac:spMkLst>
        </pc:spChg>
        <pc:spChg chg="add del">
          <ac:chgData name="Echefu, Chinwendu" userId="72b5b9bf-cdd0-47a2-8518-7f8aaa09d1ab" providerId="ADAL" clId="{9409B900-7ABB-4005-BFE5-0A28387DBC33}" dt="2023-06-28T17:37:07.280" v="3535" actId="26606"/>
          <ac:spMkLst>
            <pc:docMk/>
            <pc:sldMk cId="749650769" sldId="257"/>
            <ac:spMk id="9" creationId="{7455F7F3-3A58-4BBB-95C7-CF706F9FFA10}"/>
          </ac:spMkLst>
        </pc:spChg>
        <pc:spChg chg="add del">
          <ac:chgData name="Echefu, Chinwendu" userId="72b5b9bf-cdd0-47a2-8518-7f8aaa09d1ab" providerId="ADAL" clId="{9409B900-7ABB-4005-BFE5-0A28387DBC33}" dt="2023-06-28T17:37:07.280" v="3535" actId="26606"/>
          <ac:spMkLst>
            <pc:docMk/>
            <pc:sldMk cId="749650769" sldId="257"/>
            <ac:spMk id="11" creationId="{3AE3D314-6F93-4D91-8C0F-E92657F465C6}"/>
          </ac:spMkLst>
        </pc:spChg>
        <pc:spChg chg="add del">
          <ac:chgData name="Echefu, Chinwendu" userId="72b5b9bf-cdd0-47a2-8518-7f8aaa09d1ab" providerId="ADAL" clId="{9409B900-7ABB-4005-BFE5-0A28387DBC33}" dt="2023-06-28T17:37:23.724" v="3537" actId="26606"/>
          <ac:spMkLst>
            <pc:docMk/>
            <pc:sldMk cId="749650769" sldId="257"/>
            <ac:spMk id="13" creationId="{7455F7F3-3A58-4BBB-95C7-CF706F9FFA10}"/>
          </ac:spMkLst>
        </pc:spChg>
        <pc:spChg chg="add del">
          <ac:chgData name="Echefu, Chinwendu" userId="72b5b9bf-cdd0-47a2-8518-7f8aaa09d1ab" providerId="ADAL" clId="{9409B900-7ABB-4005-BFE5-0A28387DBC33}" dt="2023-06-28T17:37:23.724" v="3537" actId="26606"/>
          <ac:spMkLst>
            <pc:docMk/>
            <pc:sldMk cId="749650769" sldId="257"/>
            <ac:spMk id="14" creationId="{3AE3D314-6F93-4D91-8C0F-E92657F465C6}"/>
          </ac:spMkLst>
        </pc:spChg>
        <pc:spChg chg="add del">
          <ac:chgData name="Echefu, Chinwendu" userId="72b5b9bf-cdd0-47a2-8518-7f8aaa09d1ab" providerId="ADAL" clId="{9409B900-7ABB-4005-BFE5-0A28387DBC33}" dt="2023-06-28T17:38:11.531" v="3545" actId="26606"/>
          <ac:spMkLst>
            <pc:docMk/>
            <pc:sldMk cId="749650769" sldId="257"/>
            <ac:spMk id="19" creationId="{7455F7F3-3A58-4BBB-95C7-CF706F9FFA10}"/>
          </ac:spMkLst>
        </pc:spChg>
        <pc:spChg chg="add del">
          <ac:chgData name="Echefu, Chinwendu" userId="72b5b9bf-cdd0-47a2-8518-7f8aaa09d1ab" providerId="ADAL" clId="{9409B900-7ABB-4005-BFE5-0A28387DBC33}" dt="2023-06-28T17:38:11.531" v="3545" actId="26606"/>
          <ac:spMkLst>
            <pc:docMk/>
            <pc:sldMk cId="749650769" sldId="257"/>
            <ac:spMk id="20" creationId="{3AE3D314-6F93-4D91-8C0F-E92657F465C6}"/>
          </ac:spMkLst>
        </pc:spChg>
        <pc:graphicFrameChg chg="add del">
          <ac:chgData name="Echefu, Chinwendu" userId="72b5b9bf-cdd0-47a2-8518-7f8aaa09d1ab" providerId="ADAL" clId="{9409B900-7ABB-4005-BFE5-0A28387DBC33}" dt="2023-06-28T17:37:07.280" v="3535" actId="26606"/>
          <ac:graphicFrameMkLst>
            <pc:docMk/>
            <pc:sldMk cId="749650769" sldId="257"/>
            <ac:graphicFrameMk id="5" creationId="{ACB23C10-89E8-EB3B-DC89-F6A1C10503CB}"/>
          </ac:graphicFrameMkLst>
        </pc:graphicFrameChg>
        <pc:graphicFrameChg chg="add mod modGraphic">
          <ac:chgData name="Echefu, Chinwendu" userId="72b5b9bf-cdd0-47a2-8518-7f8aaa09d1ab" providerId="ADAL" clId="{9409B900-7ABB-4005-BFE5-0A28387DBC33}" dt="2023-06-29T15:12:46.472" v="4494" actId="20577"/>
          <ac:graphicFrameMkLst>
            <pc:docMk/>
            <pc:sldMk cId="749650769" sldId="257"/>
            <ac:graphicFrameMk id="8" creationId="{62BFAB15-C8E7-AB22-AA9F-3DF7D57C2480}"/>
          </ac:graphicFrameMkLst>
        </pc:graphicFrameChg>
        <pc:graphicFrameChg chg="add del">
          <ac:chgData name="Echefu, Chinwendu" userId="72b5b9bf-cdd0-47a2-8518-7f8aaa09d1ab" providerId="ADAL" clId="{9409B900-7ABB-4005-BFE5-0A28387DBC33}" dt="2023-06-28T17:37:23.724" v="3537" actId="26606"/>
          <ac:graphicFrameMkLst>
            <pc:docMk/>
            <pc:sldMk cId="749650769" sldId="257"/>
            <ac:graphicFrameMk id="15" creationId="{ECF94ABA-3E67-8A64-4034-46805DEDCB47}"/>
          </ac:graphicFrameMkLst>
        </pc:graphicFrameChg>
        <pc:graphicFrameChg chg="add del">
          <ac:chgData name="Echefu, Chinwendu" userId="72b5b9bf-cdd0-47a2-8518-7f8aaa09d1ab" providerId="ADAL" clId="{9409B900-7ABB-4005-BFE5-0A28387DBC33}" dt="2023-06-28T17:37:33.830" v="3539" actId="26606"/>
          <ac:graphicFrameMkLst>
            <pc:docMk/>
            <pc:sldMk cId="749650769" sldId="257"/>
            <ac:graphicFrameMk id="17" creationId="{D5CAB24B-3B53-239F-4A26-3604B832D7B4}"/>
          </ac:graphicFrameMkLst>
        </pc:graphicFrameChg>
        <pc:graphicFrameChg chg="add del">
          <ac:chgData name="Echefu, Chinwendu" userId="72b5b9bf-cdd0-47a2-8518-7f8aaa09d1ab" providerId="ADAL" clId="{9409B900-7ABB-4005-BFE5-0A28387DBC33}" dt="2023-06-28T17:38:11.531" v="3545" actId="26606"/>
          <ac:graphicFrameMkLst>
            <pc:docMk/>
            <pc:sldMk cId="749650769" sldId="257"/>
            <ac:graphicFrameMk id="21" creationId="{ECF94ABA-3E67-8A64-4034-46805DEDCB47}"/>
          </ac:graphicFrameMkLst>
        </pc:graphicFrameChg>
      </pc:sldChg>
      <pc:sldChg chg="modSp del mod">
        <pc:chgData name="Echefu, Chinwendu" userId="72b5b9bf-cdd0-47a2-8518-7f8aaa09d1ab" providerId="ADAL" clId="{9409B900-7ABB-4005-BFE5-0A28387DBC33}" dt="2023-06-28T03:07:34.003" v="545" actId="2696"/>
        <pc:sldMkLst>
          <pc:docMk/>
          <pc:sldMk cId="554350347" sldId="258"/>
        </pc:sldMkLst>
        <pc:spChg chg="mod">
          <ac:chgData name="Echefu, Chinwendu" userId="72b5b9bf-cdd0-47a2-8518-7f8aaa09d1ab" providerId="ADAL" clId="{9409B900-7ABB-4005-BFE5-0A28387DBC33}" dt="2023-06-28T03:01:18.528" v="523" actId="20577"/>
          <ac:spMkLst>
            <pc:docMk/>
            <pc:sldMk cId="554350347" sldId="258"/>
            <ac:spMk id="2" creationId="{0C183DF5-7F76-BB4E-C0C0-7AA893760F44}"/>
          </ac:spMkLst>
        </pc:spChg>
        <pc:spChg chg="mod">
          <ac:chgData name="Echefu, Chinwendu" userId="72b5b9bf-cdd0-47a2-8518-7f8aaa09d1ab" providerId="ADAL" clId="{9409B900-7ABB-4005-BFE5-0A28387DBC33}" dt="2023-06-28T03:06:38.213" v="542" actId="21"/>
          <ac:spMkLst>
            <pc:docMk/>
            <pc:sldMk cId="554350347" sldId="258"/>
            <ac:spMk id="3" creationId="{6E9DA16B-91B4-FD88-6115-AB05B6AF043A}"/>
          </ac:spMkLst>
        </pc:spChg>
      </pc:sldChg>
      <pc:sldChg chg="addSp delSp modSp mod setBg">
        <pc:chgData name="Echefu, Chinwendu" userId="72b5b9bf-cdd0-47a2-8518-7f8aaa09d1ab" providerId="ADAL" clId="{9409B900-7ABB-4005-BFE5-0A28387DBC33}" dt="2023-06-28T17:43:44.110" v="3554" actId="26606"/>
        <pc:sldMkLst>
          <pc:docMk/>
          <pc:sldMk cId="2492489412" sldId="259"/>
        </pc:sldMkLst>
        <pc:spChg chg="mod">
          <ac:chgData name="Echefu, Chinwendu" userId="72b5b9bf-cdd0-47a2-8518-7f8aaa09d1ab" providerId="ADAL" clId="{9409B900-7ABB-4005-BFE5-0A28387DBC33}" dt="2023-06-28T17:43:44.110" v="3554" actId="26606"/>
          <ac:spMkLst>
            <pc:docMk/>
            <pc:sldMk cId="2492489412" sldId="259"/>
            <ac:spMk id="2" creationId="{7EFCC827-80F9-9185-90EF-41F45DBBF562}"/>
          </ac:spMkLst>
        </pc:spChg>
        <pc:spChg chg="add del mod">
          <ac:chgData name="Echefu, Chinwendu" userId="72b5b9bf-cdd0-47a2-8518-7f8aaa09d1ab" providerId="ADAL" clId="{9409B900-7ABB-4005-BFE5-0A28387DBC33}" dt="2023-06-28T17:43:44.110" v="3554" actId="26606"/>
          <ac:spMkLst>
            <pc:docMk/>
            <pc:sldMk cId="2492489412" sldId="259"/>
            <ac:spMk id="3" creationId="{D8F90028-D1A6-3A87-9EE8-1A41C6C126E8}"/>
          </ac:spMkLst>
        </pc:spChg>
        <pc:spChg chg="add">
          <ac:chgData name="Echefu, Chinwendu" userId="72b5b9bf-cdd0-47a2-8518-7f8aaa09d1ab" providerId="ADAL" clId="{9409B900-7ABB-4005-BFE5-0A28387DBC33}" dt="2023-06-28T17:43:44.110" v="3554" actId="26606"/>
          <ac:spMkLst>
            <pc:docMk/>
            <pc:sldMk cId="2492489412" sldId="259"/>
            <ac:spMk id="6" creationId="{7455F7F3-3A58-4BBB-95C7-CF706F9FFA10}"/>
          </ac:spMkLst>
        </pc:spChg>
        <pc:spChg chg="add">
          <ac:chgData name="Echefu, Chinwendu" userId="72b5b9bf-cdd0-47a2-8518-7f8aaa09d1ab" providerId="ADAL" clId="{9409B900-7ABB-4005-BFE5-0A28387DBC33}" dt="2023-06-28T17:43:44.110" v="3554" actId="26606"/>
          <ac:spMkLst>
            <pc:docMk/>
            <pc:sldMk cId="2492489412" sldId="259"/>
            <ac:spMk id="8" creationId="{3AE3D314-6F93-4D91-8C0F-E92657F465C6}"/>
          </ac:spMkLst>
        </pc:spChg>
        <pc:spChg chg="add del">
          <ac:chgData name="Echefu, Chinwendu" userId="72b5b9bf-cdd0-47a2-8518-7f8aaa09d1ab" providerId="ADAL" clId="{9409B900-7ABB-4005-BFE5-0A28387DBC33}" dt="2023-06-28T17:38:10.111" v="3544" actId="26606"/>
          <ac:spMkLst>
            <pc:docMk/>
            <pc:sldMk cId="2492489412" sldId="259"/>
            <ac:spMk id="9" creationId="{7455F7F3-3A58-4BBB-95C7-CF706F9FFA10}"/>
          </ac:spMkLst>
        </pc:spChg>
        <pc:spChg chg="add del">
          <ac:chgData name="Echefu, Chinwendu" userId="72b5b9bf-cdd0-47a2-8518-7f8aaa09d1ab" providerId="ADAL" clId="{9409B900-7ABB-4005-BFE5-0A28387DBC33}" dt="2023-06-28T17:38:10.111" v="3544" actId="26606"/>
          <ac:spMkLst>
            <pc:docMk/>
            <pc:sldMk cId="2492489412" sldId="259"/>
            <ac:spMk id="11" creationId="{3AE3D314-6F93-4D91-8C0F-E92657F465C6}"/>
          </ac:spMkLst>
        </pc:spChg>
        <pc:graphicFrameChg chg="add del">
          <ac:chgData name="Echefu, Chinwendu" userId="72b5b9bf-cdd0-47a2-8518-7f8aaa09d1ab" providerId="ADAL" clId="{9409B900-7ABB-4005-BFE5-0A28387DBC33}" dt="2023-06-28T17:38:03.287" v="3542" actId="26606"/>
          <ac:graphicFrameMkLst>
            <pc:docMk/>
            <pc:sldMk cId="2492489412" sldId="259"/>
            <ac:graphicFrameMk id="5" creationId="{6CF0C7DF-AF28-2551-40A4-7A0CCC9D6E7E}"/>
          </ac:graphicFrameMkLst>
        </pc:graphicFrameChg>
        <pc:graphicFrameChg chg="add del">
          <ac:chgData name="Echefu, Chinwendu" userId="72b5b9bf-cdd0-47a2-8518-7f8aaa09d1ab" providerId="ADAL" clId="{9409B900-7ABB-4005-BFE5-0A28387DBC33}" dt="2023-06-28T17:38:10.111" v="3544" actId="26606"/>
          <ac:graphicFrameMkLst>
            <pc:docMk/>
            <pc:sldMk cId="2492489412" sldId="259"/>
            <ac:graphicFrameMk id="7" creationId="{36F72C50-0F2C-F863-557A-A2F4CAB55443}"/>
          </ac:graphicFrameMkLst>
        </pc:graphicFrameChg>
        <pc:graphicFrameChg chg="add">
          <ac:chgData name="Echefu, Chinwendu" userId="72b5b9bf-cdd0-47a2-8518-7f8aaa09d1ab" providerId="ADAL" clId="{9409B900-7ABB-4005-BFE5-0A28387DBC33}" dt="2023-06-28T17:43:44.110" v="3554" actId="26606"/>
          <ac:graphicFrameMkLst>
            <pc:docMk/>
            <pc:sldMk cId="2492489412" sldId="259"/>
            <ac:graphicFrameMk id="10" creationId="{665487EE-395E-9E3B-B5D7-9AAB544D4BD1}"/>
          </ac:graphicFrameMkLst>
        </pc:graphicFrameChg>
      </pc:sldChg>
      <pc:sldChg chg="addSp modSp mod setBg">
        <pc:chgData name="Echefu, Chinwendu" userId="72b5b9bf-cdd0-47a2-8518-7f8aaa09d1ab" providerId="ADAL" clId="{9409B900-7ABB-4005-BFE5-0A28387DBC33}" dt="2023-06-29T14:40:59.226" v="4207" actId="20577"/>
        <pc:sldMkLst>
          <pc:docMk/>
          <pc:sldMk cId="3433761057" sldId="260"/>
        </pc:sldMkLst>
        <pc:spChg chg="mod">
          <ac:chgData name="Echefu, Chinwendu" userId="72b5b9bf-cdd0-47a2-8518-7f8aaa09d1ab" providerId="ADAL" clId="{9409B900-7ABB-4005-BFE5-0A28387DBC33}" dt="2023-06-29T14:40:59.226" v="4207" actId="20577"/>
          <ac:spMkLst>
            <pc:docMk/>
            <pc:sldMk cId="3433761057" sldId="260"/>
            <ac:spMk id="2" creationId="{EFDC7FB1-7043-1A99-46AA-70D3C9EC165D}"/>
          </ac:spMkLst>
        </pc:spChg>
        <pc:spChg chg="mod">
          <ac:chgData name="Echefu, Chinwendu" userId="72b5b9bf-cdd0-47a2-8518-7f8aaa09d1ab" providerId="ADAL" clId="{9409B900-7ABB-4005-BFE5-0A28387DBC33}" dt="2023-06-28T17:44:44.184" v="3555" actId="26606"/>
          <ac:spMkLst>
            <pc:docMk/>
            <pc:sldMk cId="3433761057" sldId="260"/>
            <ac:spMk id="3" creationId="{F3E2222E-EE4F-98C6-0BC8-05D22E39C497}"/>
          </ac:spMkLst>
        </pc:spChg>
        <pc:spChg chg="add">
          <ac:chgData name="Echefu, Chinwendu" userId="72b5b9bf-cdd0-47a2-8518-7f8aaa09d1ab" providerId="ADAL" clId="{9409B900-7ABB-4005-BFE5-0A28387DBC33}" dt="2023-06-28T17:44:44.184" v="3555" actId="26606"/>
          <ac:spMkLst>
            <pc:docMk/>
            <pc:sldMk cId="3433761057" sldId="260"/>
            <ac:spMk id="8" creationId="{ED15573D-0E45-4691-B525-471152EC18CD}"/>
          </ac:spMkLst>
        </pc:spChg>
        <pc:spChg chg="add">
          <ac:chgData name="Echefu, Chinwendu" userId="72b5b9bf-cdd0-47a2-8518-7f8aaa09d1ab" providerId="ADAL" clId="{9409B900-7ABB-4005-BFE5-0A28387DBC33}" dt="2023-06-28T17:44:44.184" v="3555" actId="26606"/>
          <ac:spMkLst>
            <pc:docMk/>
            <pc:sldMk cId="3433761057" sldId="260"/>
            <ac:spMk id="10" creationId="{9E448559-19A4-4252-8C27-54C1DA906F8A}"/>
          </ac:spMkLst>
        </pc:spChg>
      </pc:sldChg>
      <pc:sldChg chg="addSp delSp modSp mod setBg">
        <pc:chgData name="Echefu, Chinwendu" userId="72b5b9bf-cdd0-47a2-8518-7f8aaa09d1ab" providerId="ADAL" clId="{9409B900-7ABB-4005-BFE5-0A28387DBC33}" dt="2023-06-29T15:17:31.154" v="4601" actId="20577"/>
        <pc:sldMkLst>
          <pc:docMk/>
          <pc:sldMk cId="1025400169" sldId="261"/>
        </pc:sldMkLst>
        <pc:spChg chg="mod">
          <ac:chgData name="Echefu, Chinwendu" userId="72b5b9bf-cdd0-47a2-8518-7f8aaa09d1ab" providerId="ADAL" clId="{9409B900-7ABB-4005-BFE5-0A28387DBC33}" dt="2023-06-28T17:50:18.031" v="3566" actId="1076"/>
          <ac:spMkLst>
            <pc:docMk/>
            <pc:sldMk cId="1025400169" sldId="261"/>
            <ac:spMk id="2" creationId="{30CCCC55-4D1F-DBD6-3665-BA04DA207A73}"/>
          </ac:spMkLst>
        </pc:spChg>
        <pc:spChg chg="add del mod">
          <ac:chgData name="Echefu, Chinwendu" userId="72b5b9bf-cdd0-47a2-8518-7f8aaa09d1ab" providerId="ADAL" clId="{9409B900-7ABB-4005-BFE5-0A28387DBC33}" dt="2023-06-29T15:17:31.154" v="4601" actId="20577"/>
          <ac:spMkLst>
            <pc:docMk/>
            <pc:sldMk cId="1025400169" sldId="261"/>
            <ac:spMk id="3" creationId="{8412AAD2-A4E0-B720-B244-C694ABC121DF}"/>
          </ac:spMkLst>
        </pc:spChg>
        <pc:spChg chg="add del">
          <ac:chgData name="Echefu, Chinwendu" userId="72b5b9bf-cdd0-47a2-8518-7f8aaa09d1ab" providerId="ADAL" clId="{9409B900-7ABB-4005-BFE5-0A28387DBC33}" dt="2023-06-28T17:49:33.524" v="3564" actId="26606"/>
          <ac:spMkLst>
            <pc:docMk/>
            <pc:sldMk cId="1025400169" sldId="261"/>
            <ac:spMk id="7" creationId="{7455F7F3-3A58-4BBB-95C7-CF706F9FFA10}"/>
          </ac:spMkLst>
        </pc:spChg>
        <pc:spChg chg="add del">
          <ac:chgData name="Echefu, Chinwendu" userId="72b5b9bf-cdd0-47a2-8518-7f8aaa09d1ab" providerId="ADAL" clId="{9409B900-7ABB-4005-BFE5-0A28387DBC33}" dt="2023-06-28T17:49:33.524" v="3564" actId="26606"/>
          <ac:spMkLst>
            <pc:docMk/>
            <pc:sldMk cId="1025400169" sldId="261"/>
            <ac:spMk id="8" creationId="{3AE3D314-6F93-4D91-8C0F-E92657F465C6}"/>
          </ac:spMkLst>
        </pc:spChg>
        <pc:spChg chg="add del">
          <ac:chgData name="Echefu, Chinwendu" userId="72b5b9bf-cdd0-47a2-8518-7f8aaa09d1ab" providerId="ADAL" clId="{9409B900-7ABB-4005-BFE5-0A28387DBC33}" dt="2023-06-28T17:49:20.653" v="3562" actId="26606"/>
          <ac:spMkLst>
            <pc:docMk/>
            <pc:sldMk cId="1025400169" sldId="261"/>
            <ac:spMk id="9" creationId="{BD7A9026-87C9-4F44-9EC3-75AA7E6FB8D2}"/>
          </ac:spMkLst>
        </pc:spChg>
        <pc:spChg chg="add del">
          <ac:chgData name="Echefu, Chinwendu" userId="72b5b9bf-cdd0-47a2-8518-7f8aaa09d1ab" providerId="ADAL" clId="{9409B900-7ABB-4005-BFE5-0A28387DBC33}" dt="2023-06-28T17:49:20.653" v="3562" actId="26606"/>
          <ac:spMkLst>
            <pc:docMk/>
            <pc:sldMk cId="1025400169" sldId="261"/>
            <ac:spMk id="11" creationId="{39D4A564-D451-4CDB-971B-95F3B044C6A3}"/>
          </ac:spMkLst>
        </pc:spChg>
        <pc:spChg chg="add del">
          <ac:chgData name="Echefu, Chinwendu" userId="72b5b9bf-cdd0-47a2-8518-7f8aaa09d1ab" providerId="ADAL" clId="{9409B900-7ABB-4005-BFE5-0A28387DBC33}" dt="2023-06-28T17:49:20.653" v="3562" actId="26606"/>
          <ac:spMkLst>
            <pc:docMk/>
            <pc:sldMk cId="1025400169" sldId="261"/>
            <ac:spMk id="13" creationId="{C7CB884E-F589-488F-ADF5-77FF20080A2C}"/>
          </ac:spMkLst>
        </pc:spChg>
        <pc:spChg chg="add del">
          <ac:chgData name="Echefu, Chinwendu" userId="72b5b9bf-cdd0-47a2-8518-7f8aaa09d1ab" providerId="ADAL" clId="{9409B900-7ABB-4005-BFE5-0A28387DBC33}" dt="2023-06-28T17:49:20.653" v="3562" actId="26606"/>
          <ac:spMkLst>
            <pc:docMk/>
            <pc:sldMk cId="1025400169" sldId="261"/>
            <ac:spMk id="15" creationId="{11603A8D-1B1C-4538-9FE9-374B8FD5550B}"/>
          </ac:spMkLst>
        </pc:spChg>
        <pc:spChg chg="add del">
          <ac:chgData name="Echefu, Chinwendu" userId="72b5b9bf-cdd0-47a2-8518-7f8aaa09d1ab" providerId="ADAL" clId="{9409B900-7ABB-4005-BFE5-0A28387DBC33}" dt="2023-06-28T17:49:20.653" v="3562" actId="26606"/>
          <ac:spMkLst>
            <pc:docMk/>
            <pc:sldMk cId="1025400169" sldId="261"/>
            <ac:spMk id="17" creationId="{69BE86D1-7317-478F-819B-8779B075C234}"/>
          </ac:spMkLst>
        </pc:spChg>
        <pc:graphicFrameChg chg="add del">
          <ac:chgData name="Echefu, Chinwendu" userId="72b5b9bf-cdd0-47a2-8518-7f8aaa09d1ab" providerId="ADAL" clId="{9409B900-7ABB-4005-BFE5-0A28387DBC33}" dt="2023-06-28T17:49:08.852" v="3560" actId="26606"/>
          <ac:graphicFrameMkLst>
            <pc:docMk/>
            <pc:sldMk cId="1025400169" sldId="261"/>
            <ac:graphicFrameMk id="5" creationId="{214BC19B-D3D2-CDF7-10A7-9F88572DC4FB}"/>
          </ac:graphicFrameMkLst>
        </pc:graphicFrameChg>
        <pc:graphicFrameChg chg="add del">
          <ac:chgData name="Echefu, Chinwendu" userId="72b5b9bf-cdd0-47a2-8518-7f8aaa09d1ab" providerId="ADAL" clId="{9409B900-7ABB-4005-BFE5-0A28387DBC33}" dt="2023-06-28T17:49:20.653" v="3562" actId="26606"/>
          <ac:graphicFrameMkLst>
            <pc:docMk/>
            <pc:sldMk cId="1025400169" sldId="261"/>
            <ac:graphicFrameMk id="6" creationId="{18495EEF-D263-1B7B-1697-B0803A63CC9E}"/>
          </ac:graphicFrameMkLst>
        </pc:graphicFrameChg>
        <pc:graphicFrameChg chg="add del">
          <ac:chgData name="Echefu, Chinwendu" userId="72b5b9bf-cdd0-47a2-8518-7f8aaa09d1ab" providerId="ADAL" clId="{9409B900-7ABB-4005-BFE5-0A28387DBC33}" dt="2023-06-28T17:49:33.524" v="3564" actId="26606"/>
          <ac:graphicFrameMkLst>
            <pc:docMk/>
            <pc:sldMk cId="1025400169" sldId="261"/>
            <ac:graphicFrameMk id="10" creationId="{28A3E281-4898-5A0F-576F-016F0440E047}"/>
          </ac:graphicFrameMkLst>
        </pc:graphicFrameChg>
      </pc:sldChg>
      <pc:sldChg chg="addSp delSp modSp mod setBg">
        <pc:chgData name="Echefu, Chinwendu" userId="72b5b9bf-cdd0-47a2-8518-7f8aaa09d1ab" providerId="ADAL" clId="{9409B900-7ABB-4005-BFE5-0A28387DBC33}" dt="2023-06-29T15:01:05.251" v="4298" actId="20577"/>
        <pc:sldMkLst>
          <pc:docMk/>
          <pc:sldMk cId="4156593456" sldId="262"/>
        </pc:sldMkLst>
        <pc:spChg chg="mod">
          <ac:chgData name="Echefu, Chinwendu" userId="72b5b9bf-cdd0-47a2-8518-7f8aaa09d1ab" providerId="ADAL" clId="{9409B900-7ABB-4005-BFE5-0A28387DBC33}" dt="2023-06-28T17:58:38.717" v="3625" actId="26606"/>
          <ac:spMkLst>
            <pc:docMk/>
            <pc:sldMk cId="4156593456" sldId="262"/>
            <ac:spMk id="2" creationId="{1251799E-1A57-1951-7360-C9B4B367C9FD}"/>
          </ac:spMkLst>
        </pc:spChg>
        <pc:spChg chg="del mod">
          <ac:chgData name="Echefu, Chinwendu" userId="72b5b9bf-cdd0-47a2-8518-7f8aaa09d1ab" providerId="ADAL" clId="{9409B900-7ABB-4005-BFE5-0A28387DBC33}" dt="2023-06-28T05:04:02.914" v="1111" actId="3680"/>
          <ac:spMkLst>
            <pc:docMk/>
            <pc:sldMk cId="4156593456" sldId="262"/>
            <ac:spMk id="3" creationId="{0A76F3C2-DDFD-8A64-4617-A45599A5BE13}"/>
          </ac:spMkLst>
        </pc:spChg>
        <pc:spChg chg="add del">
          <ac:chgData name="Echefu, Chinwendu" userId="72b5b9bf-cdd0-47a2-8518-7f8aaa09d1ab" providerId="ADAL" clId="{9409B900-7ABB-4005-BFE5-0A28387DBC33}" dt="2023-06-28T17:53:42.010" v="3570" actId="26606"/>
          <ac:spMkLst>
            <pc:docMk/>
            <pc:sldMk cId="4156593456" sldId="262"/>
            <ac:spMk id="6" creationId="{7455F7F3-3A58-4BBB-95C7-CF706F9FFA10}"/>
          </ac:spMkLst>
        </pc:spChg>
        <pc:spChg chg="add del">
          <ac:chgData name="Echefu, Chinwendu" userId="72b5b9bf-cdd0-47a2-8518-7f8aaa09d1ab" providerId="ADAL" clId="{9409B900-7ABB-4005-BFE5-0A28387DBC33}" dt="2023-06-28T17:58:38.700" v="3624" actId="26606"/>
          <ac:spMkLst>
            <pc:docMk/>
            <pc:sldMk cId="4156593456" sldId="262"/>
            <ac:spMk id="8" creationId="{7455F7F3-3A58-4BBB-95C7-CF706F9FFA10}"/>
          </ac:spMkLst>
        </pc:spChg>
        <pc:spChg chg="add del">
          <ac:chgData name="Echefu, Chinwendu" userId="72b5b9bf-cdd0-47a2-8518-7f8aaa09d1ab" providerId="ADAL" clId="{9409B900-7ABB-4005-BFE5-0A28387DBC33}" dt="2023-06-28T17:52:47.222" v="3568" actId="26606"/>
          <ac:spMkLst>
            <pc:docMk/>
            <pc:sldMk cId="4156593456" sldId="262"/>
            <ac:spMk id="9" creationId="{6D8B6CDF-D086-60A1-5A1E-03D3E372F20C}"/>
          </ac:spMkLst>
        </pc:spChg>
        <pc:spChg chg="add del">
          <ac:chgData name="Echefu, Chinwendu" userId="72b5b9bf-cdd0-47a2-8518-7f8aaa09d1ab" providerId="ADAL" clId="{9409B900-7ABB-4005-BFE5-0A28387DBC33}" dt="2023-06-28T17:58:38.700" v="3624" actId="26606"/>
          <ac:spMkLst>
            <pc:docMk/>
            <pc:sldMk cId="4156593456" sldId="262"/>
            <ac:spMk id="10" creationId="{3AE3D314-6F93-4D91-8C0F-E92657F465C6}"/>
          </ac:spMkLst>
        </pc:spChg>
        <pc:spChg chg="add del">
          <ac:chgData name="Echefu, Chinwendu" userId="72b5b9bf-cdd0-47a2-8518-7f8aaa09d1ab" providerId="ADAL" clId="{9409B900-7ABB-4005-BFE5-0A28387DBC33}" dt="2023-06-28T17:53:42.010" v="3570" actId="26606"/>
          <ac:spMkLst>
            <pc:docMk/>
            <pc:sldMk cId="4156593456" sldId="262"/>
            <ac:spMk id="11" creationId="{3AE3D314-6F93-4D91-8C0F-E92657F465C6}"/>
          </ac:spMkLst>
        </pc:spChg>
        <pc:spChg chg="add del">
          <ac:chgData name="Echefu, Chinwendu" userId="72b5b9bf-cdd0-47a2-8518-7f8aaa09d1ab" providerId="ADAL" clId="{9409B900-7ABB-4005-BFE5-0A28387DBC33}" dt="2023-06-28T17:52:47.222" v="3568" actId="26606"/>
          <ac:spMkLst>
            <pc:docMk/>
            <pc:sldMk cId="4156593456" sldId="262"/>
            <ac:spMk id="12" creationId="{0E9B969E-CD96-4162-BA90-449BBDA95EAE}"/>
          </ac:spMkLst>
        </pc:spChg>
        <pc:spChg chg="add">
          <ac:chgData name="Echefu, Chinwendu" userId="72b5b9bf-cdd0-47a2-8518-7f8aaa09d1ab" providerId="ADAL" clId="{9409B900-7ABB-4005-BFE5-0A28387DBC33}" dt="2023-06-28T17:58:38.717" v="3625" actId="26606"/>
          <ac:spMkLst>
            <pc:docMk/>
            <pc:sldMk cId="4156593456" sldId="262"/>
            <ac:spMk id="13" creationId="{6936D704-5904-42AD-9DA1-E236DCE15D6B}"/>
          </ac:spMkLst>
        </pc:spChg>
        <pc:spChg chg="add del">
          <ac:chgData name="Echefu, Chinwendu" userId="72b5b9bf-cdd0-47a2-8518-7f8aaa09d1ab" providerId="ADAL" clId="{9409B900-7ABB-4005-BFE5-0A28387DBC33}" dt="2023-06-28T17:52:47.222" v="3568" actId="26606"/>
          <ac:spMkLst>
            <pc:docMk/>
            <pc:sldMk cId="4156593456" sldId="262"/>
            <ac:spMk id="14" creationId="{6B6401A4-FEE5-4976-857C-1FD0CDB2E2DC}"/>
          </ac:spMkLst>
        </pc:spChg>
        <pc:spChg chg="add mod">
          <ac:chgData name="Echefu, Chinwendu" userId="72b5b9bf-cdd0-47a2-8518-7f8aaa09d1ab" providerId="ADAL" clId="{9409B900-7ABB-4005-BFE5-0A28387DBC33}" dt="2023-06-28T18:19:40.788" v="4111" actId="20577"/>
          <ac:spMkLst>
            <pc:docMk/>
            <pc:sldMk cId="4156593456" sldId="262"/>
            <ac:spMk id="15" creationId="{6FA0230C-6F13-C26C-E878-86FC5C5714EE}"/>
          </ac:spMkLst>
        </pc:spChg>
        <pc:spChg chg="add del">
          <ac:chgData name="Echefu, Chinwendu" userId="72b5b9bf-cdd0-47a2-8518-7f8aaa09d1ab" providerId="ADAL" clId="{9409B900-7ABB-4005-BFE5-0A28387DBC33}" dt="2023-06-28T17:52:47.222" v="3568" actId="26606"/>
          <ac:spMkLst>
            <pc:docMk/>
            <pc:sldMk cId="4156593456" sldId="262"/>
            <ac:spMk id="16" creationId="{047AF1DF-6993-45FB-92A5-C36B1A680F61}"/>
          </ac:spMkLst>
        </pc:spChg>
        <pc:graphicFrameChg chg="add del mod ord modGraphic">
          <ac:chgData name="Echefu, Chinwendu" userId="72b5b9bf-cdd0-47a2-8518-7f8aaa09d1ab" providerId="ADAL" clId="{9409B900-7ABB-4005-BFE5-0A28387DBC33}" dt="2023-06-28T17:58:38.717" v="3625" actId="26606"/>
          <ac:graphicFrameMkLst>
            <pc:docMk/>
            <pc:sldMk cId="4156593456" sldId="262"/>
            <ac:graphicFrameMk id="4" creationId="{44FE2303-C4B7-3D0A-C3DD-BF72A707C247}"/>
          </ac:graphicFrameMkLst>
        </pc:graphicFrameChg>
        <pc:graphicFrameChg chg="add del">
          <ac:chgData name="Echefu, Chinwendu" userId="72b5b9bf-cdd0-47a2-8518-7f8aaa09d1ab" providerId="ADAL" clId="{9409B900-7ABB-4005-BFE5-0A28387DBC33}" dt="2023-06-28T17:52:47.222" v="3568" actId="26606"/>
          <ac:graphicFrameMkLst>
            <pc:docMk/>
            <pc:sldMk cId="4156593456" sldId="262"/>
            <ac:graphicFrameMk id="7" creationId="{44FE2303-C4B7-3D0A-C3DD-BF72A707C247}"/>
          </ac:graphicFrameMkLst>
        </pc:graphicFrameChg>
        <pc:graphicFrameChg chg="add modGraphic">
          <ac:chgData name="Echefu, Chinwendu" userId="72b5b9bf-cdd0-47a2-8518-7f8aaa09d1ab" providerId="ADAL" clId="{9409B900-7ABB-4005-BFE5-0A28387DBC33}" dt="2023-06-29T15:01:05.251" v="4298" actId="20577"/>
          <ac:graphicFrameMkLst>
            <pc:docMk/>
            <pc:sldMk cId="4156593456" sldId="262"/>
            <ac:graphicFrameMk id="17" creationId="{44FE2303-C4B7-3D0A-C3DD-BF72A707C247}"/>
          </ac:graphicFrameMkLst>
        </pc:graphicFrameChg>
      </pc:sldChg>
      <pc:sldChg chg="delSp modSp mod delDesignElem">
        <pc:chgData name="Echefu, Chinwendu" userId="72b5b9bf-cdd0-47a2-8518-7f8aaa09d1ab" providerId="ADAL" clId="{9409B900-7ABB-4005-BFE5-0A28387DBC33}" dt="2023-06-29T15:04:06.434" v="4330" actId="20577"/>
        <pc:sldMkLst>
          <pc:docMk/>
          <pc:sldMk cId="3638106890" sldId="263"/>
        </pc:sldMkLst>
        <pc:spChg chg="mod">
          <ac:chgData name="Echefu, Chinwendu" userId="72b5b9bf-cdd0-47a2-8518-7f8aaa09d1ab" providerId="ADAL" clId="{9409B900-7ABB-4005-BFE5-0A28387DBC33}" dt="2023-06-29T15:04:06.434" v="4330" actId="20577"/>
          <ac:spMkLst>
            <pc:docMk/>
            <pc:sldMk cId="3638106890" sldId="263"/>
            <ac:spMk id="2" creationId="{E4A527DE-2E32-95A3-DB04-A1E30D98CE18}"/>
          </ac:spMkLst>
        </pc:spChg>
        <pc:spChg chg="mod">
          <ac:chgData name="Echefu, Chinwendu" userId="72b5b9bf-cdd0-47a2-8518-7f8aaa09d1ab" providerId="ADAL" clId="{9409B900-7ABB-4005-BFE5-0A28387DBC33}" dt="2023-06-28T06:23:24.417" v="2208" actId="20577"/>
          <ac:spMkLst>
            <pc:docMk/>
            <pc:sldMk cId="3638106890" sldId="263"/>
            <ac:spMk id="3" creationId="{B77B10F3-A59A-23D8-0A14-82129ADD6DD5}"/>
          </ac:spMkLst>
        </pc:spChg>
        <pc:spChg chg="del">
          <ac:chgData name="Echefu, Chinwendu" userId="72b5b9bf-cdd0-47a2-8518-7f8aaa09d1ab" providerId="ADAL" clId="{9409B900-7ABB-4005-BFE5-0A28387DBC33}" dt="2023-06-28T17:36:07.572" v="3521"/>
          <ac:spMkLst>
            <pc:docMk/>
            <pc:sldMk cId="3638106890" sldId="263"/>
            <ac:spMk id="1033" creationId="{CD8B4F24-440B-49E9-B85D-733523DC064B}"/>
          </ac:spMkLst>
        </pc:spChg>
        <pc:spChg chg="del">
          <ac:chgData name="Echefu, Chinwendu" userId="72b5b9bf-cdd0-47a2-8518-7f8aaa09d1ab" providerId="ADAL" clId="{9409B900-7ABB-4005-BFE5-0A28387DBC33}" dt="2023-06-28T17:36:07.572" v="3521"/>
          <ac:spMkLst>
            <pc:docMk/>
            <pc:sldMk cId="3638106890" sldId="263"/>
            <ac:spMk id="1054" creationId="{2B97F24A-32CE-4C1C-A50D-3016B394DCFB}"/>
          </ac:spMkLst>
        </pc:spChg>
      </pc:sldChg>
      <pc:sldChg chg="delSp modSp mod delDesignElem">
        <pc:chgData name="Echefu, Chinwendu" userId="72b5b9bf-cdd0-47a2-8518-7f8aaa09d1ab" providerId="ADAL" clId="{9409B900-7ABB-4005-BFE5-0A28387DBC33}" dt="2023-06-29T15:04:37.630" v="4333" actId="255"/>
        <pc:sldMkLst>
          <pc:docMk/>
          <pc:sldMk cId="3350076914" sldId="264"/>
        </pc:sldMkLst>
        <pc:spChg chg="mod">
          <ac:chgData name="Echefu, Chinwendu" userId="72b5b9bf-cdd0-47a2-8518-7f8aaa09d1ab" providerId="ADAL" clId="{9409B900-7ABB-4005-BFE5-0A28387DBC33}" dt="2023-06-29T15:04:37.630" v="4333" actId="255"/>
          <ac:spMkLst>
            <pc:docMk/>
            <pc:sldMk cId="3350076914" sldId="264"/>
            <ac:spMk id="2" creationId="{4AC94564-B4E4-B8AC-CFB1-F743AAED9D06}"/>
          </ac:spMkLst>
        </pc:spChg>
        <pc:spChg chg="mod">
          <ac:chgData name="Echefu, Chinwendu" userId="72b5b9bf-cdd0-47a2-8518-7f8aaa09d1ab" providerId="ADAL" clId="{9409B900-7ABB-4005-BFE5-0A28387DBC33}" dt="2023-06-29T15:02:58.190" v="4302" actId="20577"/>
          <ac:spMkLst>
            <pc:docMk/>
            <pc:sldMk cId="3350076914" sldId="264"/>
            <ac:spMk id="8" creationId="{50570B1F-C04F-FB04-00EE-87EF46F28AF6}"/>
          </ac:spMkLst>
        </pc:spChg>
        <pc:spChg chg="del">
          <ac:chgData name="Echefu, Chinwendu" userId="72b5b9bf-cdd0-47a2-8518-7f8aaa09d1ab" providerId="ADAL" clId="{9409B900-7ABB-4005-BFE5-0A28387DBC33}" dt="2023-06-28T17:36:07.572" v="3521"/>
          <ac:spMkLst>
            <pc:docMk/>
            <pc:sldMk cId="3350076914" sldId="264"/>
            <ac:spMk id="11" creationId="{2B97F24A-32CE-4C1C-A50D-3016B394DCFB}"/>
          </ac:spMkLst>
        </pc:spChg>
        <pc:spChg chg="del">
          <ac:chgData name="Echefu, Chinwendu" userId="72b5b9bf-cdd0-47a2-8518-7f8aaa09d1ab" providerId="ADAL" clId="{9409B900-7ABB-4005-BFE5-0A28387DBC33}" dt="2023-06-28T17:36:07.572" v="3521"/>
          <ac:spMkLst>
            <pc:docMk/>
            <pc:sldMk cId="3350076914" sldId="264"/>
            <ac:spMk id="13" creationId="{CD8B4F24-440B-49E9-B85D-733523DC064B}"/>
          </ac:spMkLst>
        </pc:spChg>
      </pc:sldChg>
      <pc:sldChg chg="modSp mod">
        <pc:chgData name="Echefu, Chinwendu" userId="72b5b9bf-cdd0-47a2-8518-7f8aaa09d1ab" providerId="ADAL" clId="{9409B900-7ABB-4005-BFE5-0A28387DBC33}" dt="2023-06-29T15:06:19.693" v="4412" actId="20577"/>
        <pc:sldMkLst>
          <pc:docMk/>
          <pc:sldMk cId="3190603905" sldId="265"/>
        </pc:sldMkLst>
        <pc:spChg chg="mod">
          <ac:chgData name="Echefu, Chinwendu" userId="72b5b9bf-cdd0-47a2-8518-7f8aaa09d1ab" providerId="ADAL" clId="{9409B900-7ABB-4005-BFE5-0A28387DBC33}" dt="2023-06-29T15:06:19.693" v="4412" actId="20577"/>
          <ac:spMkLst>
            <pc:docMk/>
            <pc:sldMk cId="3190603905" sldId="265"/>
            <ac:spMk id="5" creationId="{1B0636F9-DDD0-8754-97B5-3202A931D147}"/>
          </ac:spMkLst>
        </pc:spChg>
        <pc:spChg chg="mod">
          <ac:chgData name="Echefu, Chinwendu" userId="72b5b9bf-cdd0-47a2-8518-7f8aaa09d1ab" providerId="ADAL" clId="{9409B900-7ABB-4005-BFE5-0A28387DBC33}" dt="2023-06-28T17:42:19.925" v="3551"/>
          <ac:spMkLst>
            <pc:docMk/>
            <pc:sldMk cId="3190603905" sldId="265"/>
            <ac:spMk id="6" creationId="{64D6CB22-538B-E1DF-8D05-B17FC6100CAF}"/>
          </ac:spMkLst>
        </pc:spChg>
        <pc:spChg chg="mod">
          <ac:chgData name="Echefu, Chinwendu" userId="72b5b9bf-cdd0-47a2-8518-7f8aaa09d1ab" providerId="ADAL" clId="{9409B900-7ABB-4005-BFE5-0A28387DBC33}" dt="2023-06-28T17:42:19.925" v="3551"/>
          <ac:spMkLst>
            <pc:docMk/>
            <pc:sldMk cId="3190603905" sldId="265"/>
            <ac:spMk id="7" creationId="{194B27A3-78F0-8376-A25E-E5CF271D3914}"/>
          </ac:spMkLst>
        </pc:spChg>
        <pc:picChg chg="mod">
          <ac:chgData name="Echefu, Chinwendu" userId="72b5b9bf-cdd0-47a2-8518-7f8aaa09d1ab" providerId="ADAL" clId="{9409B900-7ABB-4005-BFE5-0A28387DBC33}" dt="2023-06-28T17:42:19.925" v="3551"/>
          <ac:picMkLst>
            <pc:docMk/>
            <pc:sldMk cId="3190603905" sldId="265"/>
            <ac:picMk id="10" creationId="{D1BF430C-A8E6-8BF8-9059-CEC4C20531D3}"/>
          </ac:picMkLst>
        </pc:picChg>
      </pc:sldChg>
      <pc:sldChg chg="modSp mod">
        <pc:chgData name="Echefu, Chinwendu" userId="72b5b9bf-cdd0-47a2-8518-7f8aaa09d1ab" providerId="ADAL" clId="{9409B900-7ABB-4005-BFE5-0A28387DBC33}" dt="2023-06-29T15:06:07.782" v="4408" actId="20577"/>
        <pc:sldMkLst>
          <pc:docMk/>
          <pc:sldMk cId="3657409747" sldId="266"/>
        </pc:sldMkLst>
        <pc:spChg chg="mod">
          <ac:chgData name="Echefu, Chinwendu" userId="72b5b9bf-cdd0-47a2-8518-7f8aaa09d1ab" providerId="ADAL" clId="{9409B900-7ABB-4005-BFE5-0A28387DBC33}" dt="2023-06-29T15:06:07.782" v="4408" actId="20577"/>
          <ac:spMkLst>
            <pc:docMk/>
            <pc:sldMk cId="3657409747" sldId="266"/>
            <ac:spMk id="5" creationId="{55C83388-E20C-0865-40AD-BCD26F8306BF}"/>
          </ac:spMkLst>
        </pc:spChg>
        <pc:spChg chg="mod">
          <ac:chgData name="Echefu, Chinwendu" userId="72b5b9bf-cdd0-47a2-8518-7f8aaa09d1ab" providerId="ADAL" clId="{9409B900-7ABB-4005-BFE5-0A28387DBC33}" dt="2023-06-28T17:42:19.925" v="3551"/>
          <ac:spMkLst>
            <pc:docMk/>
            <pc:sldMk cId="3657409747" sldId="266"/>
            <ac:spMk id="6" creationId="{718D026B-167B-07F6-7F5F-1A914BBAF0E3}"/>
          </ac:spMkLst>
        </pc:spChg>
        <pc:spChg chg="mod">
          <ac:chgData name="Echefu, Chinwendu" userId="72b5b9bf-cdd0-47a2-8518-7f8aaa09d1ab" providerId="ADAL" clId="{9409B900-7ABB-4005-BFE5-0A28387DBC33}" dt="2023-06-28T17:42:19.925" v="3551"/>
          <ac:spMkLst>
            <pc:docMk/>
            <pc:sldMk cId="3657409747" sldId="266"/>
            <ac:spMk id="7" creationId="{5496428B-4AB2-58FD-64D8-06AEE9EE3E19}"/>
          </ac:spMkLst>
        </pc:spChg>
        <pc:picChg chg="mod">
          <ac:chgData name="Echefu, Chinwendu" userId="72b5b9bf-cdd0-47a2-8518-7f8aaa09d1ab" providerId="ADAL" clId="{9409B900-7ABB-4005-BFE5-0A28387DBC33}" dt="2023-06-28T17:42:19.925" v="3551"/>
          <ac:picMkLst>
            <pc:docMk/>
            <pc:sldMk cId="3657409747" sldId="266"/>
            <ac:picMk id="11" creationId="{C9C962FE-B4F3-B3EB-5E55-B8698E655B74}"/>
          </ac:picMkLst>
        </pc:picChg>
        <pc:picChg chg="mod">
          <ac:chgData name="Echefu, Chinwendu" userId="72b5b9bf-cdd0-47a2-8518-7f8aaa09d1ab" providerId="ADAL" clId="{9409B900-7ABB-4005-BFE5-0A28387DBC33}" dt="2023-06-28T17:42:19.925" v="3551"/>
          <ac:picMkLst>
            <pc:docMk/>
            <pc:sldMk cId="3657409747" sldId="266"/>
            <ac:picMk id="12" creationId="{0E6059E6-3476-405F-F6AC-18CD09C9DEB2}"/>
          </ac:picMkLst>
        </pc:picChg>
      </pc:sldChg>
      <pc:sldChg chg="modSp mod">
        <pc:chgData name="Echefu, Chinwendu" userId="72b5b9bf-cdd0-47a2-8518-7f8aaa09d1ab" providerId="ADAL" clId="{9409B900-7ABB-4005-BFE5-0A28387DBC33}" dt="2023-06-29T15:06:56.073" v="4460" actId="20577"/>
        <pc:sldMkLst>
          <pc:docMk/>
          <pc:sldMk cId="3171720352" sldId="267"/>
        </pc:sldMkLst>
        <pc:spChg chg="mod">
          <ac:chgData name="Echefu, Chinwendu" userId="72b5b9bf-cdd0-47a2-8518-7f8aaa09d1ab" providerId="ADAL" clId="{9409B900-7ABB-4005-BFE5-0A28387DBC33}" dt="2023-06-29T15:06:56.073" v="4460" actId="20577"/>
          <ac:spMkLst>
            <pc:docMk/>
            <pc:sldMk cId="3171720352" sldId="267"/>
            <ac:spMk id="2" creationId="{070D9179-2F18-92F6-8753-C33C063C7D51}"/>
          </ac:spMkLst>
        </pc:spChg>
        <pc:spChg chg="mod">
          <ac:chgData name="Echefu, Chinwendu" userId="72b5b9bf-cdd0-47a2-8518-7f8aaa09d1ab" providerId="ADAL" clId="{9409B900-7ABB-4005-BFE5-0A28387DBC33}" dt="2023-06-28T17:42:19.925" v="3551"/>
          <ac:spMkLst>
            <pc:docMk/>
            <pc:sldMk cId="3171720352" sldId="267"/>
            <ac:spMk id="3" creationId="{6C413743-75F8-1CBD-9CE8-5B3657445B41}"/>
          </ac:spMkLst>
        </pc:spChg>
        <pc:spChg chg="mod">
          <ac:chgData name="Echefu, Chinwendu" userId="72b5b9bf-cdd0-47a2-8518-7f8aaa09d1ab" providerId="ADAL" clId="{9409B900-7ABB-4005-BFE5-0A28387DBC33}" dt="2023-06-28T17:42:19.925" v="3551"/>
          <ac:spMkLst>
            <pc:docMk/>
            <pc:sldMk cId="3171720352" sldId="267"/>
            <ac:spMk id="5" creationId="{4D513869-FF67-0015-468A-5501AE068426}"/>
          </ac:spMkLst>
        </pc:spChg>
        <pc:picChg chg="mod">
          <ac:chgData name="Echefu, Chinwendu" userId="72b5b9bf-cdd0-47a2-8518-7f8aaa09d1ab" providerId="ADAL" clId="{9409B900-7ABB-4005-BFE5-0A28387DBC33}" dt="2023-06-28T17:42:19.925" v="3551"/>
          <ac:picMkLst>
            <pc:docMk/>
            <pc:sldMk cId="3171720352" sldId="267"/>
            <ac:picMk id="7" creationId="{16D383AC-7126-F4E3-5704-D81EA070230F}"/>
          </ac:picMkLst>
        </pc:picChg>
        <pc:picChg chg="mod">
          <ac:chgData name="Echefu, Chinwendu" userId="72b5b9bf-cdd0-47a2-8518-7f8aaa09d1ab" providerId="ADAL" clId="{9409B900-7ABB-4005-BFE5-0A28387DBC33}" dt="2023-06-28T17:42:19.925" v="3551"/>
          <ac:picMkLst>
            <pc:docMk/>
            <pc:sldMk cId="3171720352" sldId="267"/>
            <ac:picMk id="8" creationId="{50ADDD7B-12FB-330E-4E68-B6C6544C614D}"/>
          </ac:picMkLst>
        </pc:picChg>
      </pc:sldChg>
      <pc:sldChg chg="modSp add del mod">
        <pc:chgData name="Echefu, Chinwendu" userId="72b5b9bf-cdd0-47a2-8518-7f8aaa09d1ab" providerId="ADAL" clId="{9409B900-7ABB-4005-BFE5-0A28387DBC33}" dt="2023-06-28T17:25:12.008" v="3440" actId="2696"/>
        <pc:sldMkLst>
          <pc:docMk/>
          <pc:sldMk cId="2460212926" sldId="268"/>
        </pc:sldMkLst>
        <pc:spChg chg="mod">
          <ac:chgData name="Echefu, Chinwendu" userId="72b5b9bf-cdd0-47a2-8518-7f8aaa09d1ab" providerId="ADAL" clId="{9409B900-7ABB-4005-BFE5-0A28387DBC33}" dt="2023-06-28T06:31:43.345" v="2369" actId="5793"/>
          <ac:spMkLst>
            <pc:docMk/>
            <pc:sldMk cId="2460212926" sldId="268"/>
            <ac:spMk id="8" creationId="{178D411E-60DF-2511-C00F-BF37836D9617}"/>
          </ac:spMkLst>
        </pc:spChg>
      </pc:sldChg>
      <pc:sldChg chg="addSp delSp modSp mod setBg">
        <pc:chgData name="Echefu, Chinwendu" userId="72b5b9bf-cdd0-47a2-8518-7f8aaa09d1ab" providerId="ADAL" clId="{9409B900-7ABB-4005-BFE5-0A28387DBC33}" dt="2023-06-29T15:17:08.538" v="4582" actId="20577"/>
        <pc:sldMkLst>
          <pc:docMk/>
          <pc:sldMk cId="4026887166" sldId="269"/>
        </pc:sldMkLst>
        <pc:spChg chg="mod">
          <ac:chgData name="Echefu, Chinwendu" userId="72b5b9bf-cdd0-47a2-8518-7f8aaa09d1ab" providerId="ADAL" clId="{9409B900-7ABB-4005-BFE5-0A28387DBC33}" dt="2023-06-28T18:10:04.367" v="3877" actId="26606"/>
          <ac:spMkLst>
            <pc:docMk/>
            <pc:sldMk cId="4026887166" sldId="269"/>
            <ac:spMk id="2" creationId="{DC3EC5C5-32DD-8FA8-2467-6072D33E7077}"/>
          </ac:spMkLst>
        </pc:spChg>
        <pc:spChg chg="del mod">
          <ac:chgData name="Echefu, Chinwendu" userId="72b5b9bf-cdd0-47a2-8518-7f8aaa09d1ab" providerId="ADAL" clId="{9409B900-7ABB-4005-BFE5-0A28387DBC33}" dt="2023-06-28T18:10:04.367" v="3877" actId="26606"/>
          <ac:spMkLst>
            <pc:docMk/>
            <pc:sldMk cId="4026887166" sldId="269"/>
            <ac:spMk id="3" creationId="{9B40FDF3-68DE-6714-D2FF-64A29F6A77CC}"/>
          </ac:spMkLst>
        </pc:spChg>
        <pc:spChg chg="add">
          <ac:chgData name="Echefu, Chinwendu" userId="72b5b9bf-cdd0-47a2-8518-7f8aaa09d1ab" providerId="ADAL" clId="{9409B900-7ABB-4005-BFE5-0A28387DBC33}" dt="2023-06-28T18:10:04.367" v="3877" actId="26606"/>
          <ac:spMkLst>
            <pc:docMk/>
            <pc:sldMk cId="4026887166" sldId="269"/>
            <ac:spMk id="9" creationId="{7455F7F3-3A58-4BBB-95C7-CF706F9FFA10}"/>
          </ac:spMkLst>
        </pc:spChg>
        <pc:spChg chg="add">
          <ac:chgData name="Echefu, Chinwendu" userId="72b5b9bf-cdd0-47a2-8518-7f8aaa09d1ab" providerId="ADAL" clId="{9409B900-7ABB-4005-BFE5-0A28387DBC33}" dt="2023-06-28T18:10:04.367" v="3877" actId="26606"/>
          <ac:spMkLst>
            <pc:docMk/>
            <pc:sldMk cId="4026887166" sldId="269"/>
            <ac:spMk id="11" creationId="{3AE3D314-6F93-4D91-8C0F-E92657F465C6}"/>
          </ac:spMkLst>
        </pc:spChg>
        <pc:graphicFrameChg chg="add mod modGraphic">
          <ac:chgData name="Echefu, Chinwendu" userId="72b5b9bf-cdd0-47a2-8518-7f8aaa09d1ab" providerId="ADAL" clId="{9409B900-7ABB-4005-BFE5-0A28387DBC33}" dt="2023-06-29T15:17:08.538" v="4582" actId="20577"/>
          <ac:graphicFrameMkLst>
            <pc:docMk/>
            <pc:sldMk cId="4026887166" sldId="269"/>
            <ac:graphicFrameMk id="5" creationId="{A6ECA495-7D50-4ACB-1CA6-DC37E5EA373C}"/>
          </ac:graphicFrameMkLst>
        </pc:graphicFrameChg>
      </pc:sldChg>
      <pc:sldChg chg="modSp new del mod">
        <pc:chgData name="Echefu, Chinwendu" userId="72b5b9bf-cdd0-47a2-8518-7f8aaa09d1ab" providerId="ADAL" clId="{9409B900-7ABB-4005-BFE5-0A28387DBC33}" dt="2023-06-28T17:03:59.573" v="3168" actId="2696"/>
        <pc:sldMkLst>
          <pc:docMk/>
          <pc:sldMk cId="2716094927" sldId="270"/>
        </pc:sldMkLst>
        <pc:spChg chg="mod">
          <ac:chgData name="Echefu, Chinwendu" userId="72b5b9bf-cdd0-47a2-8518-7f8aaa09d1ab" providerId="ADAL" clId="{9409B900-7ABB-4005-BFE5-0A28387DBC33}" dt="2023-06-27T21:09:26.947" v="503" actId="20577"/>
          <ac:spMkLst>
            <pc:docMk/>
            <pc:sldMk cId="2716094927" sldId="270"/>
            <ac:spMk id="3" creationId="{12A97E0D-83A3-041B-497F-39AA96564E5E}"/>
          </ac:spMkLst>
        </pc:spChg>
      </pc:sldChg>
      <pc:sldChg chg="modSp new del mod">
        <pc:chgData name="Echefu, Chinwendu" userId="72b5b9bf-cdd0-47a2-8518-7f8aaa09d1ab" providerId="ADAL" clId="{9409B900-7ABB-4005-BFE5-0A28387DBC33}" dt="2023-06-28T17:03:53.457" v="3167" actId="2696"/>
        <pc:sldMkLst>
          <pc:docMk/>
          <pc:sldMk cId="1571617035" sldId="271"/>
        </pc:sldMkLst>
        <pc:spChg chg="mod">
          <ac:chgData name="Echefu, Chinwendu" userId="72b5b9bf-cdd0-47a2-8518-7f8aaa09d1ab" providerId="ADAL" clId="{9409B900-7ABB-4005-BFE5-0A28387DBC33}" dt="2023-06-27T21:10:54.400" v="508" actId="20577"/>
          <ac:spMkLst>
            <pc:docMk/>
            <pc:sldMk cId="1571617035" sldId="271"/>
            <ac:spMk id="3" creationId="{2829B5D3-7E0E-48DC-2F01-C6C011864C05}"/>
          </ac:spMkLst>
        </pc:spChg>
      </pc:sldChg>
      <pc:sldChg chg="modSp new del mod">
        <pc:chgData name="Echefu, Chinwendu" userId="72b5b9bf-cdd0-47a2-8518-7f8aaa09d1ab" providerId="ADAL" clId="{9409B900-7ABB-4005-BFE5-0A28387DBC33}" dt="2023-06-28T17:03:49.699" v="3166" actId="2696"/>
        <pc:sldMkLst>
          <pc:docMk/>
          <pc:sldMk cId="1932172398" sldId="272"/>
        </pc:sldMkLst>
        <pc:spChg chg="mod">
          <ac:chgData name="Echefu, Chinwendu" userId="72b5b9bf-cdd0-47a2-8518-7f8aaa09d1ab" providerId="ADAL" clId="{9409B900-7ABB-4005-BFE5-0A28387DBC33}" dt="2023-06-27T21:35:38.575" v="513" actId="27636"/>
          <ac:spMkLst>
            <pc:docMk/>
            <pc:sldMk cId="1932172398" sldId="272"/>
            <ac:spMk id="3" creationId="{E79F8191-CB6E-D834-E6DD-8B8801A7FC9A}"/>
          </ac:spMkLst>
        </pc:spChg>
      </pc:sldChg>
      <pc:sldChg chg="addSp delSp modSp new mod setBg modClrScheme chgLayout">
        <pc:chgData name="Echefu, Chinwendu" userId="72b5b9bf-cdd0-47a2-8518-7f8aaa09d1ab" providerId="ADAL" clId="{9409B900-7ABB-4005-BFE5-0A28387DBC33}" dt="2023-06-29T15:02:37.041" v="4300" actId="20577"/>
        <pc:sldMkLst>
          <pc:docMk/>
          <pc:sldMk cId="2135892052" sldId="273"/>
        </pc:sldMkLst>
        <pc:spChg chg="mod ord">
          <ac:chgData name="Echefu, Chinwendu" userId="72b5b9bf-cdd0-47a2-8518-7f8aaa09d1ab" providerId="ADAL" clId="{9409B900-7ABB-4005-BFE5-0A28387DBC33}" dt="2023-06-28T17:42:19.925" v="3551"/>
          <ac:spMkLst>
            <pc:docMk/>
            <pc:sldMk cId="2135892052" sldId="273"/>
            <ac:spMk id="2" creationId="{23BE12FE-7E5C-4B2D-7615-EBD52ED890EF}"/>
          </ac:spMkLst>
        </pc:spChg>
        <pc:spChg chg="del">
          <ac:chgData name="Echefu, Chinwendu" userId="72b5b9bf-cdd0-47a2-8518-7f8aaa09d1ab" providerId="ADAL" clId="{9409B900-7ABB-4005-BFE5-0A28387DBC33}" dt="2023-06-28T03:44:48.605" v="605"/>
          <ac:spMkLst>
            <pc:docMk/>
            <pc:sldMk cId="2135892052" sldId="273"/>
            <ac:spMk id="3" creationId="{DC98C56C-9CD3-872E-5D11-41E93E7588C5}"/>
          </ac:spMkLst>
        </pc:spChg>
        <pc:spChg chg="add del mod">
          <ac:chgData name="Echefu, Chinwendu" userId="72b5b9bf-cdd0-47a2-8518-7f8aaa09d1ab" providerId="ADAL" clId="{9409B900-7ABB-4005-BFE5-0A28387DBC33}" dt="2023-06-28T04:35:46.356" v="629" actId="3680"/>
          <ac:spMkLst>
            <pc:docMk/>
            <pc:sldMk cId="2135892052" sldId="273"/>
            <ac:spMk id="6" creationId="{121B223A-5DD5-32A4-75B2-FA292A061EC4}"/>
          </ac:spMkLst>
        </pc:spChg>
        <pc:spChg chg="add del mod ord">
          <ac:chgData name="Echefu, Chinwendu" userId="72b5b9bf-cdd0-47a2-8518-7f8aaa09d1ab" providerId="ADAL" clId="{9409B900-7ABB-4005-BFE5-0A28387DBC33}" dt="2023-06-28T06:09:59.774" v="1932" actId="700"/>
          <ac:spMkLst>
            <pc:docMk/>
            <pc:sldMk cId="2135892052" sldId="273"/>
            <ac:spMk id="8" creationId="{D10A450C-8D05-7FE8-C927-AC78BE9AEA40}"/>
          </ac:spMkLst>
        </pc:spChg>
        <pc:spChg chg="add mod">
          <ac:chgData name="Echefu, Chinwendu" userId="72b5b9bf-cdd0-47a2-8518-7f8aaa09d1ab" providerId="ADAL" clId="{9409B900-7ABB-4005-BFE5-0A28387DBC33}" dt="2023-06-28T06:17:31.513" v="2104" actId="1076"/>
          <ac:spMkLst>
            <pc:docMk/>
            <pc:sldMk cId="2135892052" sldId="273"/>
            <ac:spMk id="10" creationId="{B2F9051E-A1EB-42E4-D7B2-6A46F549AB79}"/>
          </ac:spMkLst>
        </pc:spChg>
        <pc:spChg chg="add mod">
          <ac:chgData name="Echefu, Chinwendu" userId="72b5b9bf-cdd0-47a2-8518-7f8aaa09d1ab" providerId="ADAL" clId="{9409B900-7ABB-4005-BFE5-0A28387DBC33}" dt="2023-06-29T15:02:37.041" v="4300" actId="20577"/>
          <ac:spMkLst>
            <pc:docMk/>
            <pc:sldMk cId="2135892052" sldId="273"/>
            <ac:spMk id="12" creationId="{937ADDBA-BA87-FCB4-3C90-7E963F4A84D1}"/>
          </ac:spMkLst>
        </pc:spChg>
        <pc:spChg chg="add del">
          <ac:chgData name="Echefu, Chinwendu" userId="72b5b9bf-cdd0-47a2-8518-7f8aaa09d1ab" providerId="ADAL" clId="{9409B900-7ABB-4005-BFE5-0A28387DBC33}" dt="2023-06-28T06:09:59.031" v="1931" actId="26606"/>
          <ac:spMkLst>
            <pc:docMk/>
            <pc:sldMk cId="2135892052" sldId="273"/>
            <ac:spMk id="13" creationId="{131BAD53-4E89-4F62-BBB7-26359763ED39}"/>
          </ac:spMkLst>
        </pc:spChg>
        <pc:spChg chg="add del">
          <ac:chgData name="Echefu, Chinwendu" userId="72b5b9bf-cdd0-47a2-8518-7f8aaa09d1ab" providerId="ADAL" clId="{9409B900-7ABB-4005-BFE5-0A28387DBC33}" dt="2023-06-28T06:09:59.031" v="1931" actId="26606"/>
          <ac:spMkLst>
            <pc:docMk/>
            <pc:sldMk cId="2135892052" sldId="273"/>
            <ac:spMk id="15" creationId="{62756DA2-40EB-4C6F-B962-5822FFB54FB6}"/>
          </ac:spMkLst>
        </pc:spChg>
        <pc:graphicFrameChg chg="add del mod modGraphic">
          <ac:chgData name="Echefu, Chinwendu" userId="72b5b9bf-cdd0-47a2-8518-7f8aaa09d1ab" providerId="ADAL" clId="{9409B900-7ABB-4005-BFE5-0A28387DBC33}" dt="2023-06-28T04:31:13.424" v="628" actId="478"/>
          <ac:graphicFrameMkLst>
            <pc:docMk/>
            <pc:sldMk cId="2135892052" sldId="273"/>
            <ac:graphicFrameMk id="4" creationId="{4CB1C18D-ACD8-621C-64F1-97E07F035060}"/>
          </ac:graphicFrameMkLst>
        </pc:graphicFrameChg>
        <pc:graphicFrameChg chg="add mod ord modGraphic">
          <ac:chgData name="Echefu, Chinwendu" userId="72b5b9bf-cdd0-47a2-8518-7f8aaa09d1ab" providerId="ADAL" clId="{9409B900-7ABB-4005-BFE5-0A28387DBC33}" dt="2023-06-28T18:00:18.491" v="3626" actId="12385"/>
          <ac:graphicFrameMkLst>
            <pc:docMk/>
            <pc:sldMk cId="2135892052" sldId="273"/>
            <ac:graphicFrameMk id="7" creationId="{BACF34EB-E6EA-CA33-3493-9642A9022ECB}"/>
          </ac:graphicFrameMkLst>
        </pc:graphicFrameChg>
      </pc:sldChg>
      <pc:sldChg chg="addSp delSp modSp new mod setBg modClrScheme chgLayout">
        <pc:chgData name="Echefu, Chinwendu" userId="72b5b9bf-cdd0-47a2-8518-7f8aaa09d1ab" providerId="ADAL" clId="{9409B900-7ABB-4005-BFE5-0A28387DBC33}" dt="2023-06-29T15:08:00.671" v="4482" actId="20577"/>
        <pc:sldMkLst>
          <pc:docMk/>
          <pc:sldMk cId="85835238" sldId="274"/>
        </pc:sldMkLst>
        <pc:spChg chg="del mod ord">
          <ac:chgData name="Echefu, Chinwendu" userId="72b5b9bf-cdd0-47a2-8518-7f8aaa09d1ab" providerId="ADAL" clId="{9409B900-7ABB-4005-BFE5-0A28387DBC33}" dt="2023-06-28T06:28:28.384" v="2293" actId="700"/>
          <ac:spMkLst>
            <pc:docMk/>
            <pc:sldMk cId="85835238" sldId="274"/>
            <ac:spMk id="2" creationId="{C2224892-C0D3-F604-83B4-6D8A04D726C0}"/>
          </ac:spMkLst>
        </pc:spChg>
        <pc:spChg chg="del">
          <ac:chgData name="Echefu, Chinwendu" userId="72b5b9bf-cdd0-47a2-8518-7f8aaa09d1ab" providerId="ADAL" clId="{9409B900-7ABB-4005-BFE5-0A28387DBC33}" dt="2023-06-28T06:28:28.384" v="2293" actId="700"/>
          <ac:spMkLst>
            <pc:docMk/>
            <pc:sldMk cId="85835238" sldId="274"/>
            <ac:spMk id="3" creationId="{1EF7EBF9-9F74-6D1B-E960-349356F130FF}"/>
          </ac:spMkLst>
        </pc:spChg>
        <pc:spChg chg="del mod ord">
          <ac:chgData name="Echefu, Chinwendu" userId="72b5b9bf-cdd0-47a2-8518-7f8aaa09d1ab" providerId="ADAL" clId="{9409B900-7ABB-4005-BFE5-0A28387DBC33}" dt="2023-06-28T06:28:28.384" v="2293" actId="700"/>
          <ac:spMkLst>
            <pc:docMk/>
            <pc:sldMk cId="85835238" sldId="274"/>
            <ac:spMk id="4" creationId="{03C7BB93-6D63-33BB-1165-C6A5CDB5EDD6}"/>
          </ac:spMkLst>
        </pc:spChg>
        <pc:spChg chg="del">
          <ac:chgData name="Echefu, Chinwendu" userId="72b5b9bf-cdd0-47a2-8518-7f8aaa09d1ab" providerId="ADAL" clId="{9409B900-7ABB-4005-BFE5-0A28387DBC33}" dt="2023-06-28T06:28:28.384" v="2293" actId="700"/>
          <ac:spMkLst>
            <pc:docMk/>
            <pc:sldMk cId="85835238" sldId="274"/>
            <ac:spMk id="5" creationId="{7AEEF8EC-E739-4C73-F4D0-CD772EE2F394}"/>
          </ac:spMkLst>
        </pc:spChg>
        <pc:spChg chg="del">
          <ac:chgData name="Echefu, Chinwendu" userId="72b5b9bf-cdd0-47a2-8518-7f8aaa09d1ab" providerId="ADAL" clId="{9409B900-7ABB-4005-BFE5-0A28387DBC33}" dt="2023-06-28T06:28:28.384" v="2293" actId="700"/>
          <ac:spMkLst>
            <pc:docMk/>
            <pc:sldMk cId="85835238" sldId="274"/>
            <ac:spMk id="6" creationId="{8A572BA5-4E94-1A76-6E5E-731C1F4FAF88}"/>
          </ac:spMkLst>
        </pc:spChg>
        <pc:spChg chg="add mod ord">
          <ac:chgData name="Echefu, Chinwendu" userId="72b5b9bf-cdd0-47a2-8518-7f8aaa09d1ab" providerId="ADAL" clId="{9409B900-7ABB-4005-BFE5-0A28387DBC33}" dt="2023-06-28T18:03:45.728" v="3765" actId="26606"/>
          <ac:spMkLst>
            <pc:docMk/>
            <pc:sldMk cId="85835238" sldId="274"/>
            <ac:spMk id="7" creationId="{B3180149-204B-547B-62A5-8FDD20192DB1}"/>
          </ac:spMkLst>
        </pc:spChg>
        <pc:spChg chg="add del mod ord">
          <ac:chgData name="Echefu, Chinwendu" userId="72b5b9bf-cdd0-47a2-8518-7f8aaa09d1ab" providerId="ADAL" clId="{9409B900-7ABB-4005-BFE5-0A28387DBC33}" dt="2023-06-28T06:29:10.992" v="2294"/>
          <ac:spMkLst>
            <pc:docMk/>
            <pc:sldMk cId="85835238" sldId="274"/>
            <ac:spMk id="8" creationId="{D81E5420-9161-147C-F108-98E59713C37F}"/>
          </ac:spMkLst>
        </pc:spChg>
        <pc:spChg chg="add mod">
          <ac:chgData name="Echefu, Chinwendu" userId="72b5b9bf-cdd0-47a2-8518-7f8aaa09d1ab" providerId="ADAL" clId="{9409B900-7ABB-4005-BFE5-0A28387DBC33}" dt="2023-06-29T15:08:00.671" v="4482" actId="20577"/>
          <ac:spMkLst>
            <pc:docMk/>
            <pc:sldMk cId="85835238" sldId="274"/>
            <ac:spMk id="11" creationId="{5A9F283F-8A6F-E396-E665-2143AC5BA3ED}"/>
          </ac:spMkLst>
        </pc:spChg>
        <pc:spChg chg="add">
          <ac:chgData name="Echefu, Chinwendu" userId="72b5b9bf-cdd0-47a2-8518-7f8aaa09d1ab" providerId="ADAL" clId="{9409B900-7ABB-4005-BFE5-0A28387DBC33}" dt="2023-06-28T18:03:45.728" v="3765" actId="26606"/>
          <ac:spMkLst>
            <pc:docMk/>
            <pc:sldMk cId="85835238" sldId="274"/>
            <ac:spMk id="16" creationId="{0E9B969E-CD96-4162-BA90-449BBDA95EAE}"/>
          </ac:spMkLst>
        </pc:spChg>
        <pc:spChg chg="add">
          <ac:chgData name="Echefu, Chinwendu" userId="72b5b9bf-cdd0-47a2-8518-7f8aaa09d1ab" providerId="ADAL" clId="{9409B900-7ABB-4005-BFE5-0A28387DBC33}" dt="2023-06-28T18:03:45.728" v="3765" actId="26606"/>
          <ac:spMkLst>
            <pc:docMk/>
            <pc:sldMk cId="85835238" sldId="274"/>
            <ac:spMk id="18" creationId="{6B6401A4-FEE5-4976-857C-1FD0CDB2E2DC}"/>
          </ac:spMkLst>
        </pc:spChg>
        <pc:spChg chg="add">
          <ac:chgData name="Echefu, Chinwendu" userId="72b5b9bf-cdd0-47a2-8518-7f8aaa09d1ab" providerId="ADAL" clId="{9409B900-7ABB-4005-BFE5-0A28387DBC33}" dt="2023-06-28T18:03:45.728" v="3765" actId="26606"/>
          <ac:spMkLst>
            <pc:docMk/>
            <pc:sldMk cId="85835238" sldId="274"/>
            <ac:spMk id="20" creationId="{047AF1DF-6993-45FB-92A5-C36B1A680F61}"/>
          </ac:spMkLst>
        </pc:spChg>
        <pc:graphicFrameChg chg="add mod ord modGraphic">
          <ac:chgData name="Echefu, Chinwendu" userId="72b5b9bf-cdd0-47a2-8518-7f8aaa09d1ab" providerId="ADAL" clId="{9409B900-7ABB-4005-BFE5-0A28387DBC33}" dt="2023-06-28T18:03:45.728" v="3765" actId="26606"/>
          <ac:graphicFrameMkLst>
            <pc:docMk/>
            <pc:sldMk cId="85835238" sldId="274"/>
            <ac:graphicFrameMk id="9" creationId="{0F386CB3-A7C5-2122-BEFE-C93D0D2788DC}"/>
          </ac:graphicFrameMkLst>
        </pc:graphicFrameChg>
      </pc:sldChg>
      <pc:sldChg chg="modSp new mod">
        <pc:chgData name="Echefu, Chinwendu" userId="72b5b9bf-cdd0-47a2-8518-7f8aaa09d1ab" providerId="ADAL" clId="{9409B900-7ABB-4005-BFE5-0A28387DBC33}" dt="2023-06-29T15:15:32.918" v="4573" actId="20577"/>
        <pc:sldMkLst>
          <pc:docMk/>
          <pc:sldMk cId="1387912551" sldId="275"/>
        </pc:sldMkLst>
        <pc:spChg chg="mod">
          <ac:chgData name="Echefu, Chinwendu" userId="72b5b9bf-cdd0-47a2-8518-7f8aaa09d1ab" providerId="ADAL" clId="{9409B900-7ABB-4005-BFE5-0A28387DBC33}" dt="2023-06-29T15:15:04.298" v="4509" actId="20577"/>
          <ac:spMkLst>
            <pc:docMk/>
            <pc:sldMk cId="1387912551" sldId="275"/>
            <ac:spMk id="2" creationId="{4E62984D-ACE7-1380-5B7E-CD46221F6EA9}"/>
          </ac:spMkLst>
        </pc:spChg>
        <pc:spChg chg="mod">
          <ac:chgData name="Echefu, Chinwendu" userId="72b5b9bf-cdd0-47a2-8518-7f8aaa09d1ab" providerId="ADAL" clId="{9409B900-7ABB-4005-BFE5-0A28387DBC33}" dt="2023-06-29T15:15:32.918" v="4573" actId="20577"/>
          <ac:spMkLst>
            <pc:docMk/>
            <pc:sldMk cId="1387912551" sldId="275"/>
            <ac:spMk id="3" creationId="{9AB7F19D-CB93-682C-85C7-0154D5F9925D}"/>
          </ac:spMkLst>
        </pc:spChg>
      </pc:sldChg>
      <pc:sldChg chg="modSp new mod">
        <pc:chgData name="Echefu, Chinwendu" userId="72b5b9bf-cdd0-47a2-8518-7f8aaa09d1ab" providerId="ADAL" clId="{9409B900-7ABB-4005-BFE5-0A28387DBC33}" dt="2023-06-29T15:10:51.496" v="4486" actId="33524"/>
        <pc:sldMkLst>
          <pc:docMk/>
          <pc:sldMk cId="2459278128" sldId="276"/>
        </pc:sldMkLst>
        <pc:spChg chg="mod">
          <ac:chgData name="Echefu, Chinwendu" userId="72b5b9bf-cdd0-47a2-8518-7f8aaa09d1ab" providerId="ADAL" clId="{9409B900-7ABB-4005-BFE5-0A28387DBC33}" dt="2023-06-28T18:20:42.777" v="4128" actId="20577"/>
          <ac:spMkLst>
            <pc:docMk/>
            <pc:sldMk cId="2459278128" sldId="276"/>
            <ac:spMk id="2" creationId="{A0589C3A-D4C0-A093-7E87-46A5E056FD1F}"/>
          </ac:spMkLst>
        </pc:spChg>
        <pc:spChg chg="mod">
          <ac:chgData name="Echefu, Chinwendu" userId="72b5b9bf-cdd0-47a2-8518-7f8aaa09d1ab" providerId="ADAL" clId="{9409B900-7ABB-4005-BFE5-0A28387DBC33}" dt="2023-06-29T15:10:51.496" v="4486" actId="33524"/>
          <ac:spMkLst>
            <pc:docMk/>
            <pc:sldMk cId="2459278128" sldId="276"/>
            <ac:spMk id="3" creationId="{7D02C92F-245B-D575-D152-990B80F851F1}"/>
          </ac:spMkLst>
        </pc:spChg>
      </pc:sldChg>
      <pc:sldChg chg="modSp new del mod">
        <pc:chgData name="Echefu, Chinwendu" userId="72b5b9bf-cdd0-47a2-8518-7f8aaa09d1ab" providerId="ADAL" clId="{9409B900-7ABB-4005-BFE5-0A28387DBC33}" dt="2023-06-28T17:11:50.105" v="3415" actId="2696"/>
        <pc:sldMkLst>
          <pc:docMk/>
          <pc:sldMk cId="3782352359" sldId="276"/>
        </pc:sldMkLst>
        <pc:spChg chg="mod">
          <ac:chgData name="Echefu, Chinwendu" userId="72b5b9bf-cdd0-47a2-8518-7f8aaa09d1ab" providerId="ADAL" clId="{9409B900-7ABB-4005-BFE5-0A28387DBC33}" dt="2023-06-28T06:50:17.841" v="2634" actId="20577"/>
          <ac:spMkLst>
            <pc:docMk/>
            <pc:sldMk cId="3782352359" sldId="276"/>
            <ac:spMk id="2" creationId="{6F024874-EB70-BFC0-7F1C-9EF8F3E84FF6}"/>
          </ac:spMkLst>
        </pc:spChg>
        <pc:spChg chg="mod">
          <ac:chgData name="Echefu, Chinwendu" userId="72b5b9bf-cdd0-47a2-8518-7f8aaa09d1ab" providerId="ADAL" clId="{9409B900-7ABB-4005-BFE5-0A28387DBC33}" dt="2023-06-28T06:50:38.373" v="2661" actId="20577"/>
          <ac:spMkLst>
            <pc:docMk/>
            <pc:sldMk cId="3782352359" sldId="276"/>
            <ac:spMk id="3" creationId="{57AD276B-7A97-983C-FF98-C8DCB633326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12866-CB80-4E49-B978-CE4C7E4CA172}"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3B088229-9C66-4E92-AB44-6FC5DDBB49AA}">
      <dgm:prSet/>
      <dgm:spPr/>
      <dgm:t>
        <a:bodyPr/>
        <a:lstStyle/>
        <a:p>
          <a:r>
            <a:rPr lang="en-US"/>
            <a:t>Breast cancer is the most common cancer in women worldwide, with almost 2 million new breast cancer diagnoses each year.</a:t>
          </a:r>
        </a:p>
      </dgm:t>
    </dgm:pt>
    <dgm:pt modelId="{718D2EA0-80D6-4B56-ACCE-D86E96966FAB}" type="parTrans" cxnId="{45E4D949-6568-4BEF-B0D1-A9589F53C933}">
      <dgm:prSet/>
      <dgm:spPr/>
      <dgm:t>
        <a:bodyPr/>
        <a:lstStyle/>
        <a:p>
          <a:endParaRPr lang="en-US"/>
        </a:p>
      </dgm:t>
    </dgm:pt>
    <dgm:pt modelId="{94DE35F5-770D-4162-ADEB-C8C744F3218C}" type="sibTrans" cxnId="{45E4D949-6568-4BEF-B0D1-A9589F53C933}">
      <dgm:prSet/>
      <dgm:spPr/>
      <dgm:t>
        <a:bodyPr/>
        <a:lstStyle/>
        <a:p>
          <a:endParaRPr lang="en-US"/>
        </a:p>
      </dgm:t>
    </dgm:pt>
    <dgm:pt modelId="{15560511-AC96-4D27-BAE4-3F199EAD5F69}">
      <dgm:prSet/>
      <dgm:spPr/>
      <dgm:t>
        <a:bodyPr/>
        <a:lstStyle/>
        <a:p>
          <a:r>
            <a:rPr lang="en-US"/>
            <a:t>Targeted therapy for breast cancer, especially metastatic disease, has been utilized for over 100 years.</a:t>
          </a:r>
        </a:p>
      </dgm:t>
    </dgm:pt>
    <dgm:pt modelId="{95FF50B7-6ACA-4C8D-83BB-8170AD2C6998}" type="parTrans" cxnId="{3AAF9F0C-5A65-4C7A-AEF7-FC6B8ECC5DD5}">
      <dgm:prSet/>
      <dgm:spPr/>
      <dgm:t>
        <a:bodyPr/>
        <a:lstStyle/>
        <a:p>
          <a:endParaRPr lang="en-US"/>
        </a:p>
      </dgm:t>
    </dgm:pt>
    <dgm:pt modelId="{B53122B2-79FA-417B-9143-688EB095EFEC}" type="sibTrans" cxnId="{3AAF9F0C-5A65-4C7A-AEF7-FC6B8ECC5DD5}">
      <dgm:prSet/>
      <dgm:spPr/>
      <dgm:t>
        <a:bodyPr/>
        <a:lstStyle/>
        <a:p>
          <a:endParaRPr lang="en-US"/>
        </a:p>
      </dgm:t>
    </dgm:pt>
    <dgm:pt modelId="{14F4C08C-D292-427B-9A1A-6D6F22CC6BAA}">
      <dgm:prSet/>
      <dgm:spPr/>
      <dgm:t>
        <a:bodyPr/>
        <a:lstStyle/>
        <a:p>
          <a:r>
            <a:rPr lang="en-US"/>
            <a:t>The human epidermal growth factor receptor 2 (HER2) is a potential target in breast cancer.</a:t>
          </a:r>
        </a:p>
      </dgm:t>
    </dgm:pt>
    <dgm:pt modelId="{D55777E7-D755-40DB-A1AD-8076A8E13ED5}" type="parTrans" cxnId="{6A6436FC-85A9-48D1-96F3-52EB427F47AC}">
      <dgm:prSet/>
      <dgm:spPr/>
      <dgm:t>
        <a:bodyPr/>
        <a:lstStyle/>
        <a:p>
          <a:endParaRPr lang="en-US"/>
        </a:p>
      </dgm:t>
    </dgm:pt>
    <dgm:pt modelId="{29DA3ED4-9761-47E9-B26A-B2E9882DC1D2}" type="sibTrans" cxnId="{6A6436FC-85A9-48D1-96F3-52EB427F47AC}">
      <dgm:prSet/>
      <dgm:spPr/>
      <dgm:t>
        <a:bodyPr/>
        <a:lstStyle/>
        <a:p>
          <a:endParaRPr lang="en-US"/>
        </a:p>
      </dgm:t>
    </dgm:pt>
    <dgm:pt modelId="{6141898C-80C2-428B-B17F-A26E63890EAC}">
      <dgm:prSet/>
      <dgm:spPr/>
      <dgm:t>
        <a:bodyPr/>
        <a:lstStyle/>
        <a:p>
          <a:r>
            <a:rPr lang="en-US" dirty="0"/>
            <a:t>HER2 is a protein that helps breast cancer cells grow quickly. Breast cancer cells with higher than normal levels of HER2 are called HER2-positive. </a:t>
          </a:r>
        </a:p>
      </dgm:t>
    </dgm:pt>
    <dgm:pt modelId="{9BF0462F-EE30-48D2-8495-740FBBD59870}" type="parTrans" cxnId="{86CE0F2D-F340-4EAB-8B64-BCBEECEDBA43}">
      <dgm:prSet/>
      <dgm:spPr/>
      <dgm:t>
        <a:bodyPr/>
        <a:lstStyle/>
        <a:p>
          <a:endParaRPr lang="en-US"/>
        </a:p>
      </dgm:t>
    </dgm:pt>
    <dgm:pt modelId="{EBD21DA9-45B2-4C8A-8CC9-4B0A8CAF0877}" type="sibTrans" cxnId="{86CE0F2D-F340-4EAB-8B64-BCBEECEDBA43}">
      <dgm:prSet/>
      <dgm:spPr/>
      <dgm:t>
        <a:bodyPr/>
        <a:lstStyle/>
        <a:p>
          <a:endParaRPr lang="en-US"/>
        </a:p>
      </dgm:t>
    </dgm:pt>
    <dgm:pt modelId="{6E2CD360-304C-45DD-8B53-64F8BBA192A2}" type="pres">
      <dgm:prSet presAssocID="{22512866-CB80-4E49-B978-CE4C7E4CA172}" presName="vert0" presStyleCnt="0">
        <dgm:presLayoutVars>
          <dgm:dir/>
          <dgm:animOne val="branch"/>
          <dgm:animLvl val="lvl"/>
        </dgm:presLayoutVars>
      </dgm:prSet>
      <dgm:spPr/>
    </dgm:pt>
    <dgm:pt modelId="{5E3781A0-DF86-475A-BC4E-CDD0B347BF8B}" type="pres">
      <dgm:prSet presAssocID="{3B088229-9C66-4E92-AB44-6FC5DDBB49AA}" presName="thickLine" presStyleLbl="alignNode1" presStyleIdx="0" presStyleCnt="4"/>
      <dgm:spPr/>
    </dgm:pt>
    <dgm:pt modelId="{B14DA94C-5C83-4B05-AF41-0A3C52BEE22B}" type="pres">
      <dgm:prSet presAssocID="{3B088229-9C66-4E92-AB44-6FC5DDBB49AA}" presName="horz1" presStyleCnt="0"/>
      <dgm:spPr/>
    </dgm:pt>
    <dgm:pt modelId="{D5BAFC42-28C9-4C51-84AB-82141BE349B7}" type="pres">
      <dgm:prSet presAssocID="{3B088229-9C66-4E92-AB44-6FC5DDBB49AA}" presName="tx1" presStyleLbl="revTx" presStyleIdx="0" presStyleCnt="4"/>
      <dgm:spPr/>
    </dgm:pt>
    <dgm:pt modelId="{E026C8DA-0161-4522-84C0-F53E9468788D}" type="pres">
      <dgm:prSet presAssocID="{3B088229-9C66-4E92-AB44-6FC5DDBB49AA}" presName="vert1" presStyleCnt="0"/>
      <dgm:spPr/>
    </dgm:pt>
    <dgm:pt modelId="{5C90FE90-35C9-49A3-A809-4B2881C74B81}" type="pres">
      <dgm:prSet presAssocID="{15560511-AC96-4D27-BAE4-3F199EAD5F69}" presName="thickLine" presStyleLbl="alignNode1" presStyleIdx="1" presStyleCnt="4"/>
      <dgm:spPr/>
    </dgm:pt>
    <dgm:pt modelId="{2DD2EF04-6B15-4506-ADD0-FB7A9CB39633}" type="pres">
      <dgm:prSet presAssocID="{15560511-AC96-4D27-BAE4-3F199EAD5F69}" presName="horz1" presStyleCnt="0"/>
      <dgm:spPr/>
    </dgm:pt>
    <dgm:pt modelId="{4E5797BD-BC24-4C2D-87CE-B8A39475ED5D}" type="pres">
      <dgm:prSet presAssocID="{15560511-AC96-4D27-BAE4-3F199EAD5F69}" presName="tx1" presStyleLbl="revTx" presStyleIdx="1" presStyleCnt="4"/>
      <dgm:spPr/>
    </dgm:pt>
    <dgm:pt modelId="{CA2FA1FB-831A-4FEE-90DE-90B5D6747142}" type="pres">
      <dgm:prSet presAssocID="{15560511-AC96-4D27-BAE4-3F199EAD5F69}" presName="vert1" presStyleCnt="0"/>
      <dgm:spPr/>
    </dgm:pt>
    <dgm:pt modelId="{6906D86F-1DE5-4530-B8DF-B237B2910259}" type="pres">
      <dgm:prSet presAssocID="{14F4C08C-D292-427B-9A1A-6D6F22CC6BAA}" presName="thickLine" presStyleLbl="alignNode1" presStyleIdx="2" presStyleCnt="4"/>
      <dgm:spPr/>
    </dgm:pt>
    <dgm:pt modelId="{435F25EE-80E3-49FD-A9F7-8666890E0DA2}" type="pres">
      <dgm:prSet presAssocID="{14F4C08C-D292-427B-9A1A-6D6F22CC6BAA}" presName="horz1" presStyleCnt="0"/>
      <dgm:spPr/>
    </dgm:pt>
    <dgm:pt modelId="{DB4B0FE6-1347-43A6-B4F7-B99C9476FF9E}" type="pres">
      <dgm:prSet presAssocID="{14F4C08C-D292-427B-9A1A-6D6F22CC6BAA}" presName="tx1" presStyleLbl="revTx" presStyleIdx="2" presStyleCnt="4"/>
      <dgm:spPr/>
    </dgm:pt>
    <dgm:pt modelId="{9C63E064-053F-49BE-84A6-92FDC005DFCD}" type="pres">
      <dgm:prSet presAssocID="{14F4C08C-D292-427B-9A1A-6D6F22CC6BAA}" presName="vert1" presStyleCnt="0"/>
      <dgm:spPr/>
    </dgm:pt>
    <dgm:pt modelId="{7A56ADFD-F59E-430A-830D-550537F70516}" type="pres">
      <dgm:prSet presAssocID="{6141898C-80C2-428B-B17F-A26E63890EAC}" presName="thickLine" presStyleLbl="alignNode1" presStyleIdx="3" presStyleCnt="4"/>
      <dgm:spPr/>
    </dgm:pt>
    <dgm:pt modelId="{919F7911-4608-4153-A2A1-4E3A029A1C1A}" type="pres">
      <dgm:prSet presAssocID="{6141898C-80C2-428B-B17F-A26E63890EAC}" presName="horz1" presStyleCnt="0"/>
      <dgm:spPr/>
    </dgm:pt>
    <dgm:pt modelId="{D302E784-FCD8-420E-8D09-F60D012F3708}" type="pres">
      <dgm:prSet presAssocID="{6141898C-80C2-428B-B17F-A26E63890EAC}" presName="tx1" presStyleLbl="revTx" presStyleIdx="3" presStyleCnt="4"/>
      <dgm:spPr/>
    </dgm:pt>
    <dgm:pt modelId="{EC9A9CD5-1C1B-4193-B78A-1089EAAAF1C7}" type="pres">
      <dgm:prSet presAssocID="{6141898C-80C2-428B-B17F-A26E63890EAC}" presName="vert1" presStyleCnt="0"/>
      <dgm:spPr/>
    </dgm:pt>
  </dgm:ptLst>
  <dgm:cxnLst>
    <dgm:cxn modelId="{3AAF9F0C-5A65-4C7A-AEF7-FC6B8ECC5DD5}" srcId="{22512866-CB80-4E49-B978-CE4C7E4CA172}" destId="{15560511-AC96-4D27-BAE4-3F199EAD5F69}" srcOrd="1" destOrd="0" parTransId="{95FF50B7-6ACA-4C8D-83BB-8170AD2C6998}" sibTransId="{B53122B2-79FA-417B-9143-688EB095EFEC}"/>
    <dgm:cxn modelId="{C2C78113-AEEA-406A-AD80-57564A4DFD6E}" type="presOf" srcId="{3B088229-9C66-4E92-AB44-6FC5DDBB49AA}" destId="{D5BAFC42-28C9-4C51-84AB-82141BE349B7}" srcOrd="0" destOrd="0" presId="urn:microsoft.com/office/officeart/2008/layout/LinedList"/>
    <dgm:cxn modelId="{86CE0F2D-F340-4EAB-8B64-BCBEECEDBA43}" srcId="{22512866-CB80-4E49-B978-CE4C7E4CA172}" destId="{6141898C-80C2-428B-B17F-A26E63890EAC}" srcOrd="3" destOrd="0" parTransId="{9BF0462F-EE30-48D2-8495-740FBBD59870}" sibTransId="{EBD21DA9-45B2-4C8A-8CC9-4B0A8CAF0877}"/>
    <dgm:cxn modelId="{06DC5343-583E-4B58-AD0F-3B7FA4903ED6}" type="presOf" srcId="{22512866-CB80-4E49-B978-CE4C7E4CA172}" destId="{6E2CD360-304C-45DD-8B53-64F8BBA192A2}" srcOrd="0" destOrd="0" presId="urn:microsoft.com/office/officeart/2008/layout/LinedList"/>
    <dgm:cxn modelId="{45E4D949-6568-4BEF-B0D1-A9589F53C933}" srcId="{22512866-CB80-4E49-B978-CE4C7E4CA172}" destId="{3B088229-9C66-4E92-AB44-6FC5DDBB49AA}" srcOrd="0" destOrd="0" parTransId="{718D2EA0-80D6-4B56-ACCE-D86E96966FAB}" sibTransId="{94DE35F5-770D-4162-ADEB-C8C744F3218C}"/>
    <dgm:cxn modelId="{A1FA5889-46EF-44BF-9B9A-EA6647B29AD7}" type="presOf" srcId="{6141898C-80C2-428B-B17F-A26E63890EAC}" destId="{D302E784-FCD8-420E-8D09-F60D012F3708}" srcOrd="0" destOrd="0" presId="urn:microsoft.com/office/officeart/2008/layout/LinedList"/>
    <dgm:cxn modelId="{8A1782B6-2167-424B-B805-7D34067C942C}" type="presOf" srcId="{14F4C08C-D292-427B-9A1A-6D6F22CC6BAA}" destId="{DB4B0FE6-1347-43A6-B4F7-B99C9476FF9E}" srcOrd="0" destOrd="0" presId="urn:microsoft.com/office/officeart/2008/layout/LinedList"/>
    <dgm:cxn modelId="{5A8E7ACC-9088-4868-B1FB-E4E55B84E22B}" type="presOf" srcId="{15560511-AC96-4D27-BAE4-3F199EAD5F69}" destId="{4E5797BD-BC24-4C2D-87CE-B8A39475ED5D}" srcOrd="0" destOrd="0" presId="urn:microsoft.com/office/officeart/2008/layout/LinedList"/>
    <dgm:cxn modelId="{6A6436FC-85A9-48D1-96F3-52EB427F47AC}" srcId="{22512866-CB80-4E49-B978-CE4C7E4CA172}" destId="{14F4C08C-D292-427B-9A1A-6D6F22CC6BAA}" srcOrd="2" destOrd="0" parTransId="{D55777E7-D755-40DB-A1AD-8076A8E13ED5}" sibTransId="{29DA3ED4-9761-47E9-B26A-B2E9882DC1D2}"/>
    <dgm:cxn modelId="{10367B8E-FDFD-44F0-B86B-64119BEF1603}" type="presParOf" srcId="{6E2CD360-304C-45DD-8B53-64F8BBA192A2}" destId="{5E3781A0-DF86-475A-BC4E-CDD0B347BF8B}" srcOrd="0" destOrd="0" presId="urn:microsoft.com/office/officeart/2008/layout/LinedList"/>
    <dgm:cxn modelId="{58183144-7BEB-4412-AA9F-8A7A9F6FD41F}" type="presParOf" srcId="{6E2CD360-304C-45DD-8B53-64F8BBA192A2}" destId="{B14DA94C-5C83-4B05-AF41-0A3C52BEE22B}" srcOrd="1" destOrd="0" presId="urn:microsoft.com/office/officeart/2008/layout/LinedList"/>
    <dgm:cxn modelId="{B2825497-752A-4BA6-AE12-FEDCF3CFE214}" type="presParOf" srcId="{B14DA94C-5C83-4B05-AF41-0A3C52BEE22B}" destId="{D5BAFC42-28C9-4C51-84AB-82141BE349B7}" srcOrd="0" destOrd="0" presId="urn:microsoft.com/office/officeart/2008/layout/LinedList"/>
    <dgm:cxn modelId="{2EAFC4E9-959A-471B-A479-F57FA2423570}" type="presParOf" srcId="{B14DA94C-5C83-4B05-AF41-0A3C52BEE22B}" destId="{E026C8DA-0161-4522-84C0-F53E9468788D}" srcOrd="1" destOrd="0" presId="urn:microsoft.com/office/officeart/2008/layout/LinedList"/>
    <dgm:cxn modelId="{8112C2A3-58DC-47F1-BDF2-DC450798D799}" type="presParOf" srcId="{6E2CD360-304C-45DD-8B53-64F8BBA192A2}" destId="{5C90FE90-35C9-49A3-A809-4B2881C74B81}" srcOrd="2" destOrd="0" presId="urn:microsoft.com/office/officeart/2008/layout/LinedList"/>
    <dgm:cxn modelId="{49CA0AB9-D7B3-449F-9AE5-CD75D6F78F64}" type="presParOf" srcId="{6E2CD360-304C-45DD-8B53-64F8BBA192A2}" destId="{2DD2EF04-6B15-4506-ADD0-FB7A9CB39633}" srcOrd="3" destOrd="0" presId="urn:microsoft.com/office/officeart/2008/layout/LinedList"/>
    <dgm:cxn modelId="{6E3EDD49-7E6E-48B7-98F5-B82987FD4238}" type="presParOf" srcId="{2DD2EF04-6B15-4506-ADD0-FB7A9CB39633}" destId="{4E5797BD-BC24-4C2D-87CE-B8A39475ED5D}" srcOrd="0" destOrd="0" presId="urn:microsoft.com/office/officeart/2008/layout/LinedList"/>
    <dgm:cxn modelId="{13BE11E0-58B4-4F13-947E-F8818C37D31C}" type="presParOf" srcId="{2DD2EF04-6B15-4506-ADD0-FB7A9CB39633}" destId="{CA2FA1FB-831A-4FEE-90DE-90B5D6747142}" srcOrd="1" destOrd="0" presId="urn:microsoft.com/office/officeart/2008/layout/LinedList"/>
    <dgm:cxn modelId="{B6AFF4BE-CAD4-416C-8604-34B09A2EDF16}" type="presParOf" srcId="{6E2CD360-304C-45DD-8B53-64F8BBA192A2}" destId="{6906D86F-1DE5-4530-B8DF-B237B2910259}" srcOrd="4" destOrd="0" presId="urn:microsoft.com/office/officeart/2008/layout/LinedList"/>
    <dgm:cxn modelId="{FD896863-7607-40CF-8482-03FA96E7E7F5}" type="presParOf" srcId="{6E2CD360-304C-45DD-8B53-64F8BBA192A2}" destId="{435F25EE-80E3-49FD-A9F7-8666890E0DA2}" srcOrd="5" destOrd="0" presId="urn:microsoft.com/office/officeart/2008/layout/LinedList"/>
    <dgm:cxn modelId="{89200ED6-93EC-43FD-8259-BF938100B6A3}" type="presParOf" srcId="{435F25EE-80E3-49FD-A9F7-8666890E0DA2}" destId="{DB4B0FE6-1347-43A6-B4F7-B99C9476FF9E}" srcOrd="0" destOrd="0" presId="urn:microsoft.com/office/officeart/2008/layout/LinedList"/>
    <dgm:cxn modelId="{76138F12-73FE-4F12-BCD9-E820E5A5039D}" type="presParOf" srcId="{435F25EE-80E3-49FD-A9F7-8666890E0DA2}" destId="{9C63E064-053F-49BE-84A6-92FDC005DFCD}" srcOrd="1" destOrd="0" presId="urn:microsoft.com/office/officeart/2008/layout/LinedList"/>
    <dgm:cxn modelId="{480B4AB0-99C3-47FE-9F5E-85A1C1E0AE3A}" type="presParOf" srcId="{6E2CD360-304C-45DD-8B53-64F8BBA192A2}" destId="{7A56ADFD-F59E-430A-830D-550537F70516}" srcOrd="6" destOrd="0" presId="urn:microsoft.com/office/officeart/2008/layout/LinedList"/>
    <dgm:cxn modelId="{21FDB029-9D93-4743-9E2D-60257A5B988B}" type="presParOf" srcId="{6E2CD360-304C-45DD-8B53-64F8BBA192A2}" destId="{919F7911-4608-4153-A2A1-4E3A029A1C1A}" srcOrd="7" destOrd="0" presId="urn:microsoft.com/office/officeart/2008/layout/LinedList"/>
    <dgm:cxn modelId="{A0D90AE4-C9FA-43BC-8815-38885819013B}" type="presParOf" srcId="{919F7911-4608-4153-A2A1-4E3A029A1C1A}" destId="{D302E784-FCD8-420E-8D09-F60D012F3708}" srcOrd="0" destOrd="0" presId="urn:microsoft.com/office/officeart/2008/layout/LinedList"/>
    <dgm:cxn modelId="{5011E8D4-CADD-4544-BA19-6346EA69F168}" type="presParOf" srcId="{919F7911-4608-4153-A2A1-4E3A029A1C1A}" destId="{EC9A9CD5-1C1B-4193-B78A-1089EAAAF1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607644-BEB6-4117-A7FA-7FFA282041E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87E3381-1D6B-4273-B32E-5E957A901662}">
      <dgm:prSet/>
      <dgm:spPr/>
      <dgm:t>
        <a:bodyPr/>
        <a:lstStyle/>
        <a:p>
          <a:r>
            <a:rPr lang="en-US"/>
            <a:t>This study examined the metastatic pattern and prognosis of both estrogen receptor-positive (ER+)/human epidermal growth factor receptor 2-positive (HER2+) and estrogen receptor-negative (ER-) /HER2+ breast cancer.</a:t>
          </a:r>
        </a:p>
      </dgm:t>
    </dgm:pt>
    <dgm:pt modelId="{E9F6FFF6-7DA6-421A-A948-F764FBD2932B}" type="parTrans" cxnId="{1D89187C-3094-42E0-88CA-E6EFA678D498}">
      <dgm:prSet/>
      <dgm:spPr/>
      <dgm:t>
        <a:bodyPr/>
        <a:lstStyle/>
        <a:p>
          <a:endParaRPr lang="en-US"/>
        </a:p>
      </dgm:t>
    </dgm:pt>
    <dgm:pt modelId="{16FD8D6D-A761-43BC-AE72-C74D860B77C6}" type="sibTrans" cxnId="{1D89187C-3094-42E0-88CA-E6EFA678D498}">
      <dgm:prSet/>
      <dgm:spPr/>
      <dgm:t>
        <a:bodyPr/>
        <a:lstStyle/>
        <a:p>
          <a:endParaRPr lang="en-US"/>
        </a:p>
      </dgm:t>
    </dgm:pt>
    <dgm:pt modelId="{65604DF6-A8AC-4033-ADF5-633B3D2C50A5}">
      <dgm:prSet/>
      <dgm:spPr/>
      <dgm:t>
        <a:bodyPr/>
        <a:lstStyle/>
        <a:p>
          <a:r>
            <a:rPr lang="en-US"/>
            <a:t>Data was obtained from American College of Surgeon and American Cancer Society’s National Cancer Data Base (NCDB).</a:t>
          </a:r>
        </a:p>
      </dgm:t>
    </dgm:pt>
    <dgm:pt modelId="{4E4D5075-4387-4343-AF28-3F2133DB70AF}" type="parTrans" cxnId="{44265B6E-DEFA-4DD9-AE84-B6C11C212745}">
      <dgm:prSet/>
      <dgm:spPr/>
      <dgm:t>
        <a:bodyPr/>
        <a:lstStyle/>
        <a:p>
          <a:endParaRPr lang="en-US"/>
        </a:p>
      </dgm:t>
    </dgm:pt>
    <dgm:pt modelId="{9FCD8DA8-61A5-476C-AA8D-98E861DAFFB4}" type="sibTrans" cxnId="{44265B6E-DEFA-4DD9-AE84-B6C11C212745}">
      <dgm:prSet/>
      <dgm:spPr/>
      <dgm:t>
        <a:bodyPr/>
        <a:lstStyle/>
        <a:p>
          <a:endParaRPr lang="en-US"/>
        </a:p>
      </dgm:t>
    </dgm:pt>
    <dgm:pt modelId="{97E64BD0-20D3-47F1-8448-0DC58920E5AC}">
      <dgm:prSet/>
      <dgm:spPr/>
      <dgm:t>
        <a:bodyPr/>
        <a:lstStyle/>
        <a:p>
          <a:r>
            <a:rPr lang="en-US"/>
            <a:t>54,147 HER2 breast cancer patients diagnosed from 2010 to 2013 in the NCDB; the follow-up time was up to 71.72 months.</a:t>
          </a:r>
        </a:p>
      </dgm:t>
    </dgm:pt>
    <dgm:pt modelId="{1481DA28-06F2-4A75-A250-93E40E074D77}" type="parTrans" cxnId="{FD7992FC-E456-4AEE-AA47-09CCD6E6A2B0}">
      <dgm:prSet/>
      <dgm:spPr/>
      <dgm:t>
        <a:bodyPr/>
        <a:lstStyle/>
        <a:p>
          <a:endParaRPr lang="en-US"/>
        </a:p>
      </dgm:t>
    </dgm:pt>
    <dgm:pt modelId="{C26C086C-431B-4050-8D7C-44FCBB153528}" type="sibTrans" cxnId="{FD7992FC-E456-4AEE-AA47-09CCD6E6A2B0}">
      <dgm:prSet/>
      <dgm:spPr/>
      <dgm:t>
        <a:bodyPr/>
        <a:lstStyle/>
        <a:p>
          <a:endParaRPr lang="en-US"/>
        </a:p>
      </dgm:t>
    </dgm:pt>
    <dgm:pt modelId="{122DEA2B-8A7B-49A6-9148-6BE12B679A4C}" type="pres">
      <dgm:prSet presAssocID="{51607644-BEB6-4117-A7FA-7FFA282041EF}" presName="vert0" presStyleCnt="0">
        <dgm:presLayoutVars>
          <dgm:dir/>
          <dgm:animOne val="branch"/>
          <dgm:animLvl val="lvl"/>
        </dgm:presLayoutVars>
      </dgm:prSet>
      <dgm:spPr/>
    </dgm:pt>
    <dgm:pt modelId="{9B3854F5-87C2-4EFD-B38A-1538EF5E4616}" type="pres">
      <dgm:prSet presAssocID="{F87E3381-1D6B-4273-B32E-5E957A901662}" presName="thickLine" presStyleLbl="alignNode1" presStyleIdx="0" presStyleCnt="3"/>
      <dgm:spPr/>
    </dgm:pt>
    <dgm:pt modelId="{E9D9B8C2-B293-4AC2-B6AA-7897D141F6BF}" type="pres">
      <dgm:prSet presAssocID="{F87E3381-1D6B-4273-B32E-5E957A901662}" presName="horz1" presStyleCnt="0"/>
      <dgm:spPr/>
    </dgm:pt>
    <dgm:pt modelId="{DA40AD11-41AA-443F-8A8F-F05327AEBF8A}" type="pres">
      <dgm:prSet presAssocID="{F87E3381-1D6B-4273-B32E-5E957A901662}" presName="tx1" presStyleLbl="revTx" presStyleIdx="0" presStyleCnt="3"/>
      <dgm:spPr/>
    </dgm:pt>
    <dgm:pt modelId="{29F425FE-0159-4E72-AE92-C9E3F627A483}" type="pres">
      <dgm:prSet presAssocID="{F87E3381-1D6B-4273-B32E-5E957A901662}" presName="vert1" presStyleCnt="0"/>
      <dgm:spPr/>
    </dgm:pt>
    <dgm:pt modelId="{54A96E9A-6630-4696-AE3D-1F97DA4AA327}" type="pres">
      <dgm:prSet presAssocID="{65604DF6-A8AC-4033-ADF5-633B3D2C50A5}" presName="thickLine" presStyleLbl="alignNode1" presStyleIdx="1" presStyleCnt="3"/>
      <dgm:spPr/>
    </dgm:pt>
    <dgm:pt modelId="{5C4163C2-1694-45A8-898B-B4E27C19DD0E}" type="pres">
      <dgm:prSet presAssocID="{65604DF6-A8AC-4033-ADF5-633B3D2C50A5}" presName="horz1" presStyleCnt="0"/>
      <dgm:spPr/>
    </dgm:pt>
    <dgm:pt modelId="{E94D86CF-0677-470A-A2D7-274A7C5BD5B8}" type="pres">
      <dgm:prSet presAssocID="{65604DF6-A8AC-4033-ADF5-633B3D2C50A5}" presName="tx1" presStyleLbl="revTx" presStyleIdx="1" presStyleCnt="3"/>
      <dgm:spPr/>
    </dgm:pt>
    <dgm:pt modelId="{F9700A07-25A3-41D1-9185-B811F01B46DF}" type="pres">
      <dgm:prSet presAssocID="{65604DF6-A8AC-4033-ADF5-633B3D2C50A5}" presName="vert1" presStyleCnt="0"/>
      <dgm:spPr/>
    </dgm:pt>
    <dgm:pt modelId="{B0A30AAC-96E3-463C-AA2B-C948C4CF713E}" type="pres">
      <dgm:prSet presAssocID="{97E64BD0-20D3-47F1-8448-0DC58920E5AC}" presName="thickLine" presStyleLbl="alignNode1" presStyleIdx="2" presStyleCnt="3"/>
      <dgm:spPr/>
    </dgm:pt>
    <dgm:pt modelId="{259D4EE2-ABE9-4FBC-A04A-A757E150302A}" type="pres">
      <dgm:prSet presAssocID="{97E64BD0-20D3-47F1-8448-0DC58920E5AC}" presName="horz1" presStyleCnt="0"/>
      <dgm:spPr/>
    </dgm:pt>
    <dgm:pt modelId="{16DA4F0E-EB8F-45A2-9A90-72E905C0CAFE}" type="pres">
      <dgm:prSet presAssocID="{97E64BD0-20D3-47F1-8448-0DC58920E5AC}" presName="tx1" presStyleLbl="revTx" presStyleIdx="2" presStyleCnt="3"/>
      <dgm:spPr/>
    </dgm:pt>
    <dgm:pt modelId="{8528F412-B4CC-40A3-97EB-DD273FF4C91E}" type="pres">
      <dgm:prSet presAssocID="{97E64BD0-20D3-47F1-8448-0DC58920E5AC}" presName="vert1" presStyleCnt="0"/>
      <dgm:spPr/>
    </dgm:pt>
  </dgm:ptLst>
  <dgm:cxnLst>
    <dgm:cxn modelId="{3522A724-0C62-4DFB-93D8-3DDCF02747F9}" type="presOf" srcId="{65604DF6-A8AC-4033-ADF5-633B3D2C50A5}" destId="{E94D86CF-0677-470A-A2D7-274A7C5BD5B8}" srcOrd="0" destOrd="0" presId="urn:microsoft.com/office/officeart/2008/layout/LinedList"/>
    <dgm:cxn modelId="{5E26DE2F-2AD3-48BD-A83C-E11032692A5E}" type="presOf" srcId="{97E64BD0-20D3-47F1-8448-0DC58920E5AC}" destId="{16DA4F0E-EB8F-45A2-9A90-72E905C0CAFE}" srcOrd="0" destOrd="0" presId="urn:microsoft.com/office/officeart/2008/layout/LinedList"/>
    <dgm:cxn modelId="{5AC7CB47-0FFA-4981-A9AD-E5007502B2E5}" type="presOf" srcId="{51607644-BEB6-4117-A7FA-7FFA282041EF}" destId="{122DEA2B-8A7B-49A6-9148-6BE12B679A4C}" srcOrd="0" destOrd="0" presId="urn:microsoft.com/office/officeart/2008/layout/LinedList"/>
    <dgm:cxn modelId="{44265B6E-DEFA-4DD9-AE84-B6C11C212745}" srcId="{51607644-BEB6-4117-A7FA-7FFA282041EF}" destId="{65604DF6-A8AC-4033-ADF5-633B3D2C50A5}" srcOrd="1" destOrd="0" parTransId="{4E4D5075-4387-4343-AF28-3F2133DB70AF}" sibTransId="{9FCD8DA8-61A5-476C-AA8D-98E861DAFFB4}"/>
    <dgm:cxn modelId="{A6846875-7A24-444B-98B6-935230ACD4EA}" type="presOf" srcId="{F87E3381-1D6B-4273-B32E-5E957A901662}" destId="{DA40AD11-41AA-443F-8A8F-F05327AEBF8A}" srcOrd="0" destOrd="0" presId="urn:microsoft.com/office/officeart/2008/layout/LinedList"/>
    <dgm:cxn modelId="{1D89187C-3094-42E0-88CA-E6EFA678D498}" srcId="{51607644-BEB6-4117-A7FA-7FFA282041EF}" destId="{F87E3381-1D6B-4273-B32E-5E957A901662}" srcOrd="0" destOrd="0" parTransId="{E9F6FFF6-7DA6-421A-A948-F764FBD2932B}" sibTransId="{16FD8D6D-A761-43BC-AE72-C74D860B77C6}"/>
    <dgm:cxn modelId="{FD7992FC-E456-4AEE-AA47-09CCD6E6A2B0}" srcId="{51607644-BEB6-4117-A7FA-7FFA282041EF}" destId="{97E64BD0-20D3-47F1-8448-0DC58920E5AC}" srcOrd="2" destOrd="0" parTransId="{1481DA28-06F2-4A75-A250-93E40E074D77}" sibTransId="{C26C086C-431B-4050-8D7C-44FCBB153528}"/>
    <dgm:cxn modelId="{E7855093-38A6-4970-ABBE-80BCD8DEE1C2}" type="presParOf" srcId="{122DEA2B-8A7B-49A6-9148-6BE12B679A4C}" destId="{9B3854F5-87C2-4EFD-B38A-1538EF5E4616}" srcOrd="0" destOrd="0" presId="urn:microsoft.com/office/officeart/2008/layout/LinedList"/>
    <dgm:cxn modelId="{EDFBD1BA-B6CB-4779-8542-7FDBDBBF26B0}" type="presParOf" srcId="{122DEA2B-8A7B-49A6-9148-6BE12B679A4C}" destId="{E9D9B8C2-B293-4AC2-B6AA-7897D141F6BF}" srcOrd="1" destOrd="0" presId="urn:microsoft.com/office/officeart/2008/layout/LinedList"/>
    <dgm:cxn modelId="{1003E1EC-A855-4E59-AA68-482B243F4C67}" type="presParOf" srcId="{E9D9B8C2-B293-4AC2-B6AA-7897D141F6BF}" destId="{DA40AD11-41AA-443F-8A8F-F05327AEBF8A}" srcOrd="0" destOrd="0" presId="urn:microsoft.com/office/officeart/2008/layout/LinedList"/>
    <dgm:cxn modelId="{4A37A8FA-945E-47B6-851B-5B9B4128BE60}" type="presParOf" srcId="{E9D9B8C2-B293-4AC2-B6AA-7897D141F6BF}" destId="{29F425FE-0159-4E72-AE92-C9E3F627A483}" srcOrd="1" destOrd="0" presId="urn:microsoft.com/office/officeart/2008/layout/LinedList"/>
    <dgm:cxn modelId="{1EAACCCD-A4FA-48C9-BC90-742CA5331532}" type="presParOf" srcId="{122DEA2B-8A7B-49A6-9148-6BE12B679A4C}" destId="{54A96E9A-6630-4696-AE3D-1F97DA4AA327}" srcOrd="2" destOrd="0" presId="urn:microsoft.com/office/officeart/2008/layout/LinedList"/>
    <dgm:cxn modelId="{E613D170-E123-443F-A396-FECD695BBA6A}" type="presParOf" srcId="{122DEA2B-8A7B-49A6-9148-6BE12B679A4C}" destId="{5C4163C2-1694-45A8-898B-B4E27C19DD0E}" srcOrd="3" destOrd="0" presId="urn:microsoft.com/office/officeart/2008/layout/LinedList"/>
    <dgm:cxn modelId="{D3B22551-B81F-4B85-9819-209560CBD638}" type="presParOf" srcId="{5C4163C2-1694-45A8-898B-B4E27C19DD0E}" destId="{E94D86CF-0677-470A-A2D7-274A7C5BD5B8}" srcOrd="0" destOrd="0" presId="urn:microsoft.com/office/officeart/2008/layout/LinedList"/>
    <dgm:cxn modelId="{6B1D412A-59D7-4E6D-ACA6-33CD0D484A86}" type="presParOf" srcId="{5C4163C2-1694-45A8-898B-B4E27C19DD0E}" destId="{F9700A07-25A3-41D1-9185-B811F01B46DF}" srcOrd="1" destOrd="0" presId="urn:microsoft.com/office/officeart/2008/layout/LinedList"/>
    <dgm:cxn modelId="{CDB56808-0E84-4573-B4F7-DA61E181784D}" type="presParOf" srcId="{122DEA2B-8A7B-49A6-9148-6BE12B679A4C}" destId="{B0A30AAC-96E3-463C-AA2B-C948C4CF713E}" srcOrd="4" destOrd="0" presId="urn:microsoft.com/office/officeart/2008/layout/LinedList"/>
    <dgm:cxn modelId="{EE924B04-490D-40EB-8890-461C94ECD656}" type="presParOf" srcId="{122DEA2B-8A7B-49A6-9148-6BE12B679A4C}" destId="{259D4EE2-ABE9-4FBC-A04A-A757E150302A}" srcOrd="5" destOrd="0" presId="urn:microsoft.com/office/officeart/2008/layout/LinedList"/>
    <dgm:cxn modelId="{47C5D2F5-DDAD-4D92-8C39-92FA562DF6FE}" type="presParOf" srcId="{259D4EE2-ABE9-4FBC-A04A-A757E150302A}" destId="{16DA4F0E-EB8F-45A2-9A90-72E905C0CAFE}" srcOrd="0" destOrd="0" presId="urn:microsoft.com/office/officeart/2008/layout/LinedList"/>
    <dgm:cxn modelId="{4CA61C06-28F0-4980-A5C6-992F1C8043D7}" type="presParOf" srcId="{259D4EE2-ABE9-4FBC-A04A-A757E150302A}" destId="{8528F412-B4CC-40A3-97EB-DD273FF4C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4F609F-D74D-4351-A2FE-BE40D71260B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9DD6ECD-5112-49D7-9924-49D92AAF0A99}">
      <dgm:prSet/>
      <dgm:spPr/>
      <dgm:t>
        <a:bodyPr/>
        <a:lstStyle/>
        <a:p>
          <a:r>
            <a:rPr lang="en-US"/>
            <a:t>ER+/HER2+ patients were noted to have a higher rate of bone metastasis than ER-/HER2+ patients.</a:t>
          </a:r>
        </a:p>
      </dgm:t>
    </dgm:pt>
    <dgm:pt modelId="{E7B29520-D50C-436F-B79E-D9BE63588F4D}" type="parTrans" cxnId="{67D85561-9A9B-44C5-BE88-E3948521FB7F}">
      <dgm:prSet/>
      <dgm:spPr/>
      <dgm:t>
        <a:bodyPr/>
        <a:lstStyle/>
        <a:p>
          <a:endParaRPr lang="en-US"/>
        </a:p>
      </dgm:t>
    </dgm:pt>
    <dgm:pt modelId="{C9F3AE11-DD84-4D9C-A374-915799A36EA4}" type="sibTrans" cxnId="{67D85561-9A9B-44C5-BE88-E3948521FB7F}">
      <dgm:prSet/>
      <dgm:spPr/>
      <dgm:t>
        <a:bodyPr/>
        <a:lstStyle/>
        <a:p>
          <a:endParaRPr lang="en-US"/>
        </a:p>
      </dgm:t>
    </dgm:pt>
    <dgm:pt modelId="{B6E731BB-683D-4A5D-ACEF-512755093471}">
      <dgm:prSet/>
      <dgm:spPr/>
      <dgm:t>
        <a:bodyPr/>
        <a:lstStyle/>
        <a:p>
          <a:r>
            <a:rPr lang="en-US"/>
            <a:t>Patients with ER-/HER2+  cancer had significantly more liver metastasis as well as higher rates of metastasis to brain and lung.</a:t>
          </a:r>
        </a:p>
      </dgm:t>
    </dgm:pt>
    <dgm:pt modelId="{AADE5D13-8AEB-44BC-95A5-7DA00D4F065D}" type="parTrans" cxnId="{9DC6C2BD-3338-4CF9-B040-D352FA349329}">
      <dgm:prSet/>
      <dgm:spPr/>
      <dgm:t>
        <a:bodyPr/>
        <a:lstStyle/>
        <a:p>
          <a:endParaRPr lang="en-US"/>
        </a:p>
      </dgm:t>
    </dgm:pt>
    <dgm:pt modelId="{4C091BFC-62AE-4AC1-85F2-2F9A9781A685}" type="sibTrans" cxnId="{9DC6C2BD-3338-4CF9-B040-D352FA349329}">
      <dgm:prSet/>
      <dgm:spPr/>
      <dgm:t>
        <a:bodyPr/>
        <a:lstStyle/>
        <a:p>
          <a:endParaRPr lang="en-US"/>
        </a:p>
      </dgm:t>
    </dgm:pt>
    <dgm:pt modelId="{DC244143-B885-4DDA-B386-7CE75DF2C7D2}">
      <dgm:prSet/>
      <dgm:spPr/>
      <dgm:t>
        <a:bodyPr/>
        <a:lstStyle/>
        <a:p>
          <a:r>
            <a:rPr lang="en-US" dirty="0"/>
            <a:t>Patients with ER+/HER2+  breast cancer have better OS.</a:t>
          </a:r>
        </a:p>
      </dgm:t>
    </dgm:pt>
    <dgm:pt modelId="{81F898D4-5F4F-4843-9BC3-4D6C406BD91E}" type="parTrans" cxnId="{6FE02C6B-E06D-4AF8-B1DE-CBA34B282894}">
      <dgm:prSet/>
      <dgm:spPr/>
      <dgm:t>
        <a:bodyPr/>
        <a:lstStyle/>
        <a:p>
          <a:endParaRPr lang="en-US"/>
        </a:p>
      </dgm:t>
    </dgm:pt>
    <dgm:pt modelId="{E4D47389-CA53-49C7-972C-AAB4BF5103A6}" type="sibTrans" cxnId="{6FE02C6B-E06D-4AF8-B1DE-CBA34B282894}">
      <dgm:prSet/>
      <dgm:spPr/>
      <dgm:t>
        <a:bodyPr/>
        <a:lstStyle/>
        <a:p>
          <a:endParaRPr lang="en-US"/>
        </a:p>
      </dgm:t>
    </dgm:pt>
    <dgm:pt modelId="{313114D9-24AF-435F-8861-A7A1AA4F621D}">
      <dgm:prSet/>
      <dgm:spPr/>
      <dgm:t>
        <a:bodyPr/>
        <a:lstStyle/>
        <a:p>
          <a:r>
            <a:rPr lang="en-US" dirty="0"/>
            <a:t>This is similar to findings in other studies (Garcia Fernandez et al, Molnar et al, Lobbezoo et al).</a:t>
          </a:r>
        </a:p>
      </dgm:t>
    </dgm:pt>
    <dgm:pt modelId="{3E253BB6-CC6C-4A7D-9BBA-D585CEA20E76}" type="parTrans" cxnId="{31ACE62E-045A-45CC-A807-CFB4D191020E}">
      <dgm:prSet/>
      <dgm:spPr/>
      <dgm:t>
        <a:bodyPr/>
        <a:lstStyle/>
        <a:p>
          <a:endParaRPr lang="en-US"/>
        </a:p>
      </dgm:t>
    </dgm:pt>
    <dgm:pt modelId="{FECD4039-EF91-459F-B593-BA63E9FE03E4}" type="sibTrans" cxnId="{31ACE62E-045A-45CC-A807-CFB4D191020E}">
      <dgm:prSet/>
      <dgm:spPr/>
      <dgm:t>
        <a:bodyPr/>
        <a:lstStyle/>
        <a:p>
          <a:endParaRPr lang="en-US"/>
        </a:p>
      </dgm:t>
    </dgm:pt>
    <dgm:pt modelId="{B6DC5FA8-0933-46EF-929A-BFF5048E8998}" type="pres">
      <dgm:prSet presAssocID="{CF4F609F-D74D-4351-A2FE-BE40D71260BE}" presName="vert0" presStyleCnt="0">
        <dgm:presLayoutVars>
          <dgm:dir/>
          <dgm:animOne val="branch"/>
          <dgm:animLvl val="lvl"/>
        </dgm:presLayoutVars>
      </dgm:prSet>
      <dgm:spPr/>
    </dgm:pt>
    <dgm:pt modelId="{04646604-4B5F-4DD1-A0DA-0635DBC9486C}" type="pres">
      <dgm:prSet presAssocID="{39DD6ECD-5112-49D7-9924-49D92AAF0A99}" presName="thickLine" presStyleLbl="alignNode1" presStyleIdx="0" presStyleCnt="4"/>
      <dgm:spPr/>
    </dgm:pt>
    <dgm:pt modelId="{07C62803-7DA7-4B24-8207-A6C39659DF1F}" type="pres">
      <dgm:prSet presAssocID="{39DD6ECD-5112-49D7-9924-49D92AAF0A99}" presName="horz1" presStyleCnt="0"/>
      <dgm:spPr/>
    </dgm:pt>
    <dgm:pt modelId="{B12C4FF7-B100-416E-8C1A-BDD16A4EA7A1}" type="pres">
      <dgm:prSet presAssocID="{39DD6ECD-5112-49D7-9924-49D92AAF0A99}" presName="tx1" presStyleLbl="revTx" presStyleIdx="0" presStyleCnt="4"/>
      <dgm:spPr/>
    </dgm:pt>
    <dgm:pt modelId="{841BF75C-2B1F-4772-BE8A-A1E29900F2AF}" type="pres">
      <dgm:prSet presAssocID="{39DD6ECD-5112-49D7-9924-49D92AAF0A99}" presName="vert1" presStyleCnt="0"/>
      <dgm:spPr/>
    </dgm:pt>
    <dgm:pt modelId="{78ADE0DB-C6A2-4EA1-BCF4-A10CAC34D558}" type="pres">
      <dgm:prSet presAssocID="{B6E731BB-683D-4A5D-ACEF-512755093471}" presName="thickLine" presStyleLbl="alignNode1" presStyleIdx="1" presStyleCnt="4"/>
      <dgm:spPr/>
    </dgm:pt>
    <dgm:pt modelId="{09A428D5-F57C-45FC-92FD-7EC780A75B3A}" type="pres">
      <dgm:prSet presAssocID="{B6E731BB-683D-4A5D-ACEF-512755093471}" presName="horz1" presStyleCnt="0"/>
      <dgm:spPr/>
    </dgm:pt>
    <dgm:pt modelId="{AFEE9CA3-D1A8-46E4-9EDF-9B202A3AD055}" type="pres">
      <dgm:prSet presAssocID="{B6E731BB-683D-4A5D-ACEF-512755093471}" presName="tx1" presStyleLbl="revTx" presStyleIdx="1" presStyleCnt="4"/>
      <dgm:spPr/>
    </dgm:pt>
    <dgm:pt modelId="{D7A4CC77-7184-4AAE-BAEF-3BB968AEBFD9}" type="pres">
      <dgm:prSet presAssocID="{B6E731BB-683D-4A5D-ACEF-512755093471}" presName="vert1" presStyleCnt="0"/>
      <dgm:spPr/>
    </dgm:pt>
    <dgm:pt modelId="{F01B4750-1767-4BF2-B1BB-FB404D498AED}" type="pres">
      <dgm:prSet presAssocID="{DC244143-B885-4DDA-B386-7CE75DF2C7D2}" presName="thickLine" presStyleLbl="alignNode1" presStyleIdx="2" presStyleCnt="4"/>
      <dgm:spPr/>
    </dgm:pt>
    <dgm:pt modelId="{EB37BF65-F3C7-4DBD-A179-D08491A5BBBF}" type="pres">
      <dgm:prSet presAssocID="{DC244143-B885-4DDA-B386-7CE75DF2C7D2}" presName="horz1" presStyleCnt="0"/>
      <dgm:spPr/>
    </dgm:pt>
    <dgm:pt modelId="{4C1EAB48-3D79-4BEA-AEB6-83D16A9D4E71}" type="pres">
      <dgm:prSet presAssocID="{DC244143-B885-4DDA-B386-7CE75DF2C7D2}" presName="tx1" presStyleLbl="revTx" presStyleIdx="2" presStyleCnt="4"/>
      <dgm:spPr/>
    </dgm:pt>
    <dgm:pt modelId="{5030276E-6C03-4A81-89C0-07B64B7351E1}" type="pres">
      <dgm:prSet presAssocID="{DC244143-B885-4DDA-B386-7CE75DF2C7D2}" presName="vert1" presStyleCnt="0"/>
      <dgm:spPr/>
    </dgm:pt>
    <dgm:pt modelId="{7A8C7663-1314-4683-ADDF-5D1843452E98}" type="pres">
      <dgm:prSet presAssocID="{313114D9-24AF-435F-8861-A7A1AA4F621D}" presName="thickLine" presStyleLbl="alignNode1" presStyleIdx="3" presStyleCnt="4"/>
      <dgm:spPr/>
    </dgm:pt>
    <dgm:pt modelId="{EB65E1C0-BCD9-4F90-B374-C2695E3A2DE8}" type="pres">
      <dgm:prSet presAssocID="{313114D9-24AF-435F-8861-A7A1AA4F621D}" presName="horz1" presStyleCnt="0"/>
      <dgm:spPr/>
    </dgm:pt>
    <dgm:pt modelId="{64E61B60-94AC-4FDC-ADD4-3AC16ACD63FA}" type="pres">
      <dgm:prSet presAssocID="{313114D9-24AF-435F-8861-A7A1AA4F621D}" presName="tx1" presStyleLbl="revTx" presStyleIdx="3" presStyleCnt="4"/>
      <dgm:spPr/>
    </dgm:pt>
    <dgm:pt modelId="{214D3795-73F5-4300-82D6-568D0C6A2770}" type="pres">
      <dgm:prSet presAssocID="{313114D9-24AF-435F-8861-A7A1AA4F621D}" presName="vert1" presStyleCnt="0"/>
      <dgm:spPr/>
    </dgm:pt>
  </dgm:ptLst>
  <dgm:cxnLst>
    <dgm:cxn modelId="{31ACE62E-045A-45CC-A807-CFB4D191020E}" srcId="{CF4F609F-D74D-4351-A2FE-BE40D71260BE}" destId="{313114D9-24AF-435F-8861-A7A1AA4F621D}" srcOrd="3" destOrd="0" parTransId="{3E253BB6-CC6C-4A7D-9BBA-D585CEA20E76}" sibTransId="{FECD4039-EF91-459F-B593-BA63E9FE03E4}"/>
    <dgm:cxn modelId="{67D85561-9A9B-44C5-BE88-E3948521FB7F}" srcId="{CF4F609F-D74D-4351-A2FE-BE40D71260BE}" destId="{39DD6ECD-5112-49D7-9924-49D92AAF0A99}" srcOrd="0" destOrd="0" parTransId="{E7B29520-D50C-436F-B79E-D9BE63588F4D}" sibTransId="{C9F3AE11-DD84-4D9C-A374-915799A36EA4}"/>
    <dgm:cxn modelId="{6FE02C6B-E06D-4AF8-B1DE-CBA34B282894}" srcId="{CF4F609F-D74D-4351-A2FE-BE40D71260BE}" destId="{DC244143-B885-4DDA-B386-7CE75DF2C7D2}" srcOrd="2" destOrd="0" parTransId="{81F898D4-5F4F-4843-9BC3-4D6C406BD91E}" sibTransId="{E4D47389-CA53-49C7-972C-AAB4BF5103A6}"/>
    <dgm:cxn modelId="{4107FC8B-D37B-44E6-8BF0-B825F55B25D8}" type="presOf" srcId="{39DD6ECD-5112-49D7-9924-49D92AAF0A99}" destId="{B12C4FF7-B100-416E-8C1A-BDD16A4EA7A1}" srcOrd="0" destOrd="0" presId="urn:microsoft.com/office/officeart/2008/layout/LinedList"/>
    <dgm:cxn modelId="{C25762A7-5CCD-438C-BD7A-FF887FF5CFC8}" type="presOf" srcId="{DC244143-B885-4DDA-B386-7CE75DF2C7D2}" destId="{4C1EAB48-3D79-4BEA-AEB6-83D16A9D4E71}" srcOrd="0" destOrd="0" presId="urn:microsoft.com/office/officeart/2008/layout/LinedList"/>
    <dgm:cxn modelId="{9DC6C2BD-3338-4CF9-B040-D352FA349329}" srcId="{CF4F609F-D74D-4351-A2FE-BE40D71260BE}" destId="{B6E731BB-683D-4A5D-ACEF-512755093471}" srcOrd="1" destOrd="0" parTransId="{AADE5D13-8AEB-44BC-95A5-7DA00D4F065D}" sibTransId="{4C091BFC-62AE-4AC1-85F2-2F9A9781A685}"/>
    <dgm:cxn modelId="{1730DAD8-86BA-4F6C-A007-F48AF5F609A7}" type="presOf" srcId="{313114D9-24AF-435F-8861-A7A1AA4F621D}" destId="{64E61B60-94AC-4FDC-ADD4-3AC16ACD63FA}" srcOrd="0" destOrd="0" presId="urn:microsoft.com/office/officeart/2008/layout/LinedList"/>
    <dgm:cxn modelId="{257A4FEF-3DFB-4DF6-8186-1377DB251946}" type="presOf" srcId="{B6E731BB-683D-4A5D-ACEF-512755093471}" destId="{AFEE9CA3-D1A8-46E4-9EDF-9B202A3AD055}" srcOrd="0" destOrd="0" presId="urn:microsoft.com/office/officeart/2008/layout/LinedList"/>
    <dgm:cxn modelId="{8698CEF0-1995-4B54-AB4A-10F1995865CF}" type="presOf" srcId="{CF4F609F-D74D-4351-A2FE-BE40D71260BE}" destId="{B6DC5FA8-0933-46EF-929A-BFF5048E8998}" srcOrd="0" destOrd="0" presId="urn:microsoft.com/office/officeart/2008/layout/LinedList"/>
    <dgm:cxn modelId="{6D6FC33D-32EA-44EE-B811-36E1E6D936E8}" type="presParOf" srcId="{B6DC5FA8-0933-46EF-929A-BFF5048E8998}" destId="{04646604-4B5F-4DD1-A0DA-0635DBC9486C}" srcOrd="0" destOrd="0" presId="urn:microsoft.com/office/officeart/2008/layout/LinedList"/>
    <dgm:cxn modelId="{269571A4-D08B-4CE4-BAC7-AFC86C1C0C88}" type="presParOf" srcId="{B6DC5FA8-0933-46EF-929A-BFF5048E8998}" destId="{07C62803-7DA7-4B24-8207-A6C39659DF1F}" srcOrd="1" destOrd="0" presId="urn:microsoft.com/office/officeart/2008/layout/LinedList"/>
    <dgm:cxn modelId="{A9616C98-8513-4DFD-B71D-89565C670ADF}" type="presParOf" srcId="{07C62803-7DA7-4B24-8207-A6C39659DF1F}" destId="{B12C4FF7-B100-416E-8C1A-BDD16A4EA7A1}" srcOrd="0" destOrd="0" presId="urn:microsoft.com/office/officeart/2008/layout/LinedList"/>
    <dgm:cxn modelId="{5F5FD107-B6C1-4604-9D75-6B6446E24010}" type="presParOf" srcId="{07C62803-7DA7-4B24-8207-A6C39659DF1F}" destId="{841BF75C-2B1F-4772-BE8A-A1E29900F2AF}" srcOrd="1" destOrd="0" presId="urn:microsoft.com/office/officeart/2008/layout/LinedList"/>
    <dgm:cxn modelId="{600392B8-A2C7-4B90-B859-BC9489707A96}" type="presParOf" srcId="{B6DC5FA8-0933-46EF-929A-BFF5048E8998}" destId="{78ADE0DB-C6A2-4EA1-BCF4-A10CAC34D558}" srcOrd="2" destOrd="0" presId="urn:microsoft.com/office/officeart/2008/layout/LinedList"/>
    <dgm:cxn modelId="{A6B0FE58-B417-4361-A917-9D60F78735F3}" type="presParOf" srcId="{B6DC5FA8-0933-46EF-929A-BFF5048E8998}" destId="{09A428D5-F57C-45FC-92FD-7EC780A75B3A}" srcOrd="3" destOrd="0" presId="urn:microsoft.com/office/officeart/2008/layout/LinedList"/>
    <dgm:cxn modelId="{482F544D-7AE9-4D7A-BEC6-7D826EF5C89A}" type="presParOf" srcId="{09A428D5-F57C-45FC-92FD-7EC780A75B3A}" destId="{AFEE9CA3-D1A8-46E4-9EDF-9B202A3AD055}" srcOrd="0" destOrd="0" presId="urn:microsoft.com/office/officeart/2008/layout/LinedList"/>
    <dgm:cxn modelId="{918381F8-710D-47E0-BEBC-36029EB3CC4C}" type="presParOf" srcId="{09A428D5-F57C-45FC-92FD-7EC780A75B3A}" destId="{D7A4CC77-7184-4AAE-BAEF-3BB968AEBFD9}" srcOrd="1" destOrd="0" presId="urn:microsoft.com/office/officeart/2008/layout/LinedList"/>
    <dgm:cxn modelId="{52E66715-0FE4-4214-8163-0CFFAA9CA794}" type="presParOf" srcId="{B6DC5FA8-0933-46EF-929A-BFF5048E8998}" destId="{F01B4750-1767-4BF2-B1BB-FB404D498AED}" srcOrd="4" destOrd="0" presId="urn:microsoft.com/office/officeart/2008/layout/LinedList"/>
    <dgm:cxn modelId="{6CEB61E1-8E9B-4C7C-A24C-9742F0774692}" type="presParOf" srcId="{B6DC5FA8-0933-46EF-929A-BFF5048E8998}" destId="{EB37BF65-F3C7-4DBD-A179-D08491A5BBBF}" srcOrd="5" destOrd="0" presId="urn:microsoft.com/office/officeart/2008/layout/LinedList"/>
    <dgm:cxn modelId="{8075BDF3-783E-46EF-8BDC-180459429994}" type="presParOf" srcId="{EB37BF65-F3C7-4DBD-A179-D08491A5BBBF}" destId="{4C1EAB48-3D79-4BEA-AEB6-83D16A9D4E71}" srcOrd="0" destOrd="0" presId="urn:microsoft.com/office/officeart/2008/layout/LinedList"/>
    <dgm:cxn modelId="{FE1CB5B0-D004-4FCB-BB70-46A3171B722B}" type="presParOf" srcId="{EB37BF65-F3C7-4DBD-A179-D08491A5BBBF}" destId="{5030276E-6C03-4A81-89C0-07B64B7351E1}" srcOrd="1" destOrd="0" presId="urn:microsoft.com/office/officeart/2008/layout/LinedList"/>
    <dgm:cxn modelId="{53C659B9-F003-4762-AD10-A112B045432E}" type="presParOf" srcId="{B6DC5FA8-0933-46EF-929A-BFF5048E8998}" destId="{7A8C7663-1314-4683-ADDF-5D1843452E98}" srcOrd="6" destOrd="0" presId="urn:microsoft.com/office/officeart/2008/layout/LinedList"/>
    <dgm:cxn modelId="{220D109B-C284-442B-8210-53E54446469A}" type="presParOf" srcId="{B6DC5FA8-0933-46EF-929A-BFF5048E8998}" destId="{EB65E1C0-BCD9-4F90-B374-C2695E3A2DE8}" srcOrd="7" destOrd="0" presId="urn:microsoft.com/office/officeart/2008/layout/LinedList"/>
    <dgm:cxn modelId="{22C184CF-5B00-4030-B3D6-9E1535CCFB4C}" type="presParOf" srcId="{EB65E1C0-BCD9-4F90-B374-C2695E3A2DE8}" destId="{64E61B60-94AC-4FDC-ADD4-3AC16ACD63FA}" srcOrd="0" destOrd="0" presId="urn:microsoft.com/office/officeart/2008/layout/LinedList"/>
    <dgm:cxn modelId="{35DCBFB4-2A80-4A99-A1E2-CEFE2FA4D7FB}" type="presParOf" srcId="{EB65E1C0-BCD9-4F90-B374-C2695E3A2DE8}" destId="{214D3795-73F5-4300-82D6-568D0C6A27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781A0-DF86-475A-BC4E-CDD0B347BF8B}">
      <dsp:nvSpPr>
        <dsp:cNvPr id="0" name=""/>
        <dsp:cNvSpPr/>
      </dsp:nvSpPr>
      <dsp:spPr>
        <a:xfrm>
          <a:off x="0" y="0"/>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AFC42-28C9-4C51-84AB-82141BE349B7}">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Breast cancer is the most common cancer in women worldwide, with almost 2 million new breast cancer diagnoses each year.</a:t>
          </a:r>
        </a:p>
      </dsp:txBody>
      <dsp:txXfrm>
        <a:off x="0" y="0"/>
        <a:ext cx="5906181" cy="1307679"/>
      </dsp:txXfrm>
    </dsp:sp>
    <dsp:sp modelId="{5C90FE90-35C9-49A3-A809-4B2881C74B81}">
      <dsp:nvSpPr>
        <dsp:cNvPr id="0" name=""/>
        <dsp:cNvSpPr/>
      </dsp:nvSpPr>
      <dsp:spPr>
        <a:xfrm>
          <a:off x="0" y="1307679"/>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5797BD-BC24-4C2D-87CE-B8A39475ED5D}">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Targeted therapy for breast cancer, especially metastatic disease, has been utilized for over 100 years.</a:t>
          </a:r>
        </a:p>
      </dsp:txBody>
      <dsp:txXfrm>
        <a:off x="0" y="1307679"/>
        <a:ext cx="5906181" cy="1307679"/>
      </dsp:txXfrm>
    </dsp:sp>
    <dsp:sp modelId="{6906D86F-1DE5-4530-B8DF-B237B2910259}">
      <dsp:nvSpPr>
        <dsp:cNvPr id="0" name=""/>
        <dsp:cNvSpPr/>
      </dsp:nvSpPr>
      <dsp:spPr>
        <a:xfrm>
          <a:off x="0" y="2615358"/>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B0FE6-1347-43A6-B4F7-B99C9476FF9E}">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human epidermal growth factor receptor 2 (HER2) is a potential target in breast cancer.</a:t>
          </a:r>
        </a:p>
      </dsp:txBody>
      <dsp:txXfrm>
        <a:off x="0" y="2615359"/>
        <a:ext cx="5906181" cy="1307679"/>
      </dsp:txXfrm>
    </dsp:sp>
    <dsp:sp modelId="{7A56ADFD-F59E-430A-830D-550537F70516}">
      <dsp:nvSpPr>
        <dsp:cNvPr id="0" name=""/>
        <dsp:cNvSpPr/>
      </dsp:nvSpPr>
      <dsp:spPr>
        <a:xfrm>
          <a:off x="0" y="3923038"/>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2E784-FCD8-420E-8D09-F60D012F3708}">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HER2 is a protein that helps breast cancer cells grow quickly. Breast cancer cells with higher than normal levels of HER2 are called HER2-positive. </a:t>
          </a:r>
        </a:p>
      </dsp:txBody>
      <dsp:txXfrm>
        <a:off x="0" y="3923038"/>
        <a:ext cx="5906181" cy="1307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854F5-87C2-4EFD-B38A-1538EF5E4616}">
      <dsp:nvSpPr>
        <dsp:cNvPr id="0" name=""/>
        <dsp:cNvSpPr/>
      </dsp:nvSpPr>
      <dsp:spPr>
        <a:xfrm>
          <a:off x="0" y="2554"/>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0AD11-41AA-443F-8A8F-F05327AEBF8A}">
      <dsp:nvSpPr>
        <dsp:cNvPr id="0" name=""/>
        <dsp:cNvSpPr/>
      </dsp:nvSpPr>
      <dsp:spPr>
        <a:xfrm>
          <a:off x="0" y="255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This study examined the metastatic pattern and prognosis of both estrogen receptor-positive (ER+)/human epidermal growth factor receptor 2-positive (HER2+) and estrogen receptor-negative (ER-) /HER2+ breast cancer.</a:t>
          </a:r>
        </a:p>
      </dsp:txBody>
      <dsp:txXfrm>
        <a:off x="0" y="2554"/>
        <a:ext cx="5906181" cy="1741869"/>
      </dsp:txXfrm>
    </dsp:sp>
    <dsp:sp modelId="{54A96E9A-6630-4696-AE3D-1F97DA4AA327}">
      <dsp:nvSpPr>
        <dsp:cNvPr id="0" name=""/>
        <dsp:cNvSpPr/>
      </dsp:nvSpPr>
      <dsp:spPr>
        <a:xfrm>
          <a:off x="0" y="1744424"/>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4D86CF-0677-470A-A2D7-274A7C5BD5B8}">
      <dsp:nvSpPr>
        <dsp:cNvPr id="0" name=""/>
        <dsp:cNvSpPr/>
      </dsp:nvSpPr>
      <dsp:spPr>
        <a:xfrm>
          <a:off x="0" y="1744424"/>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 was obtained from American College of Surgeon and American Cancer Society’s National Cancer Data Base (NCDB).</a:t>
          </a:r>
        </a:p>
      </dsp:txBody>
      <dsp:txXfrm>
        <a:off x="0" y="1744424"/>
        <a:ext cx="5906181" cy="1741869"/>
      </dsp:txXfrm>
    </dsp:sp>
    <dsp:sp modelId="{B0A30AAC-96E3-463C-AA2B-C948C4CF713E}">
      <dsp:nvSpPr>
        <dsp:cNvPr id="0" name=""/>
        <dsp:cNvSpPr/>
      </dsp:nvSpPr>
      <dsp:spPr>
        <a:xfrm>
          <a:off x="0" y="3486293"/>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A4F0E-EB8F-45A2-9A90-72E905C0CAFE}">
      <dsp:nvSpPr>
        <dsp:cNvPr id="0" name=""/>
        <dsp:cNvSpPr/>
      </dsp:nvSpPr>
      <dsp:spPr>
        <a:xfrm>
          <a:off x="0" y="3486293"/>
          <a:ext cx="5906181" cy="17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54,147 HER2 breast cancer patients diagnosed from 2010 to 2013 in the NCDB; the follow-up time was up to 71.72 months.</a:t>
          </a:r>
        </a:p>
      </dsp:txBody>
      <dsp:txXfrm>
        <a:off x="0" y="3486293"/>
        <a:ext cx="5906181" cy="1741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46604-4B5F-4DD1-A0DA-0635DBC9486C}">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C4FF7-B100-416E-8C1A-BDD16A4EA7A1}">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ER+/HER2+ patients were noted to have a higher rate of bone metastasis than ER-/HER2+ patients.</a:t>
          </a:r>
        </a:p>
      </dsp:txBody>
      <dsp:txXfrm>
        <a:off x="0" y="0"/>
        <a:ext cx="5906181" cy="1307679"/>
      </dsp:txXfrm>
    </dsp:sp>
    <dsp:sp modelId="{78ADE0DB-C6A2-4EA1-BCF4-A10CAC34D558}">
      <dsp:nvSpPr>
        <dsp:cNvPr id="0" name=""/>
        <dsp:cNvSpPr/>
      </dsp:nvSpPr>
      <dsp:spPr>
        <a:xfrm>
          <a:off x="0" y="1307679"/>
          <a:ext cx="59061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E9CA3-D1A8-46E4-9EDF-9B202A3AD055}">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Patients with ER-/HER2+  cancer had significantly more liver metastasis as well as higher rates of metastasis to brain and lung.</a:t>
          </a:r>
        </a:p>
      </dsp:txBody>
      <dsp:txXfrm>
        <a:off x="0" y="1307679"/>
        <a:ext cx="5906181" cy="1307679"/>
      </dsp:txXfrm>
    </dsp:sp>
    <dsp:sp modelId="{F01B4750-1767-4BF2-B1BB-FB404D498AED}">
      <dsp:nvSpPr>
        <dsp:cNvPr id="0" name=""/>
        <dsp:cNvSpPr/>
      </dsp:nvSpPr>
      <dsp:spPr>
        <a:xfrm>
          <a:off x="0" y="2615358"/>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EAB48-3D79-4BEA-AEB6-83D16A9D4E71}">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Patients with ER+/HER2+  breast cancer have better OS.</a:t>
          </a:r>
        </a:p>
      </dsp:txBody>
      <dsp:txXfrm>
        <a:off x="0" y="2615359"/>
        <a:ext cx="5906181" cy="1307679"/>
      </dsp:txXfrm>
    </dsp:sp>
    <dsp:sp modelId="{7A8C7663-1314-4683-ADDF-5D1843452E98}">
      <dsp:nvSpPr>
        <dsp:cNvPr id="0" name=""/>
        <dsp:cNvSpPr/>
      </dsp:nvSpPr>
      <dsp:spPr>
        <a:xfrm>
          <a:off x="0" y="3923038"/>
          <a:ext cx="59061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61B60-94AC-4FDC-ADD4-3AC16ACD63FA}">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This is similar to findings in other studies (Garcia Fernandez et al, Molnar et al, Lobbezoo et al).</a:t>
          </a:r>
        </a:p>
      </dsp:txBody>
      <dsp:txXfrm>
        <a:off x="0" y="3923038"/>
        <a:ext cx="5906181" cy="13076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C280B90-26CD-4CFA-BC17-CCA0EFAC32F6}" type="datetimeFigureOut">
              <a:rPr lang="en-US" smtClean="0"/>
              <a:t>6/16/2023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7E8E61E-8EB7-4C7B-ACA9-A161700A70F6}" type="slidenum">
              <a:rPr lang="en-US" smtClean="0"/>
              <a:t>‹#›</a:t>
            </a:fld>
            <a:endParaRPr lang="en-US"/>
          </a:p>
        </p:txBody>
      </p:sp>
    </p:spTree>
    <p:extLst>
      <p:ext uri="{BB962C8B-B14F-4D97-AF65-F5344CB8AC3E}">
        <p14:creationId xmlns:p14="http://schemas.microsoft.com/office/powerpoint/2010/main" val="26006360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0B90-26CD-4CFA-BC17-CCA0EFAC32F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29291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0B90-26CD-4CFA-BC17-CCA0EFAC32F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366813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80B90-26CD-4CFA-BC17-CCA0EFAC32F6}"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179338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C280B90-26CD-4CFA-BC17-CCA0EFAC32F6}" type="datetimeFigureOut">
              <a:rPr lang="en-US" smtClean="0"/>
              <a:t>6/16/2023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14671174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80B90-26CD-4CFA-BC17-CCA0EFAC32F6}"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66097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80B90-26CD-4CFA-BC17-CCA0EFAC32F6}"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196297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80B90-26CD-4CFA-BC17-CCA0EFAC32F6}"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276123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80B90-26CD-4CFA-BC17-CCA0EFAC32F6}"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8E61E-8EB7-4C7B-ACA9-A161700A70F6}" type="slidenum">
              <a:rPr lang="en-US" smtClean="0"/>
              <a:t>‹#›</a:t>
            </a:fld>
            <a:endParaRPr lang="en-US"/>
          </a:p>
        </p:txBody>
      </p:sp>
    </p:spTree>
    <p:extLst>
      <p:ext uri="{BB962C8B-B14F-4D97-AF65-F5344CB8AC3E}">
        <p14:creationId xmlns:p14="http://schemas.microsoft.com/office/powerpoint/2010/main" val="146339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280B90-26CD-4CFA-BC17-CCA0EFAC32F6}" type="datetimeFigureOut">
              <a:rPr lang="en-US" smtClean="0"/>
              <a:t>6/16/2023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7E8E61E-8EB7-4C7B-ACA9-A161700A70F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656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C280B90-26CD-4CFA-BC17-CCA0EFAC32F6}" type="datetimeFigureOut">
              <a:rPr lang="en-US" smtClean="0"/>
              <a:t>6/16/2023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7E8E61E-8EB7-4C7B-ACA9-A161700A70F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883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C280B90-26CD-4CFA-BC17-CCA0EFAC32F6}" type="datetimeFigureOut">
              <a:rPr lang="en-US" smtClean="0"/>
              <a:t>6/16/2023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7E8E61E-8EB7-4C7B-ACA9-A161700A70F6}" type="slidenum">
              <a:rPr lang="en-US" smtClean="0"/>
              <a:t>‹#›</a:t>
            </a:fld>
            <a:endParaRPr lang="en-US"/>
          </a:p>
        </p:txBody>
      </p:sp>
    </p:spTree>
    <p:extLst>
      <p:ext uri="{BB962C8B-B14F-4D97-AF65-F5344CB8AC3E}">
        <p14:creationId xmlns:p14="http://schemas.microsoft.com/office/powerpoint/2010/main" val="259793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EF545C5-3348-16A6-46C0-E9BC40859674}"/>
              </a:ext>
            </a:extLst>
          </p:cNvPr>
          <p:cNvSpPr>
            <a:spLocks noGrp="1"/>
          </p:cNvSpPr>
          <p:nvPr>
            <p:ph type="ctrTitle"/>
          </p:nvPr>
        </p:nvSpPr>
        <p:spPr>
          <a:xfrm>
            <a:off x="1263520" y="1272800"/>
            <a:ext cx="6544620" cy="4312402"/>
          </a:xfrm>
        </p:spPr>
        <p:txBody>
          <a:bodyPr anchor="ctr">
            <a:normAutofit/>
          </a:bodyPr>
          <a:lstStyle/>
          <a:p>
            <a:pPr algn="r"/>
            <a:r>
              <a:rPr lang="en-US" sz="4300" dirty="0">
                <a:solidFill>
                  <a:schemeClr val="tx1"/>
                </a:solidFill>
                <a:latin typeface="Times New Roman" panose="02020603050405020304" pitchFamily="18" charset="0"/>
                <a:cs typeface="Times New Roman" panose="02020603050405020304" pitchFamily="18" charset="0"/>
              </a:rPr>
              <a:t>ER+/HER2+ Breast Cancer HAS Different Metastatic Patterns and Better Survival Than ER-/HER2+ Breast Cancer</a:t>
            </a:r>
          </a:p>
        </p:txBody>
      </p:sp>
      <p:sp>
        <p:nvSpPr>
          <p:cNvPr id="3" name="Subtitle 2">
            <a:extLst>
              <a:ext uri="{FF2B5EF4-FFF2-40B4-BE49-F238E27FC236}">
                <a16:creationId xmlns:a16="http://schemas.microsoft.com/office/drawing/2014/main" id="{3EE3867A-8A65-6215-7B10-0B98096F82E5}"/>
              </a:ext>
            </a:extLst>
          </p:cNvPr>
          <p:cNvSpPr>
            <a:spLocks noGrp="1"/>
          </p:cNvSpPr>
          <p:nvPr>
            <p:ph type="subTitle" idx="1"/>
          </p:nvPr>
        </p:nvSpPr>
        <p:spPr>
          <a:xfrm>
            <a:off x="8473440" y="1272800"/>
            <a:ext cx="2481307" cy="4312402"/>
          </a:xfrm>
        </p:spPr>
        <p:txBody>
          <a:bodyPr anchor="ctr">
            <a:normAutofit/>
          </a:bodyPr>
          <a:lstStyle/>
          <a:p>
            <a:pPr algn="l">
              <a:spcAft>
                <a:spcPts val="600"/>
              </a:spcAft>
            </a:pPr>
            <a:r>
              <a:rPr lang="en-US" sz="2000" dirty="0"/>
              <a:t>June 29, 2023</a:t>
            </a:r>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11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0636F9-DDD0-8754-97B5-3202A931D1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 metastasis and Bone metastasis</a:t>
            </a:r>
          </a:p>
        </p:txBody>
      </p:sp>
      <p:sp>
        <p:nvSpPr>
          <p:cNvPr id="6" name="Text Placeholder 5">
            <a:extLst>
              <a:ext uri="{FF2B5EF4-FFF2-40B4-BE49-F238E27FC236}">
                <a16:creationId xmlns:a16="http://schemas.microsoft.com/office/drawing/2014/main" id="{64D6CB22-538B-E1DF-8D05-B17FC6100CAF}"/>
              </a:ext>
            </a:extLst>
          </p:cNvPr>
          <p:cNvSpPr>
            <a:spLocks noGrp="1"/>
          </p:cNvSpPr>
          <p:nvPr>
            <p:ph type="body" idx="1"/>
          </p:nvPr>
        </p:nvSpPr>
        <p:spPr/>
        <p:txBody>
          <a:bodyPr>
            <a:normAutofit fontScale="77500" lnSpcReduction="20000"/>
          </a:bodyPr>
          <a:lstStyle/>
          <a:p>
            <a:r>
              <a:rPr lang="en-US" b="0" i="1" dirty="0"/>
              <a:t>For no metastasis, patients with ER-/</a:t>
            </a:r>
          </a:p>
          <a:p>
            <a:r>
              <a:rPr lang="en-US" b="0" i="1" dirty="0"/>
              <a:t>HER2+ breast cancer had worse overall survival</a:t>
            </a:r>
          </a:p>
        </p:txBody>
      </p:sp>
      <p:pic>
        <p:nvPicPr>
          <p:cNvPr id="2050" name="Picture 2">
            <a:extLst>
              <a:ext uri="{FF2B5EF4-FFF2-40B4-BE49-F238E27FC236}">
                <a16:creationId xmlns:a16="http://schemas.microsoft.com/office/drawing/2014/main" id="{7BC539A2-BB4B-3EFB-F7BF-E80CA6F9DCA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181576" y="2742406"/>
            <a:ext cx="3905250" cy="3209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194B27A3-78F0-8376-A25E-E5CF271D3914}"/>
              </a:ext>
            </a:extLst>
          </p:cNvPr>
          <p:cNvSpPr>
            <a:spLocks noGrp="1"/>
          </p:cNvSpPr>
          <p:nvPr>
            <p:ph type="body" sz="quarter" idx="3"/>
          </p:nvPr>
        </p:nvSpPr>
        <p:spPr/>
        <p:txBody>
          <a:bodyPr>
            <a:normAutofit fontScale="77500" lnSpcReduction="20000"/>
          </a:bodyPr>
          <a:lstStyle/>
          <a:p>
            <a:r>
              <a:rPr lang="en-US" b="0" i="1" dirty="0"/>
              <a:t>For bone metastasis, patients with ER-/</a:t>
            </a:r>
          </a:p>
          <a:p>
            <a:r>
              <a:rPr lang="en-US" b="0" i="1" dirty="0"/>
              <a:t>HER2+ breast cancer had worse overall survival</a:t>
            </a:r>
          </a:p>
        </p:txBody>
      </p:sp>
      <p:pic>
        <p:nvPicPr>
          <p:cNvPr id="10" name="Content Placeholder 9">
            <a:extLst>
              <a:ext uri="{FF2B5EF4-FFF2-40B4-BE49-F238E27FC236}">
                <a16:creationId xmlns:a16="http://schemas.microsoft.com/office/drawing/2014/main" id="{D1BF430C-A8E6-8BF8-9059-CEC4C20531D3}"/>
              </a:ext>
            </a:extLst>
          </p:cNvPr>
          <p:cNvPicPr>
            <a:picLocks noGrp="1" noChangeAspect="1"/>
          </p:cNvPicPr>
          <p:nvPr>
            <p:ph sz="quarter" idx="4"/>
          </p:nvPr>
        </p:nvPicPr>
        <p:blipFill>
          <a:blip r:embed="rId3"/>
          <a:stretch>
            <a:fillRect/>
          </a:stretch>
        </p:blipFill>
        <p:spPr>
          <a:xfrm>
            <a:off x="6812566" y="2755900"/>
            <a:ext cx="3877056" cy="3200400"/>
          </a:xfrm>
          <a:prstGeom prst="rect">
            <a:avLst/>
          </a:prstGeom>
        </p:spPr>
      </p:pic>
    </p:spTree>
    <p:extLst>
      <p:ext uri="{BB962C8B-B14F-4D97-AF65-F5344CB8AC3E}">
        <p14:creationId xmlns:p14="http://schemas.microsoft.com/office/powerpoint/2010/main" val="319060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83388-E20C-0865-40AD-BCD26F8306BF}"/>
              </a:ext>
            </a:extLst>
          </p:cNvPr>
          <p:cNvSpPr>
            <a:spLocks noGrp="1"/>
          </p:cNvSpPr>
          <p:nvPr>
            <p:ph type="title"/>
          </p:nvPr>
        </p:nvSpPr>
        <p:spPr/>
        <p:txBody>
          <a:bodyPr/>
          <a:lstStyle/>
          <a:p>
            <a:r>
              <a:rPr lang="en-US" dirty="0"/>
              <a:t>Brain and Liver metastasis</a:t>
            </a:r>
          </a:p>
        </p:txBody>
      </p:sp>
      <p:sp>
        <p:nvSpPr>
          <p:cNvPr id="6" name="Text Placeholder 5">
            <a:extLst>
              <a:ext uri="{FF2B5EF4-FFF2-40B4-BE49-F238E27FC236}">
                <a16:creationId xmlns:a16="http://schemas.microsoft.com/office/drawing/2014/main" id="{718D026B-167B-07F6-7F5F-1A914BBAF0E3}"/>
              </a:ext>
            </a:extLst>
          </p:cNvPr>
          <p:cNvSpPr>
            <a:spLocks noGrp="1"/>
          </p:cNvSpPr>
          <p:nvPr>
            <p:ph type="body" idx="1"/>
          </p:nvPr>
        </p:nvSpPr>
        <p:spPr/>
        <p:txBody>
          <a:bodyPr>
            <a:normAutofit fontScale="77500" lnSpcReduction="20000"/>
          </a:bodyPr>
          <a:lstStyle/>
          <a:p>
            <a:r>
              <a:rPr lang="en-US" b="0" i="1" dirty="0"/>
              <a:t>For brain metastasis, patients with ER-/</a:t>
            </a:r>
          </a:p>
          <a:p>
            <a:r>
              <a:rPr lang="en-US" b="0" i="1" dirty="0"/>
              <a:t>HER2+ breast cancer had worse overall survival</a:t>
            </a:r>
            <a:endParaRPr lang="en-US" dirty="0"/>
          </a:p>
        </p:txBody>
      </p:sp>
      <p:pic>
        <p:nvPicPr>
          <p:cNvPr id="11" name="Content Placeholder 10">
            <a:extLst>
              <a:ext uri="{FF2B5EF4-FFF2-40B4-BE49-F238E27FC236}">
                <a16:creationId xmlns:a16="http://schemas.microsoft.com/office/drawing/2014/main" id="{C9C962FE-B4F3-B3EB-5E55-B8698E655B74}"/>
              </a:ext>
            </a:extLst>
          </p:cNvPr>
          <p:cNvPicPr>
            <a:picLocks noGrp="1" noChangeAspect="1"/>
          </p:cNvPicPr>
          <p:nvPr>
            <p:ph sz="half" idx="2"/>
          </p:nvPr>
        </p:nvPicPr>
        <p:blipFill>
          <a:blip r:embed="rId2"/>
          <a:stretch>
            <a:fillRect/>
          </a:stretch>
        </p:blipFill>
        <p:spPr>
          <a:xfrm>
            <a:off x="1494631" y="2779712"/>
            <a:ext cx="3905250" cy="3152775"/>
          </a:xfrm>
          <a:prstGeom prst="rect">
            <a:avLst/>
          </a:prstGeom>
        </p:spPr>
      </p:pic>
      <p:sp>
        <p:nvSpPr>
          <p:cNvPr id="7" name="Text Placeholder 6">
            <a:extLst>
              <a:ext uri="{FF2B5EF4-FFF2-40B4-BE49-F238E27FC236}">
                <a16:creationId xmlns:a16="http://schemas.microsoft.com/office/drawing/2014/main" id="{5496428B-4AB2-58FD-64D8-06AEE9EE3E19}"/>
              </a:ext>
            </a:extLst>
          </p:cNvPr>
          <p:cNvSpPr>
            <a:spLocks noGrp="1"/>
          </p:cNvSpPr>
          <p:nvPr>
            <p:ph type="body" sz="quarter" idx="3"/>
          </p:nvPr>
        </p:nvSpPr>
        <p:spPr/>
        <p:txBody>
          <a:bodyPr>
            <a:normAutofit fontScale="77500" lnSpcReduction="20000"/>
          </a:bodyPr>
          <a:lstStyle/>
          <a:p>
            <a:r>
              <a:rPr lang="en-US" b="0" i="1" dirty="0"/>
              <a:t>For liver metastasis, patients with ER-/</a:t>
            </a:r>
          </a:p>
          <a:p>
            <a:r>
              <a:rPr lang="en-US" b="0" i="1" dirty="0"/>
              <a:t>HER2+ breast cancer had worse overall survival</a:t>
            </a:r>
            <a:endParaRPr lang="en-US" dirty="0"/>
          </a:p>
        </p:txBody>
      </p:sp>
      <p:pic>
        <p:nvPicPr>
          <p:cNvPr id="12" name="Content Placeholder 11">
            <a:extLst>
              <a:ext uri="{FF2B5EF4-FFF2-40B4-BE49-F238E27FC236}">
                <a16:creationId xmlns:a16="http://schemas.microsoft.com/office/drawing/2014/main" id="{0E6059E6-3476-405F-F6AC-18CD09C9DEB2}"/>
              </a:ext>
            </a:extLst>
          </p:cNvPr>
          <p:cNvPicPr>
            <a:picLocks noGrp="1" noChangeAspect="1"/>
          </p:cNvPicPr>
          <p:nvPr>
            <p:ph sz="quarter" idx="4"/>
          </p:nvPr>
        </p:nvPicPr>
        <p:blipFill>
          <a:blip r:embed="rId3"/>
          <a:stretch>
            <a:fillRect/>
          </a:stretch>
        </p:blipFill>
        <p:spPr>
          <a:xfrm>
            <a:off x="6936581" y="2774950"/>
            <a:ext cx="3629025" cy="3162300"/>
          </a:xfrm>
          <a:prstGeom prst="rect">
            <a:avLst/>
          </a:prstGeom>
        </p:spPr>
      </p:pic>
    </p:spTree>
    <p:extLst>
      <p:ext uri="{BB962C8B-B14F-4D97-AF65-F5344CB8AC3E}">
        <p14:creationId xmlns:p14="http://schemas.microsoft.com/office/powerpoint/2010/main" val="365740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9179-2F18-92F6-8753-C33C063C7D51}"/>
              </a:ext>
            </a:extLst>
          </p:cNvPr>
          <p:cNvSpPr>
            <a:spLocks noGrp="1"/>
          </p:cNvSpPr>
          <p:nvPr>
            <p:ph type="title"/>
          </p:nvPr>
        </p:nvSpPr>
        <p:spPr/>
        <p:txBody>
          <a:bodyPr/>
          <a:lstStyle/>
          <a:p>
            <a:r>
              <a:rPr lang="en-US" dirty="0"/>
              <a:t>Lung and multiple metastasis</a:t>
            </a:r>
          </a:p>
        </p:txBody>
      </p:sp>
      <p:sp>
        <p:nvSpPr>
          <p:cNvPr id="3" name="Text Placeholder 2">
            <a:extLst>
              <a:ext uri="{FF2B5EF4-FFF2-40B4-BE49-F238E27FC236}">
                <a16:creationId xmlns:a16="http://schemas.microsoft.com/office/drawing/2014/main" id="{6C413743-75F8-1CBD-9CE8-5B3657445B41}"/>
              </a:ext>
            </a:extLst>
          </p:cNvPr>
          <p:cNvSpPr>
            <a:spLocks noGrp="1"/>
          </p:cNvSpPr>
          <p:nvPr>
            <p:ph type="body" idx="1"/>
          </p:nvPr>
        </p:nvSpPr>
        <p:spPr/>
        <p:txBody>
          <a:bodyPr>
            <a:normAutofit fontScale="77500" lnSpcReduction="20000"/>
          </a:bodyPr>
          <a:lstStyle/>
          <a:p>
            <a:r>
              <a:rPr lang="en-US" b="0" i="1" dirty="0"/>
              <a:t>For lung metastasis, patients with ER+/</a:t>
            </a:r>
          </a:p>
          <a:p>
            <a:r>
              <a:rPr lang="en-US" b="0" i="1" dirty="0"/>
              <a:t>HER2+ breast cancer had worse overall survival</a:t>
            </a:r>
            <a:endParaRPr lang="en-US" dirty="0"/>
          </a:p>
        </p:txBody>
      </p:sp>
      <p:pic>
        <p:nvPicPr>
          <p:cNvPr id="7" name="Content Placeholder 6">
            <a:extLst>
              <a:ext uri="{FF2B5EF4-FFF2-40B4-BE49-F238E27FC236}">
                <a16:creationId xmlns:a16="http://schemas.microsoft.com/office/drawing/2014/main" id="{16D383AC-7126-F4E3-5704-D81EA070230F}"/>
              </a:ext>
            </a:extLst>
          </p:cNvPr>
          <p:cNvPicPr>
            <a:picLocks noGrp="1" noChangeAspect="1"/>
          </p:cNvPicPr>
          <p:nvPr>
            <p:ph sz="half" idx="2"/>
          </p:nvPr>
        </p:nvPicPr>
        <p:blipFill>
          <a:blip r:embed="rId2"/>
          <a:stretch>
            <a:fillRect/>
          </a:stretch>
        </p:blipFill>
        <p:spPr>
          <a:xfrm>
            <a:off x="1580356" y="2774950"/>
            <a:ext cx="3733800" cy="3162300"/>
          </a:xfrm>
          <a:prstGeom prst="rect">
            <a:avLst/>
          </a:prstGeom>
        </p:spPr>
      </p:pic>
      <p:sp>
        <p:nvSpPr>
          <p:cNvPr id="5" name="Text Placeholder 4">
            <a:extLst>
              <a:ext uri="{FF2B5EF4-FFF2-40B4-BE49-F238E27FC236}">
                <a16:creationId xmlns:a16="http://schemas.microsoft.com/office/drawing/2014/main" id="{4D513869-FF67-0015-468A-5501AE068426}"/>
              </a:ext>
            </a:extLst>
          </p:cNvPr>
          <p:cNvSpPr>
            <a:spLocks noGrp="1"/>
          </p:cNvSpPr>
          <p:nvPr>
            <p:ph type="body" sz="quarter" idx="3"/>
          </p:nvPr>
        </p:nvSpPr>
        <p:spPr/>
        <p:txBody>
          <a:bodyPr>
            <a:normAutofit fontScale="77500" lnSpcReduction="20000"/>
          </a:bodyPr>
          <a:lstStyle/>
          <a:p>
            <a:r>
              <a:rPr lang="en-US" b="0" i="1" dirty="0"/>
              <a:t>For multiple metastasis, patients with ER+/</a:t>
            </a:r>
          </a:p>
          <a:p>
            <a:r>
              <a:rPr lang="en-US" b="0" i="1" dirty="0"/>
              <a:t>HER2+ breast cancer had worse overall survival</a:t>
            </a:r>
            <a:endParaRPr lang="en-US" dirty="0"/>
          </a:p>
        </p:txBody>
      </p:sp>
      <p:pic>
        <p:nvPicPr>
          <p:cNvPr id="8" name="Content Placeholder 7">
            <a:extLst>
              <a:ext uri="{FF2B5EF4-FFF2-40B4-BE49-F238E27FC236}">
                <a16:creationId xmlns:a16="http://schemas.microsoft.com/office/drawing/2014/main" id="{50ADDD7B-12FB-330E-4E68-B6C6544C614D}"/>
              </a:ext>
            </a:extLst>
          </p:cNvPr>
          <p:cNvPicPr>
            <a:picLocks noGrp="1" noChangeAspect="1"/>
          </p:cNvPicPr>
          <p:nvPr>
            <p:ph sz="quarter" idx="4"/>
          </p:nvPr>
        </p:nvPicPr>
        <p:blipFill>
          <a:blip r:embed="rId3"/>
          <a:stretch>
            <a:fillRect/>
          </a:stretch>
        </p:blipFill>
        <p:spPr>
          <a:xfrm>
            <a:off x="6836569" y="2755900"/>
            <a:ext cx="3829050" cy="3200400"/>
          </a:xfrm>
          <a:prstGeom prst="rect">
            <a:avLst/>
          </a:prstGeom>
        </p:spPr>
      </p:pic>
    </p:spTree>
    <p:extLst>
      <p:ext uri="{BB962C8B-B14F-4D97-AF65-F5344CB8AC3E}">
        <p14:creationId xmlns:p14="http://schemas.microsoft.com/office/powerpoint/2010/main" val="317172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2">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B3180149-204B-547B-62A5-8FDD20192DB1}"/>
              </a:ext>
            </a:extLst>
          </p:cNvPr>
          <p:cNvSpPr>
            <a:spLocks noGrp="1"/>
          </p:cNvSpPr>
          <p:nvPr>
            <p:ph type="title"/>
          </p:nvPr>
        </p:nvSpPr>
        <p:spPr>
          <a:xfrm>
            <a:off x="643433" y="643464"/>
            <a:ext cx="2888344" cy="1428737"/>
          </a:xfrm>
        </p:spPr>
        <p:txBody>
          <a:bodyPr vert="horz" lIns="91440" tIns="45720" rIns="91440" bIns="45720" rtlCol="0" anchor="ctr">
            <a:normAutofit/>
          </a:bodyPr>
          <a:lstStyle/>
          <a:p>
            <a:r>
              <a:rPr lang="en-US" sz="2700">
                <a:solidFill>
                  <a:srgbClr val="FFFFFF"/>
                </a:solidFill>
              </a:rPr>
              <a:t>Univariate and Multivariate Cox Analysis</a:t>
            </a:r>
          </a:p>
        </p:txBody>
      </p:sp>
      <p:sp>
        <p:nvSpPr>
          <p:cNvPr id="11" name="TextBox 10">
            <a:extLst>
              <a:ext uri="{FF2B5EF4-FFF2-40B4-BE49-F238E27FC236}">
                <a16:creationId xmlns:a16="http://schemas.microsoft.com/office/drawing/2014/main" id="{5A9F283F-8A6F-E396-E665-2143AC5BA3ED}"/>
              </a:ext>
            </a:extLst>
          </p:cNvPr>
          <p:cNvSpPr txBox="1"/>
          <p:nvPr/>
        </p:nvSpPr>
        <p:spPr>
          <a:xfrm>
            <a:off x="643337" y="2184036"/>
            <a:ext cx="2888439" cy="3869634"/>
          </a:xfrm>
          <a:prstGeom prst="rect">
            <a:avLst/>
          </a:prstGeom>
        </p:spPr>
        <p:txBody>
          <a:bodyPr vert="horz" lIns="91440" tIns="45720" rIns="91440" bIns="45720" rtlCol="0">
            <a:normAutofit/>
          </a:bodyPr>
          <a:lstStyle/>
          <a:p>
            <a:pPr marL="285750" indent="-285750" defTabSz="914400">
              <a:spcAft>
                <a:spcPts val="600"/>
              </a:spcAft>
              <a:buClr>
                <a:schemeClr val="tx1">
                  <a:lumMod val="85000"/>
                  <a:lumOff val="15000"/>
                </a:schemeClr>
              </a:buClr>
              <a:buFont typeface="Courier New" panose="02070309020205020404" pitchFamily="49" charset="0"/>
              <a:buChar char="o"/>
            </a:pPr>
            <a:r>
              <a:rPr lang="en-US" sz="1600" dirty="0">
                <a:solidFill>
                  <a:srgbClr val="FFFFFF"/>
                </a:solidFill>
              </a:rPr>
              <a:t>Multivariate analysis was adjusted for age, stage, tumor grade, surgery, chemotherapy, HER2-targeted therapy and hormone therapy.</a:t>
            </a:r>
          </a:p>
          <a:p>
            <a:pPr marL="285750" indent="-285750" defTabSz="914400">
              <a:spcAft>
                <a:spcPts val="600"/>
              </a:spcAft>
              <a:buClr>
                <a:schemeClr val="tx1">
                  <a:lumMod val="85000"/>
                  <a:lumOff val="15000"/>
                </a:schemeClr>
              </a:buClr>
              <a:buFont typeface="Courier New" panose="02070309020205020404" pitchFamily="49" charset="0"/>
              <a:buChar char="o"/>
            </a:pPr>
            <a:r>
              <a:rPr lang="en-US" sz="1600" dirty="0">
                <a:solidFill>
                  <a:srgbClr val="FFFFFF"/>
                </a:solidFill>
              </a:rPr>
              <a:t>In bone metastasis, Patients with ER+/HER2+ cancer had a 46% lower hazard rate than patients with ER-/HER2+ cancer</a:t>
            </a:r>
          </a:p>
          <a:p>
            <a:pPr indent="-182880" defTabSz="914400">
              <a:spcAft>
                <a:spcPts val="600"/>
              </a:spcAft>
              <a:buClr>
                <a:schemeClr val="tx1">
                  <a:lumMod val="85000"/>
                  <a:lumOff val="15000"/>
                </a:schemeClr>
              </a:buClr>
              <a:buFont typeface="Garamond" pitchFamily="18" charset="0"/>
              <a:buChar char="◦"/>
            </a:pPr>
            <a:endParaRPr lang="en-US" sz="1600" dirty="0">
              <a:solidFill>
                <a:srgbClr val="FFFFFF"/>
              </a:solidFill>
            </a:endParaRPr>
          </a:p>
        </p:txBody>
      </p:sp>
      <p:graphicFrame>
        <p:nvGraphicFramePr>
          <p:cNvPr id="9" name="Content Placeholder 8">
            <a:extLst>
              <a:ext uri="{FF2B5EF4-FFF2-40B4-BE49-F238E27FC236}">
                <a16:creationId xmlns:a16="http://schemas.microsoft.com/office/drawing/2014/main" id="{0F386CB3-A7C5-2122-BEFE-C93D0D2788DC}"/>
              </a:ext>
            </a:extLst>
          </p:cNvPr>
          <p:cNvGraphicFramePr>
            <a:graphicFrameLocks noGrp="1"/>
          </p:cNvGraphicFramePr>
          <p:nvPr>
            <p:ph idx="1"/>
            <p:extLst>
              <p:ext uri="{D42A27DB-BD31-4B8C-83A1-F6EECF244321}">
                <p14:modId xmlns:p14="http://schemas.microsoft.com/office/powerpoint/2010/main" val="2221450711"/>
              </p:ext>
            </p:extLst>
          </p:nvPr>
        </p:nvGraphicFramePr>
        <p:xfrm>
          <a:off x="5634478" y="643468"/>
          <a:ext cx="4946113" cy="5410206"/>
        </p:xfrm>
        <a:graphic>
          <a:graphicData uri="http://schemas.openxmlformats.org/drawingml/2006/table">
            <a:tbl>
              <a:tblPr firstRow="1" firstCol="1" bandRow="1">
                <a:noFill/>
                <a:tableStyleId>{5C22544A-7EE6-4342-B048-85BDC9FD1C3A}</a:tableStyleId>
              </a:tblPr>
              <a:tblGrid>
                <a:gridCol w="1377954">
                  <a:extLst>
                    <a:ext uri="{9D8B030D-6E8A-4147-A177-3AD203B41FA5}">
                      <a16:colId xmlns:a16="http://schemas.microsoft.com/office/drawing/2014/main" val="3376761021"/>
                    </a:ext>
                  </a:extLst>
                </a:gridCol>
                <a:gridCol w="1228286">
                  <a:extLst>
                    <a:ext uri="{9D8B030D-6E8A-4147-A177-3AD203B41FA5}">
                      <a16:colId xmlns:a16="http://schemas.microsoft.com/office/drawing/2014/main" val="1263317735"/>
                    </a:ext>
                  </a:extLst>
                </a:gridCol>
                <a:gridCol w="705461">
                  <a:extLst>
                    <a:ext uri="{9D8B030D-6E8A-4147-A177-3AD203B41FA5}">
                      <a16:colId xmlns:a16="http://schemas.microsoft.com/office/drawing/2014/main" val="3849374069"/>
                    </a:ext>
                  </a:extLst>
                </a:gridCol>
                <a:gridCol w="1004796">
                  <a:extLst>
                    <a:ext uri="{9D8B030D-6E8A-4147-A177-3AD203B41FA5}">
                      <a16:colId xmlns:a16="http://schemas.microsoft.com/office/drawing/2014/main" val="2798856581"/>
                    </a:ext>
                  </a:extLst>
                </a:gridCol>
                <a:gridCol w="629616">
                  <a:extLst>
                    <a:ext uri="{9D8B030D-6E8A-4147-A177-3AD203B41FA5}">
                      <a16:colId xmlns:a16="http://schemas.microsoft.com/office/drawing/2014/main" val="2794435307"/>
                    </a:ext>
                  </a:extLst>
                </a:gridCol>
              </a:tblGrid>
              <a:tr h="355846">
                <a:tc rowSpan="2">
                  <a:txBody>
                    <a:bodyPr/>
                    <a:lstStyle/>
                    <a:p>
                      <a:pPr marL="0" marR="0">
                        <a:lnSpc>
                          <a:spcPct val="107000"/>
                        </a:lnSpc>
                        <a:spcBef>
                          <a:spcPts val="0"/>
                        </a:spcBef>
                        <a:spcAft>
                          <a:spcPts val="0"/>
                        </a:spcAft>
                      </a:pPr>
                      <a:r>
                        <a:rPr lang="en-US" sz="1000" b="1" kern="100">
                          <a:solidFill>
                            <a:srgbClr val="FFFFFF"/>
                          </a:solidFill>
                          <a:effectLst/>
                        </a:rPr>
                        <a:t>Characteristics</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gridSpan="2">
                  <a:txBody>
                    <a:bodyPr/>
                    <a:lstStyle/>
                    <a:p>
                      <a:pPr marL="0" marR="0" algn="ctr">
                        <a:lnSpc>
                          <a:spcPct val="107000"/>
                        </a:lnSpc>
                        <a:spcBef>
                          <a:spcPts val="0"/>
                        </a:spcBef>
                        <a:spcAft>
                          <a:spcPts val="0"/>
                        </a:spcAft>
                      </a:pPr>
                      <a:r>
                        <a:rPr lang="en-US" sz="1000" b="1" kern="100">
                          <a:solidFill>
                            <a:srgbClr val="FFFFFF"/>
                          </a:solidFill>
                          <a:effectLst/>
                        </a:rPr>
                        <a:t>Univariate Analysis</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000" b="1" kern="100">
                          <a:solidFill>
                            <a:srgbClr val="FFFFFF"/>
                          </a:solidFill>
                          <a:effectLst/>
                        </a:rPr>
                        <a:t>Multivariate Analysis</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US"/>
                    </a:p>
                  </a:txBody>
                  <a:tcPr/>
                </a:tc>
                <a:extLst>
                  <a:ext uri="{0D108BD9-81ED-4DB2-BD59-A6C34878D82A}">
                    <a16:rowId xmlns:a16="http://schemas.microsoft.com/office/drawing/2014/main" val="448244422"/>
                  </a:ext>
                </a:extLst>
              </a:tr>
              <a:tr h="355846">
                <a:tc vMerge="1">
                  <a:txBody>
                    <a:bodyPr/>
                    <a:lstStyle/>
                    <a:p>
                      <a:endParaRPr lang="en-US"/>
                    </a:p>
                  </a:txBody>
                  <a:tcPr/>
                </a:tc>
                <a:tc>
                  <a:txBody>
                    <a:bodyPr/>
                    <a:lstStyle/>
                    <a:p>
                      <a:pPr marL="0" marR="0" algn="ctr">
                        <a:lnSpc>
                          <a:spcPct val="107000"/>
                        </a:lnSpc>
                        <a:spcBef>
                          <a:spcPts val="0"/>
                        </a:spcBef>
                        <a:spcAft>
                          <a:spcPts val="0"/>
                        </a:spcAft>
                      </a:pPr>
                      <a:r>
                        <a:rPr lang="en-US" sz="1000" kern="100">
                          <a:solidFill>
                            <a:schemeClr val="tx1">
                              <a:lumMod val="85000"/>
                              <a:lumOff val="15000"/>
                            </a:schemeClr>
                          </a:solidFill>
                          <a:effectLst/>
                        </a:rPr>
                        <a:t>HR (95% CI)</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000" kern="100">
                          <a:solidFill>
                            <a:schemeClr val="tx1">
                              <a:lumMod val="85000"/>
                              <a:lumOff val="15000"/>
                            </a:schemeClr>
                          </a:solidFill>
                          <a:effectLst/>
                        </a:rPr>
                        <a:t>P</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000" kern="100">
                          <a:solidFill>
                            <a:schemeClr val="tx1">
                              <a:lumMod val="85000"/>
                              <a:lumOff val="15000"/>
                            </a:schemeClr>
                          </a:solidFill>
                          <a:effectLst/>
                        </a:rPr>
                        <a:t>HR(95% CI)</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000" kern="100">
                          <a:solidFill>
                            <a:schemeClr val="tx1">
                              <a:lumMod val="85000"/>
                              <a:lumOff val="15000"/>
                            </a:schemeClr>
                          </a:solidFill>
                          <a:effectLst/>
                        </a:rPr>
                        <a:t>P</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33307615"/>
                  </a:ext>
                </a:extLst>
              </a:tr>
              <a:tr h="522057">
                <a:tc>
                  <a:txBody>
                    <a:bodyPr/>
                    <a:lstStyle/>
                    <a:p>
                      <a:pPr marL="0" marR="0">
                        <a:lnSpc>
                          <a:spcPct val="107000"/>
                        </a:lnSpc>
                        <a:spcBef>
                          <a:spcPts val="0"/>
                        </a:spcBef>
                        <a:spcAft>
                          <a:spcPts val="0"/>
                        </a:spcAft>
                      </a:pPr>
                      <a:r>
                        <a:rPr lang="en-US" sz="1000" b="1" kern="100">
                          <a:solidFill>
                            <a:srgbClr val="FFFFFF"/>
                          </a:solidFill>
                          <a:effectLst/>
                        </a:rPr>
                        <a:t>All patients</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0.57 (0.53-0.60)</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&lt;.0001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1.00 (0.91 – 1.09)</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.96</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651732624"/>
                  </a:ext>
                </a:extLst>
              </a:tr>
              <a:tr h="688269">
                <a:tc>
                  <a:txBody>
                    <a:bodyPr/>
                    <a:lstStyle/>
                    <a:p>
                      <a:pPr marL="0" marR="0">
                        <a:lnSpc>
                          <a:spcPct val="107000"/>
                        </a:lnSpc>
                        <a:spcBef>
                          <a:spcPts val="0"/>
                        </a:spcBef>
                        <a:spcAft>
                          <a:spcPts val="0"/>
                        </a:spcAft>
                      </a:pPr>
                      <a:r>
                        <a:rPr lang="en-US" sz="1000" b="1" kern="100">
                          <a:solidFill>
                            <a:srgbClr val="FFFFFF"/>
                          </a:solidFill>
                          <a:effectLst/>
                        </a:rPr>
                        <a:t>Patients received her2 targeted therapy</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0.41 (0.33-0.51)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&lt;.0001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0.97 (0.68 – 1.39)</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.88</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386842393"/>
                  </a:ext>
                </a:extLst>
              </a:tr>
              <a:tr h="355846">
                <a:tc>
                  <a:txBody>
                    <a:bodyPr/>
                    <a:lstStyle/>
                    <a:p>
                      <a:pPr marL="0" marR="0">
                        <a:lnSpc>
                          <a:spcPct val="107000"/>
                        </a:lnSpc>
                        <a:spcBef>
                          <a:spcPts val="0"/>
                        </a:spcBef>
                        <a:spcAft>
                          <a:spcPts val="0"/>
                        </a:spcAft>
                      </a:pPr>
                      <a:r>
                        <a:rPr lang="en-US" sz="1000" b="1" kern="100">
                          <a:solidFill>
                            <a:srgbClr val="FFFFFF"/>
                          </a:solidFill>
                          <a:effectLst/>
                        </a:rPr>
                        <a:t>Metastatic site</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 </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 </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 </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 </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466697764"/>
                  </a:ext>
                </a:extLst>
              </a:tr>
              <a:tr h="522057">
                <a:tc>
                  <a:txBody>
                    <a:bodyPr/>
                    <a:lstStyle/>
                    <a:p>
                      <a:pPr marL="182880" marR="0">
                        <a:lnSpc>
                          <a:spcPct val="107000"/>
                        </a:lnSpc>
                        <a:spcBef>
                          <a:spcPts val="0"/>
                        </a:spcBef>
                        <a:spcAft>
                          <a:spcPts val="0"/>
                        </a:spcAft>
                      </a:pPr>
                      <a:r>
                        <a:rPr lang="en-US" sz="1000" b="1" kern="100">
                          <a:solidFill>
                            <a:srgbClr val="FFFFFF"/>
                          </a:solidFill>
                          <a:effectLst/>
                        </a:rPr>
                        <a:t>No metastasis</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0.58 (0.54-0.62)</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&lt;.0001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1.01 (0.91 – 1.12)</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.88</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425527892"/>
                  </a:ext>
                </a:extLst>
              </a:tr>
              <a:tr h="522057">
                <a:tc>
                  <a:txBody>
                    <a:bodyPr/>
                    <a:lstStyle/>
                    <a:p>
                      <a:pPr marL="182880" marR="0">
                        <a:lnSpc>
                          <a:spcPct val="107000"/>
                        </a:lnSpc>
                        <a:spcBef>
                          <a:spcPts val="0"/>
                        </a:spcBef>
                        <a:spcAft>
                          <a:spcPts val="0"/>
                        </a:spcAft>
                      </a:pPr>
                      <a:r>
                        <a:rPr lang="en-US" sz="1000" b="1" kern="100">
                          <a:solidFill>
                            <a:srgbClr val="FFFFFF"/>
                          </a:solidFill>
                          <a:effectLst/>
                        </a:rPr>
                        <a:t>Bone</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0.51 (0.38 – 0.69)</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&lt;.0001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0.54 (0.37 – 0.79)</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.0015</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09686251"/>
                  </a:ext>
                </a:extLst>
              </a:tr>
              <a:tr h="522057">
                <a:tc>
                  <a:txBody>
                    <a:bodyPr/>
                    <a:lstStyle/>
                    <a:p>
                      <a:pPr marL="182880" marR="0">
                        <a:lnSpc>
                          <a:spcPct val="107000"/>
                        </a:lnSpc>
                        <a:spcBef>
                          <a:spcPts val="0"/>
                        </a:spcBef>
                        <a:spcAft>
                          <a:spcPts val="0"/>
                        </a:spcAft>
                      </a:pPr>
                      <a:r>
                        <a:rPr lang="en-US" sz="1000" b="1" kern="100">
                          <a:solidFill>
                            <a:srgbClr val="FFFFFF"/>
                          </a:solidFill>
                          <a:effectLst/>
                        </a:rPr>
                        <a:t>Brain</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0.45 (0.17 – 1.18)</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.10</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0.40 (0.07 – 2.38)</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.31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938938002"/>
                  </a:ext>
                </a:extLst>
              </a:tr>
              <a:tr h="522057">
                <a:tc>
                  <a:txBody>
                    <a:bodyPr/>
                    <a:lstStyle/>
                    <a:p>
                      <a:pPr marL="182880" marR="0">
                        <a:lnSpc>
                          <a:spcPct val="107000"/>
                        </a:lnSpc>
                        <a:spcBef>
                          <a:spcPts val="0"/>
                        </a:spcBef>
                        <a:spcAft>
                          <a:spcPts val="0"/>
                        </a:spcAft>
                      </a:pPr>
                      <a:r>
                        <a:rPr lang="en-US" sz="1000" b="1" kern="100">
                          <a:solidFill>
                            <a:srgbClr val="FFFFFF"/>
                          </a:solidFill>
                          <a:effectLst/>
                        </a:rPr>
                        <a:t>Liver</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0.82 (0.58 – 1.17)</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.27</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1.41 (0.91 – 2.18)</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.12</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4175011824"/>
                  </a:ext>
                </a:extLst>
              </a:tr>
              <a:tr h="522057">
                <a:tc>
                  <a:txBody>
                    <a:bodyPr/>
                    <a:lstStyle/>
                    <a:p>
                      <a:pPr marL="182880" marR="0">
                        <a:lnSpc>
                          <a:spcPct val="107000"/>
                        </a:lnSpc>
                        <a:spcBef>
                          <a:spcPts val="0"/>
                        </a:spcBef>
                        <a:spcAft>
                          <a:spcPts val="0"/>
                        </a:spcAft>
                      </a:pPr>
                      <a:r>
                        <a:rPr lang="en-US" sz="1000" b="1" kern="100">
                          <a:solidFill>
                            <a:srgbClr val="FFFFFF"/>
                          </a:solidFill>
                          <a:effectLst/>
                        </a:rPr>
                        <a:t>Lung</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0.67 (0.44 – 1.00)</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.049</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1.33 (0.79 – 2.24)</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.29</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76961986"/>
                  </a:ext>
                </a:extLst>
              </a:tr>
              <a:tr h="522057">
                <a:tc>
                  <a:txBody>
                    <a:bodyPr/>
                    <a:lstStyle/>
                    <a:p>
                      <a:pPr marL="182880" marR="0">
                        <a:lnSpc>
                          <a:spcPct val="107000"/>
                        </a:lnSpc>
                        <a:spcBef>
                          <a:spcPts val="0"/>
                        </a:spcBef>
                        <a:spcAft>
                          <a:spcPts val="0"/>
                        </a:spcAft>
                      </a:pPr>
                      <a:r>
                        <a:rPr lang="en-US" sz="1000" b="1" kern="100">
                          <a:solidFill>
                            <a:srgbClr val="FFFFFF"/>
                          </a:solidFill>
                          <a:effectLst/>
                        </a:rPr>
                        <a:t>Multiple</a:t>
                      </a:r>
                      <a:endParaRPr lang="en-US" sz="1000"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0.69 (0.56 – 0.86)</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.0011</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0.95 (0.73 – 1.24)</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nSpc>
                          <a:spcPct val="107000"/>
                        </a:lnSpc>
                        <a:spcBef>
                          <a:spcPts val="0"/>
                        </a:spcBef>
                        <a:spcAft>
                          <a:spcPts val="0"/>
                        </a:spcAft>
                      </a:pPr>
                      <a:r>
                        <a:rPr lang="en-US" sz="1000" kern="100">
                          <a:solidFill>
                            <a:schemeClr val="tx1">
                              <a:lumMod val="85000"/>
                              <a:lumOff val="15000"/>
                            </a:schemeClr>
                          </a:solidFill>
                          <a:effectLst/>
                        </a:rPr>
                        <a:t>.36</a:t>
                      </a:r>
                      <a:endParaRPr lang="en-US" sz="10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45623" marR="87374" marT="87374" marB="87374">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751151609"/>
                  </a:ext>
                </a:extLst>
              </a:tr>
            </a:tbl>
          </a:graphicData>
        </a:graphic>
      </p:graphicFrame>
    </p:spTree>
    <p:extLst>
      <p:ext uri="{BB962C8B-B14F-4D97-AF65-F5344CB8AC3E}">
        <p14:creationId xmlns:p14="http://schemas.microsoft.com/office/powerpoint/2010/main" val="8583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DC3EC5C5-32DD-8FA8-2467-6072D33E7077}"/>
              </a:ext>
            </a:extLst>
          </p:cNvPr>
          <p:cNvSpPr>
            <a:spLocks noGrp="1"/>
          </p:cNvSpPr>
          <p:nvPr>
            <p:ph type="title"/>
          </p:nvPr>
        </p:nvSpPr>
        <p:spPr>
          <a:xfrm>
            <a:off x="573409" y="559477"/>
            <a:ext cx="3765200" cy="5709931"/>
          </a:xfrm>
        </p:spPr>
        <p:txBody>
          <a:bodyPr>
            <a:normAutofit/>
          </a:bodyPr>
          <a:lstStyle/>
          <a:p>
            <a:pPr algn="ctr"/>
            <a:r>
              <a:rPr lang="en-US" dirty="0"/>
              <a:t>Discussion</a:t>
            </a:r>
            <a:endParaRPr lang="en-US"/>
          </a:p>
        </p:txBody>
      </p:sp>
      <p:graphicFrame>
        <p:nvGraphicFramePr>
          <p:cNvPr id="5" name="Content Placeholder 2">
            <a:extLst>
              <a:ext uri="{FF2B5EF4-FFF2-40B4-BE49-F238E27FC236}">
                <a16:creationId xmlns:a16="http://schemas.microsoft.com/office/drawing/2014/main" id="{A6ECA495-7D50-4ACB-1CA6-DC37E5EA373C}"/>
              </a:ext>
            </a:extLst>
          </p:cNvPr>
          <p:cNvGraphicFramePr>
            <a:graphicFrameLocks noGrp="1"/>
          </p:cNvGraphicFramePr>
          <p:nvPr>
            <p:ph idx="1"/>
            <p:extLst>
              <p:ext uri="{D42A27DB-BD31-4B8C-83A1-F6EECF244321}">
                <p14:modId xmlns:p14="http://schemas.microsoft.com/office/powerpoint/2010/main" val="2306148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88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984D-ACE7-1380-5B7E-CD46221F6EA9}"/>
              </a:ext>
            </a:extLst>
          </p:cNvPr>
          <p:cNvSpPr>
            <a:spLocks noGrp="1"/>
          </p:cNvSpPr>
          <p:nvPr>
            <p:ph type="title"/>
          </p:nvPr>
        </p:nvSpPr>
        <p:spPr/>
        <p:txBody>
          <a:bodyPr/>
          <a:lstStyle/>
          <a:p>
            <a:r>
              <a:rPr lang="en-US" dirty="0"/>
              <a:t>Limitations and Weaknesses</a:t>
            </a:r>
          </a:p>
        </p:txBody>
      </p:sp>
      <p:sp>
        <p:nvSpPr>
          <p:cNvPr id="3" name="Content Placeholder 2">
            <a:extLst>
              <a:ext uri="{FF2B5EF4-FFF2-40B4-BE49-F238E27FC236}">
                <a16:creationId xmlns:a16="http://schemas.microsoft.com/office/drawing/2014/main" id="{9AB7F19D-CB93-682C-85C7-0154D5F9925D}"/>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Issues of data entry and completeness of the treatment record.</a:t>
            </a:r>
          </a:p>
          <a:p>
            <a:pPr lvl="2"/>
            <a:r>
              <a:rPr lang="en-US" dirty="0">
                <a:latin typeface="Times New Roman" panose="02020603050405020304" pitchFamily="18" charset="0"/>
                <a:cs typeface="Times New Roman" panose="02020603050405020304" pitchFamily="18" charset="0"/>
              </a:rPr>
              <a:t>From 2010 to 2013, only 18% received HER2+ targeted therapy. This would be an error.</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Relatively short follow up time</a:t>
            </a:r>
          </a:p>
          <a:p>
            <a:r>
              <a:rPr lang="en-US" dirty="0">
                <a:latin typeface="Times New Roman" panose="02020603050405020304" pitchFamily="18" charset="0"/>
                <a:cs typeface="Times New Roman" panose="02020603050405020304" pitchFamily="18" charset="0"/>
              </a:rPr>
              <a:t>Did not justify the use of the Cox proportional hazards model</a:t>
            </a:r>
          </a:p>
        </p:txBody>
      </p:sp>
    </p:spTree>
    <p:extLst>
      <p:ext uri="{BB962C8B-B14F-4D97-AF65-F5344CB8AC3E}">
        <p14:creationId xmlns:p14="http://schemas.microsoft.com/office/powerpoint/2010/main" val="138791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9C3A-D4C0-A093-7E87-46A5E056FD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D02C92F-245B-D575-D152-990B80F851F1}"/>
              </a:ext>
            </a:extLst>
          </p:cNvPr>
          <p:cNvSpPr>
            <a:spLocks noGrp="1"/>
          </p:cNvSpPr>
          <p:nvPr>
            <p:ph idx="1"/>
          </p:nvPr>
        </p:nvSpPr>
        <p:spPr/>
        <p:txBody>
          <a:bodyPr/>
          <a:lstStyle/>
          <a:p>
            <a:r>
              <a:rPr lang="en-US" dirty="0"/>
              <a:t>Arciero, C. A., Guo, Y., Jiang, R., Behera, M., O’Regan, R., Peng, L., &amp; Li, X. (2019).          ER+/HER2+ breast cancer has different metastatic patterns and better survival than ER−/HER2+ breast cancer. Clinical breast cancer, 19(4), 236-245.</a:t>
            </a:r>
          </a:p>
          <a:p>
            <a:r>
              <a:rPr lang="en-US" dirty="0"/>
              <a:t>Lobbezoo DJ, van Kampen RJ, Voogd AC, et al. Prognosis o f metastatic breast cancer subtypes: the hormone receptor/HER2-positive subtype is associated with the most favorable outcome. Breast Cancer Res Treat 2013; 141:507-14.</a:t>
            </a:r>
          </a:p>
          <a:p>
            <a:r>
              <a:rPr lang="en-US" dirty="0"/>
              <a:t>Molnar LA, Molnar BA, Vizkeleti L, et al. Breast carcinoma subtypes show different patterns of metastatic behavior. Virchows Arch 2017; 470:275-83.</a:t>
            </a:r>
          </a:p>
          <a:p>
            <a:r>
              <a:rPr lang="en-US" dirty="0"/>
              <a:t>Sanpaolo P, Barbieri V, Genovesi D. Prognostic value o f breast cancer subtypes on breast cancer specific survival, distant metastases and local relapse rates in conservatively managed early-stage breast cancer: a retrospective clinical study. Eur J Surg Oncol 2011; 37:876-82</a:t>
            </a:r>
          </a:p>
        </p:txBody>
      </p:sp>
    </p:spTree>
    <p:extLst>
      <p:ext uri="{BB962C8B-B14F-4D97-AF65-F5344CB8AC3E}">
        <p14:creationId xmlns:p14="http://schemas.microsoft.com/office/powerpoint/2010/main" val="245927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A6EB84F5-97CC-8601-4B98-E81A3AC936CA}"/>
              </a:ext>
            </a:extLst>
          </p:cNvPr>
          <p:cNvSpPr>
            <a:spLocks noGrp="1"/>
          </p:cNvSpPr>
          <p:nvPr>
            <p:ph type="title"/>
          </p:nvPr>
        </p:nvSpPr>
        <p:spPr>
          <a:xfrm>
            <a:off x="573409" y="559477"/>
            <a:ext cx="3765200" cy="5709931"/>
          </a:xfrm>
        </p:spPr>
        <p:txBody>
          <a:bodyPr>
            <a:normAutofit/>
          </a:bodyPr>
          <a:lstStyle/>
          <a:p>
            <a:pPr algn="ctr"/>
            <a:r>
              <a:rPr lang="en-US" dirty="0">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62BFAB15-C8E7-AB22-AA9F-3DF7D57C2480}"/>
              </a:ext>
            </a:extLst>
          </p:cNvPr>
          <p:cNvGraphicFramePr>
            <a:graphicFrameLocks noGrp="1"/>
          </p:cNvGraphicFramePr>
          <p:nvPr>
            <p:ph idx="1"/>
            <p:extLst>
              <p:ext uri="{D42A27DB-BD31-4B8C-83A1-F6EECF244321}">
                <p14:modId xmlns:p14="http://schemas.microsoft.com/office/powerpoint/2010/main" val="333735657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65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7EFCC827-80F9-9185-90EF-41F45DBBF562}"/>
              </a:ext>
            </a:extLst>
          </p:cNvPr>
          <p:cNvSpPr>
            <a:spLocks noGrp="1"/>
          </p:cNvSpPr>
          <p:nvPr>
            <p:ph type="title"/>
          </p:nvPr>
        </p:nvSpPr>
        <p:spPr>
          <a:xfrm>
            <a:off x="573409" y="559477"/>
            <a:ext cx="3765200" cy="5709931"/>
          </a:xfrm>
        </p:spPr>
        <p:txBody>
          <a:bodyPr>
            <a:normAutofit/>
          </a:bodyPr>
          <a:lstStyle/>
          <a:p>
            <a:pPr algn="ctr"/>
            <a:r>
              <a:rPr lang="en-US">
                <a:latin typeface="Times New Roman" panose="02020603050405020304" pitchFamily="18" charset="0"/>
                <a:cs typeface="Times New Roman" panose="02020603050405020304" pitchFamily="18" charset="0"/>
              </a:rPr>
              <a:t>Methods</a:t>
            </a:r>
          </a:p>
        </p:txBody>
      </p:sp>
      <p:graphicFrame>
        <p:nvGraphicFramePr>
          <p:cNvPr id="10" name="Content Placeholder 2">
            <a:extLst>
              <a:ext uri="{FF2B5EF4-FFF2-40B4-BE49-F238E27FC236}">
                <a16:creationId xmlns:a16="http://schemas.microsoft.com/office/drawing/2014/main" id="{665487EE-395E-9E3B-B5D7-9AAB544D4BD1}"/>
              </a:ext>
            </a:extLst>
          </p:cNvPr>
          <p:cNvGraphicFramePr>
            <a:graphicFrameLocks noGrp="1"/>
          </p:cNvGraphicFramePr>
          <p:nvPr>
            <p:ph idx="1"/>
            <p:extLst>
              <p:ext uri="{D42A27DB-BD31-4B8C-83A1-F6EECF244321}">
                <p14:modId xmlns:p14="http://schemas.microsoft.com/office/powerpoint/2010/main" val="394405824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48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EFDC7FB1-7043-1A99-46AA-70D3C9EC165D}"/>
              </a:ext>
            </a:extLst>
          </p:cNvPr>
          <p:cNvSpPr>
            <a:spLocks noGrp="1"/>
          </p:cNvSpPr>
          <p:nvPr>
            <p:ph type="title"/>
          </p:nvPr>
        </p:nvSpPr>
        <p:spPr>
          <a:xfrm>
            <a:off x="573409" y="559477"/>
            <a:ext cx="3765200" cy="5709931"/>
          </a:xfrm>
        </p:spPr>
        <p:txBody>
          <a:bodyPr>
            <a:normAutofit/>
          </a:bodyPr>
          <a:lstStyle/>
          <a:p>
            <a:pPr algn="ctr"/>
            <a:r>
              <a:rPr lang="en-US" sz="4400" dirty="0"/>
              <a:t>Variables</a:t>
            </a:r>
          </a:p>
        </p:txBody>
      </p:sp>
      <p:sp>
        <p:nvSpPr>
          <p:cNvPr id="3" name="Content Placeholder 2">
            <a:extLst>
              <a:ext uri="{FF2B5EF4-FFF2-40B4-BE49-F238E27FC236}">
                <a16:creationId xmlns:a16="http://schemas.microsoft.com/office/drawing/2014/main" id="{F3E2222E-EE4F-98C6-0BC8-05D22E39C497}"/>
              </a:ext>
            </a:extLst>
          </p:cNvPr>
          <p:cNvSpPr>
            <a:spLocks noGrp="1"/>
          </p:cNvSpPr>
          <p:nvPr>
            <p:ph idx="1"/>
          </p:nvPr>
        </p:nvSpPr>
        <p:spPr>
          <a:xfrm>
            <a:off x="5478124" y="559477"/>
            <a:ext cx="5647076" cy="5475563"/>
          </a:xfrm>
        </p:spPr>
        <p:txBody>
          <a:bodyPr anchor="ctr">
            <a:normAutofit/>
          </a:bodyPr>
          <a:lstStyle/>
          <a:p>
            <a:r>
              <a:rPr lang="en-US" dirty="0"/>
              <a:t>Age at diagnosis</a:t>
            </a:r>
          </a:p>
          <a:p>
            <a:r>
              <a:rPr lang="en-US" dirty="0"/>
              <a:t>Status of Estrogen receptor and progesterone receptor </a:t>
            </a:r>
          </a:p>
          <a:p>
            <a:r>
              <a:rPr lang="en-US" dirty="0"/>
              <a:t>Clinical stage </a:t>
            </a:r>
          </a:p>
          <a:p>
            <a:r>
              <a:rPr lang="en-US" dirty="0"/>
              <a:t>Tumor grade </a:t>
            </a:r>
          </a:p>
          <a:p>
            <a:r>
              <a:rPr lang="en-US" dirty="0"/>
              <a:t>Site of metastasis</a:t>
            </a:r>
          </a:p>
          <a:p>
            <a:r>
              <a:rPr lang="en-US" dirty="0"/>
              <a:t>treatment information</a:t>
            </a:r>
          </a:p>
          <a:p>
            <a:pPr lvl="1"/>
            <a:r>
              <a:rPr lang="en-US" dirty="0"/>
              <a:t>Surgery</a:t>
            </a:r>
          </a:p>
          <a:p>
            <a:pPr lvl="1"/>
            <a:r>
              <a:rPr lang="en-US" dirty="0"/>
              <a:t>Chemotherapy</a:t>
            </a:r>
          </a:p>
          <a:p>
            <a:pPr lvl="1"/>
            <a:r>
              <a:rPr lang="en-US" dirty="0"/>
              <a:t>hormone therapy</a:t>
            </a:r>
          </a:p>
          <a:p>
            <a:pPr lvl="1"/>
            <a:r>
              <a:rPr lang="en-US" dirty="0"/>
              <a:t>HER2-targeted therapy</a:t>
            </a:r>
          </a:p>
          <a:p>
            <a:pPr lvl="1"/>
            <a:r>
              <a:rPr lang="en-US" dirty="0"/>
              <a:t>radiotherapy.</a:t>
            </a:r>
          </a:p>
        </p:txBody>
      </p:sp>
    </p:spTree>
    <p:extLst>
      <p:ext uri="{BB962C8B-B14F-4D97-AF65-F5344CB8AC3E}">
        <p14:creationId xmlns:p14="http://schemas.microsoft.com/office/powerpoint/2010/main" val="343376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CC55-4D1F-DBD6-3665-BA04DA207A7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Statistical Analysis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12AAD2-A4E0-B720-B244-C694ABC121D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variables were summarized by absolute and relative frequencies. </a:t>
            </a:r>
          </a:p>
          <a:p>
            <a:r>
              <a:rPr lang="en-US" dirty="0">
                <a:latin typeface="Times New Roman" panose="02020603050405020304" pitchFamily="18" charset="0"/>
                <a:cs typeface="Times New Roman" panose="02020603050405020304" pitchFamily="18" charset="0"/>
              </a:rPr>
              <a:t>Differences between breast cancer subtypes (ER+/ HER2+, ER-/HER2+) with regard to metastatic sites (bone, brain, liver, lung, multiple, or no metastasis) were evaluated by a chi square test.</a:t>
            </a:r>
          </a:p>
          <a:p>
            <a:r>
              <a:rPr lang="en-US" dirty="0">
                <a:latin typeface="Times New Roman" panose="02020603050405020304" pitchFamily="18" charset="0"/>
                <a:cs typeface="Times New Roman" panose="02020603050405020304" pitchFamily="18" charset="0"/>
              </a:rPr>
              <a:t>Kaplan-Meier survival curves were used to estimate the </a:t>
            </a:r>
            <a:r>
              <a:rPr lang="en-US">
                <a:latin typeface="Times New Roman" panose="02020603050405020304" pitchFamily="18" charset="0"/>
                <a:cs typeface="Times New Roman" panose="02020603050405020304" pitchFamily="18" charset="0"/>
              </a:rPr>
              <a:t>overall survival (OS) </a:t>
            </a:r>
            <a:r>
              <a:rPr lang="en-US" dirty="0">
                <a:latin typeface="Times New Roman" panose="02020603050405020304" pitchFamily="18" charset="0"/>
                <a:cs typeface="Times New Roman" panose="02020603050405020304" pitchFamily="18" charset="0"/>
              </a:rPr>
              <a:t>stratified by metastatic site for patients with ER+/HER2+ and ER-/HER2+ cancers.</a:t>
            </a:r>
          </a:p>
          <a:p>
            <a:r>
              <a:rPr lang="en-US" dirty="0">
                <a:latin typeface="Times New Roman" panose="02020603050405020304" pitchFamily="18" charset="0"/>
                <a:cs typeface="Times New Roman" panose="02020603050405020304" pitchFamily="18" charset="0"/>
              </a:rPr>
              <a:t>Log-rank tests and univariate Cox proportional hazards model were performed to assess the difference in OS between ER+/HER2+ and ER-/HER2+ subtypes in all patients and in patients with different metastatic sites</a:t>
            </a:r>
          </a:p>
          <a:p>
            <a:r>
              <a:rPr lang="en-US" dirty="0">
                <a:latin typeface="Times New Roman" panose="02020603050405020304" pitchFamily="18" charset="0"/>
                <a:cs typeface="Times New Roman" panose="02020603050405020304" pitchFamily="18" charset="0"/>
              </a:rPr>
              <a:t>Multivariate Cox regression analyses to estimate the effects of subtypes on OS while adjusting for other prognostic factors including age, stage, tumor grade, surgery, and systemic therapies. Results were regarded as statistically significant at P &lt; .05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40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99E-1A57-1951-7360-C9B4B367C9FD}"/>
              </a:ext>
            </a:extLst>
          </p:cNvPr>
          <p:cNvSpPr>
            <a:spLocks noGrp="1"/>
          </p:cNvSpPr>
          <p:nvPr>
            <p:ph type="title"/>
          </p:nvPr>
        </p:nvSpPr>
        <p:spPr>
          <a:xfrm>
            <a:off x="7064082" y="642594"/>
            <a:ext cx="4472921" cy="1371600"/>
          </a:xfrm>
        </p:spPr>
        <p:txBody>
          <a:bodyPr>
            <a:normAutofit/>
          </a:bodyPr>
          <a:lstStyle/>
          <a:p>
            <a:r>
              <a:rPr lang="en-US"/>
              <a:t>Results</a:t>
            </a:r>
            <a:endParaRPr lang="en-US" dirty="0"/>
          </a:p>
        </p:txBody>
      </p:sp>
      <p:sp useBgFill="1">
        <p:nvSpPr>
          <p:cNvPr id="13" name="Rectangle 11">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8">
            <a:extLst>
              <a:ext uri="{FF2B5EF4-FFF2-40B4-BE49-F238E27FC236}">
                <a16:creationId xmlns:a16="http://schemas.microsoft.com/office/drawing/2014/main" id="{6FA0230C-6F13-C26C-E878-86FC5C5714EE}"/>
              </a:ext>
            </a:extLst>
          </p:cNvPr>
          <p:cNvSpPr>
            <a:spLocks noGrp="1"/>
          </p:cNvSpPr>
          <p:nvPr>
            <p:ph idx="1"/>
          </p:nvPr>
        </p:nvSpPr>
        <p:spPr>
          <a:xfrm>
            <a:off x="7064082" y="2103120"/>
            <a:ext cx="4472922" cy="3931920"/>
          </a:xfrm>
        </p:spPr>
        <p:txBody>
          <a:bodyPr>
            <a:normAutofit/>
          </a:bodyPr>
          <a:lstStyle/>
          <a:p>
            <a:r>
              <a:rPr lang="en-US" dirty="0"/>
              <a:t>ER+/HER2+ cancers had more PR positivity (74.82% vs. 5.57% in ER-/HER2+).</a:t>
            </a:r>
          </a:p>
          <a:p>
            <a:r>
              <a:rPr lang="en-US" dirty="0"/>
              <a:t>87.55% of patients with ER+/HER2+ cancers received hormone therapy.</a:t>
            </a:r>
          </a:p>
          <a:p>
            <a:r>
              <a:rPr lang="en-US" dirty="0"/>
              <a:t>Majority of patients with grade 1 tumor had ER+/HER2+ cancer.</a:t>
            </a:r>
          </a:p>
        </p:txBody>
      </p:sp>
      <p:graphicFrame>
        <p:nvGraphicFramePr>
          <p:cNvPr id="17" name="Table 4">
            <a:extLst>
              <a:ext uri="{FF2B5EF4-FFF2-40B4-BE49-F238E27FC236}">
                <a16:creationId xmlns:a16="http://schemas.microsoft.com/office/drawing/2014/main" id="{44FE2303-C4B7-3D0A-C3DD-BF72A707C247}"/>
              </a:ext>
            </a:extLst>
          </p:cNvPr>
          <p:cNvGraphicFramePr>
            <a:graphicFrameLocks/>
          </p:cNvGraphicFramePr>
          <p:nvPr>
            <p:extLst>
              <p:ext uri="{D42A27DB-BD31-4B8C-83A1-F6EECF244321}">
                <p14:modId xmlns:p14="http://schemas.microsoft.com/office/powerpoint/2010/main" val="1397234592"/>
              </p:ext>
            </p:extLst>
          </p:nvPr>
        </p:nvGraphicFramePr>
        <p:xfrm>
          <a:off x="1084253" y="727628"/>
          <a:ext cx="4653968" cy="5415555"/>
        </p:xfrm>
        <a:graphic>
          <a:graphicData uri="http://schemas.openxmlformats.org/drawingml/2006/table">
            <a:tbl>
              <a:tblPr firstRow="1" bandRow="1">
                <a:noFill/>
                <a:tableStyleId>{5C22544A-7EE6-4342-B048-85BDC9FD1C3A}</a:tableStyleId>
              </a:tblPr>
              <a:tblGrid>
                <a:gridCol w="2034253">
                  <a:extLst>
                    <a:ext uri="{9D8B030D-6E8A-4147-A177-3AD203B41FA5}">
                      <a16:colId xmlns:a16="http://schemas.microsoft.com/office/drawing/2014/main" val="1672878405"/>
                    </a:ext>
                  </a:extLst>
                </a:gridCol>
                <a:gridCol w="1331536">
                  <a:extLst>
                    <a:ext uri="{9D8B030D-6E8A-4147-A177-3AD203B41FA5}">
                      <a16:colId xmlns:a16="http://schemas.microsoft.com/office/drawing/2014/main" val="4041809997"/>
                    </a:ext>
                  </a:extLst>
                </a:gridCol>
                <a:gridCol w="1288179">
                  <a:extLst>
                    <a:ext uri="{9D8B030D-6E8A-4147-A177-3AD203B41FA5}">
                      <a16:colId xmlns:a16="http://schemas.microsoft.com/office/drawing/2014/main" val="2503180737"/>
                    </a:ext>
                  </a:extLst>
                </a:gridCol>
              </a:tblGrid>
              <a:tr h="652087">
                <a:tc>
                  <a:txBody>
                    <a:bodyPr/>
                    <a:lstStyle/>
                    <a:p>
                      <a:r>
                        <a:rPr lang="en-US" sz="1400" b="1">
                          <a:solidFill>
                            <a:schemeClr val="tx1">
                              <a:lumMod val="75000"/>
                              <a:lumOff val="25000"/>
                            </a:schemeClr>
                          </a:solidFill>
                        </a:rPr>
                        <a:t>Characteristics</a:t>
                      </a:r>
                    </a:p>
                  </a:txBody>
                  <a:tcPr marL="173427" marR="104056" marT="104056" marB="10405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400" b="1">
                          <a:solidFill>
                            <a:schemeClr val="tx1">
                              <a:lumMod val="75000"/>
                              <a:lumOff val="25000"/>
                            </a:schemeClr>
                          </a:solidFill>
                        </a:rPr>
                        <a:t>ER+/HER2+ (N=37,922)</a:t>
                      </a:r>
                    </a:p>
                  </a:txBody>
                  <a:tcPr marL="173427" marR="104056" marT="104056" marB="10405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400" b="1">
                          <a:solidFill>
                            <a:schemeClr val="tx1">
                              <a:lumMod val="75000"/>
                              <a:lumOff val="25000"/>
                            </a:schemeClr>
                          </a:solidFill>
                        </a:rPr>
                        <a:t>ER-/HER2+ (N=16,225)</a:t>
                      </a:r>
                    </a:p>
                  </a:txBody>
                  <a:tcPr marL="173427" marR="104056" marT="104056" marB="104056">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677325908"/>
                  </a:ext>
                </a:extLst>
              </a:tr>
              <a:tr h="531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lumMod val="75000"/>
                              <a:lumOff val="25000"/>
                            </a:schemeClr>
                          </a:solidFill>
                        </a:rPr>
                        <a:t> </a:t>
                      </a:r>
                      <a:r>
                        <a:rPr lang="en-US" sz="1100" b="1">
                          <a:solidFill>
                            <a:schemeClr val="tx1">
                              <a:lumMod val="75000"/>
                              <a:lumOff val="25000"/>
                            </a:schemeClr>
                          </a:solidFill>
                        </a:rPr>
                        <a:t>Age at Diagnosis  </a:t>
                      </a:r>
                      <a:r>
                        <a:rPr lang="en-US" sz="1100">
                          <a:solidFill>
                            <a:schemeClr val="tx1">
                              <a:lumMod val="75000"/>
                              <a:lumOff val="25000"/>
                            </a:schemeClr>
                          </a:solidFill>
                        </a:rPr>
                        <a:t>≥ 50 years</a:t>
                      </a:r>
                    </a:p>
                  </a:txBody>
                  <a:tcPr marL="173427" marR="90182" marT="90182" marB="9018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27,069 (71.38)</a:t>
                      </a:r>
                    </a:p>
                  </a:txBody>
                  <a:tcPr marL="173427" marR="90182" marT="90182" marB="9018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12,282 (75.70)</a:t>
                      </a:r>
                    </a:p>
                  </a:txBody>
                  <a:tcPr marL="173427" marR="90182" marT="90182" marB="9018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73229528"/>
                  </a:ext>
                </a:extLst>
              </a:tr>
              <a:tr h="369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lumMod val="75000"/>
                              <a:lumOff val="25000"/>
                            </a:schemeClr>
                          </a:solidFill>
                        </a:rPr>
                        <a:t> </a:t>
                      </a:r>
                      <a:r>
                        <a:rPr lang="en-US" sz="1100" b="1">
                          <a:solidFill>
                            <a:schemeClr val="tx1">
                              <a:lumMod val="75000"/>
                              <a:lumOff val="25000"/>
                            </a:schemeClr>
                          </a:solidFill>
                        </a:rPr>
                        <a:t>Tumor Grade</a:t>
                      </a:r>
                      <a:r>
                        <a:rPr lang="en-US" sz="1100">
                          <a:solidFill>
                            <a:schemeClr val="tx1">
                              <a:lumMod val="75000"/>
                              <a:lumOff val="25000"/>
                            </a:schemeClr>
                          </a:solidFill>
                        </a:rPr>
                        <a:t>  1</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2,762 (7.28)</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272 (1.68)</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30056950"/>
                  </a:ext>
                </a:extLst>
              </a:tr>
              <a:tr h="369978">
                <a:tc>
                  <a:txBody>
                    <a:bodyPr/>
                    <a:lstStyle/>
                    <a:p>
                      <a:pPr algn="l"/>
                      <a:r>
                        <a:rPr lang="en-US" sz="1100">
                          <a:solidFill>
                            <a:schemeClr val="tx1">
                              <a:lumMod val="75000"/>
                              <a:lumOff val="25000"/>
                            </a:schemeClr>
                          </a:solidFill>
                        </a:rPr>
                        <a:t>                          2</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16,342 (43.09)</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3,762 (23.19)</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04111903"/>
                  </a:ext>
                </a:extLst>
              </a:tr>
              <a:tr h="369978">
                <a:tc>
                  <a:txBody>
                    <a:bodyPr/>
                    <a:lstStyle/>
                    <a:p>
                      <a:pPr algn="l"/>
                      <a:r>
                        <a:rPr lang="en-US" sz="1100">
                          <a:solidFill>
                            <a:schemeClr val="tx1">
                              <a:lumMod val="75000"/>
                              <a:lumOff val="25000"/>
                            </a:schemeClr>
                          </a:solidFill>
                        </a:rPr>
                        <a:t>                          3</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18,818 (49.62)</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12,191 (75.14)</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79951766"/>
                  </a:ext>
                </a:extLst>
              </a:tr>
              <a:tr h="369978">
                <a:tc>
                  <a:txBody>
                    <a:bodyPr/>
                    <a:lstStyle/>
                    <a:p>
                      <a:pPr algn="l"/>
                      <a:r>
                        <a:rPr lang="en-US" sz="1100" dirty="0">
                          <a:solidFill>
                            <a:schemeClr val="tx1">
                              <a:lumMod val="75000"/>
                              <a:lumOff val="25000"/>
                            </a:schemeClr>
                          </a:solidFill>
                        </a:rPr>
                        <a:t> </a:t>
                      </a:r>
                      <a:r>
                        <a:rPr lang="en-US" sz="1100" b="1" dirty="0">
                          <a:solidFill>
                            <a:schemeClr val="tx1">
                              <a:lumMod val="75000"/>
                              <a:lumOff val="25000"/>
                            </a:schemeClr>
                          </a:solidFill>
                        </a:rPr>
                        <a:t>PR</a:t>
                      </a:r>
                      <a:r>
                        <a:rPr lang="en-US" sz="1100" dirty="0">
                          <a:solidFill>
                            <a:schemeClr val="tx1">
                              <a:lumMod val="75000"/>
                              <a:lumOff val="25000"/>
                            </a:schemeClr>
                          </a:solidFill>
                        </a:rPr>
                        <a:t> - Positive</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28,372 (74.82)</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904(5.57)</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04953073"/>
                  </a:ext>
                </a:extLst>
              </a:tr>
              <a:tr h="531844">
                <a:tc>
                  <a:txBody>
                    <a:bodyPr/>
                    <a:lstStyle/>
                    <a:p>
                      <a:pPr algn="l"/>
                      <a:r>
                        <a:rPr lang="en-US" sz="1100" dirty="0">
                          <a:solidFill>
                            <a:schemeClr val="tx1">
                              <a:lumMod val="75000"/>
                              <a:lumOff val="25000"/>
                            </a:schemeClr>
                          </a:solidFill>
                        </a:rPr>
                        <a:t> </a:t>
                      </a:r>
                      <a:r>
                        <a:rPr lang="en-US" sz="1100" b="1" dirty="0">
                          <a:solidFill>
                            <a:schemeClr val="tx1">
                              <a:lumMod val="75000"/>
                              <a:lumOff val="25000"/>
                            </a:schemeClr>
                          </a:solidFill>
                        </a:rPr>
                        <a:t>HER2-Targeted Therapy </a:t>
                      </a:r>
                      <a:r>
                        <a:rPr lang="en-US" sz="1100" dirty="0">
                          <a:solidFill>
                            <a:schemeClr val="tx1">
                              <a:lumMod val="75000"/>
                              <a:lumOff val="25000"/>
                            </a:schemeClr>
                          </a:solidFill>
                        </a:rPr>
                        <a:t>–   Yes</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7,023 (18.52)</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2,893 (17.83)</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32890445"/>
                  </a:ext>
                </a:extLst>
              </a:tr>
              <a:tr h="369978">
                <a:tc>
                  <a:txBody>
                    <a:bodyPr/>
                    <a:lstStyle/>
                    <a:p>
                      <a:pPr algn="l"/>
                      <a:r>
                        <a:rPr lang="en-US" sz="1100" b="1" dirty="0">
                          <a:solidFill>
                            <a:schemeClr val="tx1">
                              <a:lumMod val="75000"/>
                              <a:lumOff val="25000"/>
                            </a:schemeClr>
                          </a:solidFill>
                        </a:rPr>
                        <a:t> Stage</a:t>
                      </a:r>
                      <a:r>
                        <a:rPr lang="en-US" sz="1100" dirty="0">
                          <a:solidFill>
                            <a:schemeClr val="tx1">
                              <a:lumMod val="75000"/>
                              <a:lumOff val="25000"/>
                            </a:schemeClr>
                          </a:solidFill>
                        </a:rPr>
                        <a:t> – I</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18,130 (47.81)</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7,118 (43.87)</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8855373"/>
                  </a:ext>
                </a:extLst>
              </a:tr>
              <a:tr h="369978">
                <a:tc>
                  <a:txBody>
                    <a:bodyPr/>
                    <a:lstStyle/>
                    <a:p>
                      <a:pPr algn="l"/>
                      <a:r>
                        <a:rPr lang="en-US" sz="1100">
                          <a:solidFill>
                            <a:schemeClr val="tx1">
                              <a:lumMod val="75000"/>
                              <a:lumOff val="25000"/>
                            </a:schemeClr>
                          </a:solidFill>
                        </a:rPr>
                        <a:t>             II</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13,584 (35.82)</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5,711 (35.20)</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359547829"/>
                  </a:ext>
                </a:extLst>
              </a:tr>
              <a:tr h="369978">
                <a:tc>
                  <a:txBody>
                    <a:bodyPr/>
                    <a:lstStyle/>
                    <a:p>
                      <a:pPr algn="l"/>
                      <a:r>
                        <a:rPr lang="en-US" sz="1100">
                          <a:solidFill>
                            <a:schemeClr val="tx1">
                              <a:lumMod val="75000"/>
                              <a:lumOff val="25000"/>
                            </a:schemeClr>
                          </a:solidFill>
                        </a:rPr>
                        <a:t>             III</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5,037 (13.28)</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2681 (16.52)</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16418644"/>
                  </a:ext>
                </a:extLst>
              </a:tr>
              <a:tr h="369978">
                <a:tc>
                  <a:txBody>
                    <a:bodyPr/>
                    <a:lstStyle/>
                    <a:p>
                      <a:pPr algn="l"/>
                      <a:r>
                        <a:rPr lang="en-US" sz="1100">
                          <a:solidFill>
                            <a:schemeClr val="tx1">
                              <a:lumMod val="75000"/>
                              <a:lumOff val="25000"/>
                            </a:schemeClr>
                          </a:solidFill>
                        </a:rPr>
                        <a:t>             IV</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1,171 (3.09)</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715 (4.41)</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57900170"/>
                  </a:ext>
                </a:extLst>
              </a:tr>
              <a:tr h="369978">
                <a:tc>
                  <a:txBody>
                    <a:bodyPr/>
                    <a:lstStyle/>
                    <a:p>
                      <a:pPr algn="l"/>
                      <a:r>
                        <a:rPr lang="en-US" sz="1100" b="1" dirty="0">
                          <a:solidFill>
                            <a:schemeClr val="tx1">
                              <a:lumMod val="75000"/>
                              <a:lumOff val="25000"/>
                            </a:schemeClr>
                          </a:solidFill>
                        </a:rPr>
                        <a:t> Hormone Therapy </a:t>
                      </a:r>
                      <a:r>
                        <a:rPr lang="en-US" sz="1100" dirty="0">
                          <a:solidFill>
                            <a:schemeClr val="tx1">
                              <a:lumMod val="75000"/>
                              <a:lumOff val="25000"/>
                            </a:schemeClr>
                          </a:solidFill>
                        </a:rPr>
                        <a:t>– Yes</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33,202(87.55)</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1,374 (8.47)</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48613856"/>
                  </a:ext>
                </a:extLst>
              </a:tr>
              <a:tr h="369978">
                <a:tc>
                  <a:txBody>
                    <a:bodyPr/>
                    <a:lstStyle/>
                    <a:p>
                      <a:pPr algn="l"/>
                      <a:r>
                        <a:rPr lang="en-US" sz="1100" b="1" dirty="0">
                          <a:solidFill>
                            <a:schemeClr val="tx1">
                              <a:lumMod val="75000"/>
                              <a:lumOff val="25000"/>
                            </a:schemeClr>
                          </a:solidFill>
                        </a:rPr>
                        <a:t> Chemotherapy</a:t>
                      </a:r>
                      <a:r>
                        <a:rPr lang="en-US" sz="1100" dirty="0">
                          <a:solidFill>
                            <a:schemeClr val="tx1">
                              <a:lumMod val="75000"/>
                              <a:lumOff val="25000"/>
                            </a:schemeClr>
                          </a:solidFill>
                        </a:rPr>
                        <a:t> - Yes</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a:solidFill>
                            <a:schemeClr val="tx1">
                              <a:lumMod val="75000"/>
                              <a:lumOff val="25000"/>
                            </a:schemeClr>
                          </a:solidFill>
                        </a:rPr>
                        <a:t>30865(81.39)</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1100" dirty="0">
                          <a:solidFill>
                            <a:schemeClr val="tx1">
                              <a:lumMod val="75000"/>
                              <a:lumOff val="25000"/>
                            </a:schemeClr>
                          </a:solidFill>
                        </a:rPr>
                        <a:t>14,079 (86.67)</a:t>
                      </a:r>
                    </a:p>
                  </a:txBody>
                  <a:tcPr marL="173427" marR="90182" marT="90182" marB="9018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733718996"/>
                  </a:ext>
                </a:extLst>
              </a:tr>
            </a:tbl>
          </a:graphicData>
        </a:graphic>
      </p:graphicFrame>
    </p:spTree>
    <p:extLst>
      <p:ext uri="{BB962C8B-B14F-4D97-AF65-F5344CB8AC3E}">
        <p14:creationId xmlns:p14="http://schemas.microsoft.com/office/powerpoint/2010/main" val="415659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12FE-7E5C-4B2D-7615-EBD52ED890EF}"/>
              </a:ext>
            </a:extLst>
          </p:cNvPr>
          <p:cNvSpPr>
            <a:spLocks noGrp="1"/>
          </p:cNvSpPr>
          <p:nvPr>
            <p:ph type="title"/>
          </p:nvPr>
        </p:nvSpPr>
        <p:spPr/>
        <p:txBody>
          <a:bodyPr/>
          <a:lstStyle/>
          <a:p>
            <a:r>
              <a:rPr lang="en-US"/>
              <a:t>Distribution of Metastatic Sites </a:t>
            </a:r>
            <a:endParaRPr lang="en-US" dirty="0"/>
          </a:p>
        </p:txBody>
      </p:sp>
      <p:graphicFrame>
        <p:nvGraphicFramePr>
          <p:cNvPr id="7" name="Table 7">
            <a:extLst>
              <a:ext uri="{FF2B5EF4-FFF2-40B4-BE49-F238E27FC236}">
                <a16:creationId xmlns:a16="http://schemas.microsoft.com/office/drawing/2014/main" id="{BACF34EB-E6EA-CA33-3493-9642A9022ECB}"/>
              </a:ext>
            </a:extLst>
          </p:cNvPr>
          <p:cNvGraphicFramePr>
            <a:graphicFrameLocks noGrp="1"/>
          </p:cNvGraphicFramePr>
          <p:nvPr>
            <p:ph idx="1"/>
            <p:extLst>
              <p:ext uri="{D42A27DB-BD31-4B8C-83A1-F6EECF244321}">
                <p14:modId xmlns:p14="http://schemas.microsoft.com/office/powerpoint/2010/main" val="1039787458"/>
              </p:ext>
            </p:extLst>
          </p:nvPr>
        </p:nvGraphicFramePr>
        <p:xfrm>
          <a:off x="838200" y="2019300"/>
          <a:ext cx="10515596" cy="1478280"/>
        </p:xfrm>
        <a:graphic>
          <a:graphicData uri="http://schemas.openxmlformats.org/drawingml/2006/table">
            <a:tbl>
              <a:tblPr firstRow="1" bandRow="1">
                <a:tableStyleId>{D7AC3CCA-C797-4891-BE02-D94E43425B78}</a:tableStyleId>
              </a:tblPr>
              <a:tblGrid>
                <a:gridCol w="1502228">
                  <a:extLst>
                    <a:ext uri="{9D8B030D-6E8A-4147-A177-3AD203B41FA5}">
                      <a16:colId xmlns:a16="http://schemas.microsoft.com/office/drawing/2014/main" val="759390671"/>
                    </a:ext>
                  </a:extLst>
                </a:gridCol>
                <a:gridCol w="1502228">
                  <a:extLst>
                    <a:ext uri="{9D8B030D-6E8A-4147-A177-3AD203B41FA5}">
                      <a16:colId xmlns:a16="http://schemas.microsoft.com/office/drawing/2014/main" val="2666027944"/>
                    </a:ext>
                  </a:extLst>
                </a:gridCol>
                <a:gridCol w="1502228">
                  <a:extLst>
                    <a:ext uri="{9D8B030D-6E8A-4147-A177-3AD203B41FA5}">
                      <a16:colId xmlns:a16="http://schemas.microsoft.com/office/drawing/2014/main" val="1225707819"/>
                    </a:ext>
                  </a:extLst>
                </a:gridCol>
                <a:gridCol w="1502228">
                  <a:extLst>
                    <a:ext uri="{9D8B030D-6E8A-4147-A177-3AD203B41FA5}">
                      <a16:colId xmlns:a16="http://schemas.microsoft.com/office/drawing/2014/main" val="1216308136"/>
                    </a:ext>
                  </a:extLst>
                </a:gridCol>
                <a:gridCol w="1502228">
                  <a:extLst>
                    <a:ext uri="{9D8B030D-6E8A-4147-A177-3AD203B41FA5}">
                      <a16:colId xmlns:a16="http://schemas.microsoft.com/office/drawing/2014/main" val="897616723"/>
                    </a:ext>
                  </a:extLst>
                </a:gridCol>
                <a:gridCol w="1502228">
                  <a:extLst>
                    <a:ext uri="{9D8B030D-6E8A-4147-A177-3AD203B41FA5}">
                      <a16:colId xmlns:a16="http://schemas.microsoft.com/office/drawing/2014/main" val="614823170"/>
                    </a:ext>
                  </a:extLst>
                </a:gridCol>
                <a:gridCol w="1502228">
                  <a:extLst>
                    <a:ext uri="{9D8B030D-6E8A-4147-A177-3AD203B41FA5}">
                      <a16:colId xmlns:a16="http://schemas.microsoft.com/office/drawing/2014/main" val="1321056362"/>
                    </a:ext>
                  </a:extLst>
                </a:gridCol>
              </a:tblGrid>
              <a:tr h="177165">
                <a:tc>
                  <a:txBody>
                    <a:bodyPr/>
                    <a:lstStyle/>
                    <a:p>
                      <a:endParaRPr lang="en-US"/>
                    </a:p>
                  </a:txBody>
                  <a:tcPr/>
                </a:tc>
                <a:tc gridSpan="4">
                  <a:txBody>
                    <a:bodyPr/>
                    <a:lstStyle/>
                    <a:p>
                      <a:pPr algn="ctr"/>
                      <a:r>
                        <a:rPr lang="en-US" dirty="0"/>
                        <a:t>Single Metastasis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dirty="0"/>
                        <a:t>Multiple metastasis</a:t>
                      </a:r>
                    </a:p>
                  </a:txBody>
                  <a:tcPr/>
                </a:tc>
                <a:tc rowSpan="2">
                  <a:txBody>
                    <a:bodyPr/>
                    <a:lstStyle/>
                    <a:p>
                      <a:r>
                        <a:rPr lang="en-US" dirty="0"/>
                        <a:t>      No Metastasis                                                                                                                                                                                                                                                                                                                                         </a:t>
                      </a:r>
                    </a:p>
                  </a:txBody>
                  <a:tcPr/>
                </a:tc>
                <a:extLst>
                  <a:ext uri="{0D108BD9-81ED-4DB2-BD59-A6C34878D82A}">
                    <a16:rowId xmlns:a16="http://schemas.microsoft.com/office/drawing/2014/main" val="2083642603"/>
                  </a:ext>
                </a:extLst>
              </a:tr>
              <a:tr h="370840">
                <a:tc>
                  <a:txBody>
                    <a:bodyPr/>
                    <a:lstStyle/>
                    <a:p>
                      <a:endParaRPr lang="en-US" dirty="0"/>
                    </a:p>
                  </a:txBody>
                  <a:tcPr/>
                </a:tc>
                <a:tc>
                  <a:txBody>
                    <a:bodyPr/>
                    <a:lstStyle/>
                    <a:p>
                      <a:r>
                        <a:rPr lang="en-US" dirty="0"/>
                        <a:t>Bone</a:t>
                      </a:r>
                    </a:p>
                  </a:txBody>
                  <a:tcPr/>
                </a:tc>
                <a:tc>
                  <a:txBody>
                    <a:bodyPr/>
                    <a:lstStyle/>
                    <a:p>
                      <a:r>
                        <a:rPr lang="en-US" dirty="0"/>
                        <a:t>Brain</a:t>
                      </a:r>
                    </a:p>
                  </a:txBody>
                  <a:tcPr/>
                </a:tc>
                <a:tc>
                  <a:txBody>
                    <a:bodyPr/>
                    <a:lstStyle/>
                    <a:p>
                      <a:r>
                        <a:rPr lang="en-US" dirty="0"/>
                        <a:t>Liver</a:t>
                      </a:r>
                    </a:p>
                  </a:txBody>
                  <a:tcPr/>
                </a:tc>
                <a:tc>
                  <a:txBody>
                    <a:bodyPr/>
                    <a:lstStyle/>
                    <a:p>
                      <a:r>
                        <a:rPr lang="en-US" dirty="0"/>
                        <a:t>Lung</a:t>
                      </a:r>
                    </a:p>
                  </a:txBody>
                  <a:tcPr/>
                </a:tc>
                <a:tc vMerge="1">
                  <a:txBody>
                    <a:bodyPr/>
                    <a:lstStyle/>
                    <a:p>
                      <a:r>
                        <a:rPr lang="en-US" dirty="0"/>
                        <a:t>Multiple metastasis</a:t>
                      </a:r>
                    </a:p>
                  </a:txBody>
                  <a:tcPr/>
                </a:tc>
                <a:tc vMerge="1">
                  <a:txBody>
                    <a:bodyPr/>
                    <a:lstStyle/>
                    <a:p>
                      <a:endParaRPr lang="en-US" dirty="0"/>
                    </a:p>
                  </a:txBody>
                  <a:tcPr/>
                </a:tc>
                <a:extLst>
                  <a:ext uri="{0D108BD9-81ED-4DB2-BD59-A6C34878D82A}">
                    <a16:rowId xmlns:a16="http://schemas.microsoft.com/office/drawing/2014/main" val="96424887"/>
                  </a:ext>
                </a:extLst>
              </a:tr>
              <a:tr h="370840">
                <a:tc>
                  <a:txBody>
                    <a:bodyPr/>
                    <a:lstStyle/>
                    <a:p>
                      <a:r>
                        <a:rPr lang="en-US" dirty="0"/>
                        <a:t>ER+/HER2+</a:t>
                      </a:r>
                    </a:p>
                  </a:txBody>
                  <a:tcPr/>
                </a:tc>
                <a:tc>
                  <a:txBody>
                    <a:bodyPr/>
                    <a:lstStyle/>
                    <a:p>
                      <a:r>
                        <a:rPr lang="en-US" dirty="0"/>
                        <a:t>552</a:t>
                      </a:r>
                    </a:p>
                  </a:txBody>
                  <a:tcPr/>
                </a:tc>
                <a:tc>
                  <a:txBody>
                    <a:bodyPr/>
                    <a:lstStyle/>
                    <a:p>
                      <a:r>
                        <a:rPr lang="en-US" dirty="0"/>
                        <a:t>16</a:t>
                      </a:r>
                    </a:p>
                  </a:txBody>
                  <a:tcPr/>
                </a:tc>
                <a:tc>
                  <a:txBody>
                    <a:bodyPr/>
                    <a:lstStyle/>
                    <a:p>
                      <a:r>
                        <a:rPr lang="en-US" dirty="0"/>
                        <a:t>188</a:t>
                      </a:r>
                    </a:p>
                  </a:txBody>
                  <a:tcPr/>
                </a:tc>
                <a:tc>
                  <a:txBody>
                    <a:bodyPr/>
                    <a:lstStyle/>
                    <a:p>
                      <a:r>
                        <a:rPr lang="en-US" dirty="0"/>
                        <a:t>119</a:t>
                      </a:r>
                    </a:p>
                  </a:txBody>
                  <a:tcPr/>
                </a:tc>
                <a:tc>
                  <a:txBody>
                    <a:bodyPr/>
                    <a:lstStyle/>
                    <a:p>
                      <a:r>
                        <a:rPr lang="en-US" dirty="0"/>
                        <a:t>360</a:t>
                      </a:r>
                    </a:p>
                  </a:txBody>
                  <a:tcPr/>
                </a:tc>
                <a:tc>
                  <a:txBody>
                    <a:bodyPr/>
                    <a:lstStyle/>
                    <a:p>
                      <a:r>
                        <a:rPr lang="en-US" dirty="0"/>
                        <a:t>36,687</a:t>
                      </a:r>
                    </a:p>
                  </a:txBody>
                  <a:tcPr/>
                </a:tc>
                <a:extLst>
                  <a:ext uri="{0D108BD9-81ED-4DB2-BD59-A6C34878D82A}">
                    <a16:rowId xmlns:a16="http://schemas.microsoft.com/office/drawing/2014/main" val="1763224441"/>
                  </a:ext>
                </a:extLst>
              </a:tr>
              <a:tr h="370840">
                <a:tc>
                  <a:txBody>
                    <a:bodyPr/>
                    <a:lstStyle/>
                    <a:p>
                      <a:r>
                        <a:rPr lang="en-US" dirty="0"/>
                        <a:t>ER-/HER2+</a:t>
                      </a:r>
                    </a:p>
                  </a:txBody>
                  <a:tcPr/>
                </a:tc>
                <a:tc>
                  <a:txBody>
                    <a:bodyPr/>
                    <a:lstStyle/>
                    <a:p>
                      <a:r>
                        <a:rPr lang="en-US" dirty="0"/>
                        <a:t>139</a:t>
                      </a:r>
                    </a:p>
                  </a:txBody>
                  <a:tcPr/>
                </a:tc>
                <a:tc>
                  <a:txBody>
                    <a:bodyPr/>
                    <a:lstStyle/>
                    <a:p>
                      <a:r>
                        <a:rPr lang="en-US" dirty="0"/>
                        <a:t>19</a:t>
                      </a:r>
                    </a:p>
                  </a:txBody>
                  <a:tcPr/>
                </a:tc>
                <a:tc>
                  <a:txBody>
                    <a:bodyPr/>
                    <a:lstStyle/>
                    <a:p>
                      <a:r>
                        <a:rPr lang="en-US" dirty="0"/>
                        <a:t>202</a:t>
                      </a:r>
                    </a:p>
                  </a:txBody>
                  <a:tcPr/>
                </a:tc>
                <a:tc>
                  <a:txBody>
                    <a:bodyPr/>
                    <a:lstStyle/>
                    <a:p>
                      <a:r>
                        <a:rPr lang="en-US" dirty="0"/>
                        <a:t>133</a:t>
                      </a:r>
                    </a:p>
                  </a:txBody>
                  <a:tcPr/>
                </a:tc>
                <a:tc>
                  <a:txBody>
                    <a:bodyPr/>
                    <a:lstStyle/>
                    <a:p>
                      <a:r>
                        <a:rPr lang="en-US" dirty="0"/>
                        <a:t>240</a:t>
                      </a:r>
                    </a:p>
                  </a:txBody>
                  <a:tcPr/>
                </a:tc>
                <a:tc>
                  <a:txBody>
                    <a:bodyPr/>
                    <a:lstStyle/>
                    <a:p>
                      <a:r>
                        <a:rPr lang="en-US" dirty="0"/>
                        <a:t>15,492</a:t>
                      </a:r>
                    </a:p>
                  </a:txBody>
                  <a:tcPr/>
                </a:tc>
                <a:extLst>
                  <a:ext uri="{0D108BD9-81ED-4DB2-BD59-A6C34878D82A}">
                    <a16:rowId xmlns:a16="http://schemas.microsoft.com/office/drawing/2014/main" val="3505416078"/>
                  </a:ext>
                </a:extLst>
              </a:tr>
            </a:tbl>
          </a:graphicData>
        </a:graphic>
      </p:graphicFrame>
      <p:sp>
        <p:nvSpPr>
          <p:cNvPr id="10" name="TextBox 9">
            <a:extLst>
              <a:ext uri="{FF2B5EF4-FFF2-40B4-BE49-F238E27FC236}">
                <a16:creationId xmlns:a16="http://schemas.microsoft.com/office/drawing/2014/main" id="{B2F9051E-A1EB-42E4-D7B2-6A46F549AB79}"/>
              </a:ext>
            </a:extLst>
          </p:cNvPr>
          <p:cNvSpPr txBox="1"/>
          <p:nvPr/>
        </p:nvSpPr>
        <p:spPr>
          <a:xfrm>
            <a:off x="733425" y="4006334"/>
            <a:ext cx="6096000" cy="923330"/>
          </a:xfrm>
          <a:prstGeom prst="rect">
            <a:avLst/>
          </a:prstGeom>
          <a:noFill/>
        </p:spPr>
        <p:txBody>
          <a:bodyPr wrap="square">
            <a:spAutoFit/>
          </a:bodyPr>
          <a:lstStyle/>
          <a:p>
            <a:r>
              <a:rPr lang="en-US" dirty="0"/>
              <a:t>Compared to ER-/HER2+ breast cancers,  ER+/HER2+ breast cancers were more likely to metastasize to bone and less likely to brain, liver, and lung (p&lt;.0001)</a:t>
            </a:r>
          </a:p>
        </p:txBody>
      </p:sp>
      <p:sp>
        <p:nvSpPr>
          <p:cNvPr id="12" name="TextBox 11">
            <a:extLst>
              <a:ext uri="{FF2B5EF4-FFF2-40B4-BE49-F238E27FC236}">
                <a16:creationId xmlns:a16="http://schemas.microsoft.com/office/drawing/2014/main" id="{937ADDBA-BA87-FCB4-3C90-7E963F4A84D1}"/>
              </a:ext>
            </a:extLst>
          </p:cNvPr>
          <p:cNvSpPr txBox="1"/>
          <p:nvPr/>
        </p:nvSpPr>
        <p:spPr>
          <a:xfrm>
            <a:off x="4857750" y="5438418"/>
            <a:ext cx="5429250" cy="646331"/>
          </a:xfrm>
          <a:prstGeom prst="rect">
            <a:avLst/>
          </a:prstGeom>
          <a:noFill/>
        </p:spPr>
        <p:txBody>
          <a:bodyPr wrap="square">
            <a:spAutoFit/>
          </a:bodyPr>
          <a:lstStyle/>
          <a:p>
            <a:pPr algn="r"/>
            <a:r>
              <a:rPr lang="en-US" dirty="0"/>
              <a:t>The most frequent metastatic site was bone in ER+/HER2+ and Liver in ER-/HER2+</a:t>
            </a:r>
          </a:p>
        </p:txBody>
      </p:sp>
    </p:spTree>
    <p:extLst>
      <p:ext uri="{BB962C8B-B14F-4D97-AF65-F5344CB8AC3E}">
        <p14:creationId xmlns:p14="http://schemas.microsoft.com/office/powerpoint/2010/main" val="213589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7DE-2E32-95A3-DB04-A1E30D98CE18}"/>
              </a:ext>
            </a:extLst>
          </p:cNvPr>
          <p:cNvSpPr>
            <a:spLocks noGrp="1"/>
          </p:cNvSpPr>
          <p:nvPr>
            <p:ph type="title"/>
          </p:nvPr>
        </p:nvSpPr>
        <p:spPr>
          <a:xfrm>
            <a:off x="630936" y="639520"/>
            <a:ext cx="3429000" cy="1719072"/>
          </a:xfrm>
        </p:spPr>
        <p:txBody>
          <a:bodyPr anchor="b">
            <a:normAutofit/>
          </a:bodyPr>
          <a:lstStyle/>
          <a:p>
            <a:r>
              <a:rPr lang="en-US" sz="5400" dirty="0"/>
              <a:t>All Patients</a:t>
            </a:r>
          </a:p>
        </p:txBody>
      </p:sp>
      <p:sp>
        <p:nvSpPr>
          <p:cNvPr id="3" name="Content Placeholder 2">
            <a:extLst>
              <a:ext uri="{FF2B5EF4-FFF2-40B4-BE49-F238E27FC236}">
                <a16:creationId xmlns:a16="http://schemas.microsoft.com/office/drawing/2014/main" id="{B77B10F3-A59A-23D8-0A14-82129ADD6DD5}"/>
              </a:ext>
            </a:extLst>
          </p:cNvPr>
          <p:cNvSpPr>
            <a:spLocks noGrp="1"/>
          </p:cNvSpPr>
          <p:nvPr>
            <p:ph idx="1"/>
          </p:nvPr>
        </p:nvSpPr>
        <p:spPr>
          <a:xfrm>
            <a:off x="630936" y="2807208"/>
            <a:ext cx="3429000" cy="3410712"/>
          </a:xfrm>
        </p:spPr>
        <p:txBody>
          <a:bodyPr anchor="t">
            <a:normAutofit/>
          </a:bodyPr>
          <a:lstStyle/>
          <a:p>
            <a:pPr marL="0" indent="0">
              <a:buNone/>
            </a:pPr>
            <a:r>
              <a:rPr lang="en-US" dirty="0"/>
              <a:t>Patients with ER-/HER2+ breast cancer had worse OS than ER+/HER2 cancer patients in all patients</a:t>
            </a:r>
          </a:p>
          <a:p>
            <a:endParaRPr lang="en-US" sz="2200" dirty="0"/>
          </a:p>
        </p:txBody>
      </p:sp>
      <p:pic>
        <p:nvPicPr>
          <p:cNvPr id="1026" name="Picture 2">
            <a:extLst>
              <a:ext uri="{FF2B5EF4-FFF2-40B4-BE49-F238E27FC236}">
                <a16:creationId xmlns:a16="http://schemas.microsoft.com/office/drawing/2014/main" id="{A13D0697-B3BD-F4C1-C1D1-BD319F4D1A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05586"/>
            <a:ext cx="6903720" cy="524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0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4564-B4E4-B8AC-CFB1-F743AAED9D06}"/>
              </a:ext>
            </a:extLst>
          </p:cNvPr>
          <p:cNvSpPr>
            <a:spLocks noGrp="1"/>
          </p:cNvSpPr>
          <p:nvPr>
            <p:ph type="title"/>
          </p:nvPr>
        </p:nvSpPr>
        <p:spPr>
          <a:xfrm>
            <a:off x="630936" y="639520"/>
            <a:ext cx="3429000" cy="1719072"/>
          </a:xfrm>
        </p:spPr>
        <p:txBody>
          <a:bodyPr anchor="b">
            <a:noAutofit/>
          </a:bodyPr>
          <a:lstStyle/>
          <a:p>
            <a:r>
              <a:rPr lang="en-US" sz="4000" dirty="0"/>
              <a:t>HER2 targeted therapy</a:t>
            </a:r>
          </a:p>
        </p:txBody>
      </p:sp>
      <p:sp>
        <p:nvSpPr>
          <p:cNvPr id="8" name="Content Placeholder 7">
            <a:extLst>
              <a:ext uri="{FF2B5EF4-FFF2-40B4-BE49-F238E27FC236}">
                <a16:creationId xmlns:a16="http://schemas.microsoft.com/office/drawing/2014/main" id="{50570B1F-C04F-FB04-00EE-87EF46F28AF6}"/>
              </a:ext>
            </a:extLst>
          </p:cNvPr>
          <p:cNvSpPr>
            <a:spLocks noGrp="1"/>
          </p:cNvSpPr>
          <p:nvPr>
            <p:ph idx="1"/>
          </p:nvPr>
        </p:nvSpPr>
        <p:spPr>
          <a:xfrm>
            <a:off x="630936" y="2807208"/>
            <a:ext cx="3429000" cy="3410712"/>
          </a:xfrm>
        </p:spPr>
        <p:txBody>
          <a:bodyPr anchor="t">
            <a:normAutofit/>
          </a:bodyPr>
          <a:lstStyle/>
          <a:p>
            <a:r>
              <a:rPr lang="en-US" sz="2200" dirty="0"/>
              <a:t>Patients with ER-/HER2 breast cancer had worse OS than ER+/HER2 cancer patients in patients who received HER2 targeted therapy </a:t>
            </a:r>
          </a:p>
        </p:txBody>
      </p:sp>
      <p:pic>
        <p:nvPicPr>
          <p:cNvPr id="4" name="Content Placeholder 3">
            <a:extLst>
              <a:ext uri="{FF2B5EF4-FFF2-40B4-BE49-F238E27FC236}">
                <a16:creationId xmlns:a16="http://schemas.microsoft.com/office/drawing/2014/main" id="{B67FD153-D411-DE7C-459D-DA90CD3A3DC1}"/>
              </a:ext>
            </a:extLst>
          </p:cNvPr>
          <p:cNvPicPr>
            <a:picLocks noChangeAspect="1"/>
          </p:cNvPicPr>
          <p:nvPr/>
        </p:nvPicPr>
        <p:blipFill>
          <a:blip r:embed="rId2"/>
          <a:stretch>
            <a:fillRect/>
          </a:stretch>
        </p:blipFill>
        <p:spPr>
          <a:xfrm>
            <a:off x="4776102" y="640080"/>
            <a:ext cx="6660108" cy="5577840"/>
          </a:xfrm>
          <a:prstGeom prst="rect">
            <a:avLst/>
          </a:prstGeom>
        </p:spPr>
      </p:pic>
    </p:spTree>
    <p:extLst>
      <p:ext uri="{BB962C8B-B14F-4D97-AF65-F5344CB8AC3E}">
        <p14:creationId xmlns:p14="http://schemas.microsoft.com/office/powerpoint/2010/main" val="3350076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18458</TotalTime>
  <Words>1360</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Century Gothic</vt:lpstr>
      <vt:lpstr>Courier New</vt:lpstr>
      <vt:lpstr>Garamond</vt:lpstr>
      <vt:lpstr>Times New Roman</vt:lpstr>
      <vt:lpstr>Savon</vt:lpstr>
      <vt:lpstr>ER+/HER2+ Breast Cancer HAS Different Metastatic Patterns and Better Survival Than ER-/HER2+ Breast Cancer</vt:lpstr>
      <vt:lpstr>Introduction</vt:lpstr>
      <vt:lpstr>Methods</vt:lpstr>
      <vt:lpstr>Variables</vt:lpstr>
      <vt:lpstr>Statistical Analysis</vt:lpstr>
      <vt:lpstr>Results</vt:lpstr>
      <vt:lpstr>Distribution of Metastatic Sites </vt:lpstr>
      <vt:lpstr>All Patients</vt:lpstr>
      <vt:lpstr>HER2 targeted therapy</vt:lpstr>
      <vt:lpstr>No metastasis and Bone metastasis</vt:lpstr>
      <vt:lpstr>Brain and Liver metastasis</vt:lpstr>
      <vt:lpstr>Lung and multiple metastasis</vt:lpstr>
      <vt:lpstr>Univariate and Multivariate Cox Analysis</vt:lpstr>
      <vt:lpstr>Discussion</vt:lpstr>
      <vt:lpstr>Limitations and Weaknesses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ER+/HER2+ Breast Cancer Elas Different Metastatic Patterns and Better Survival Than ER_/HER2+ Breast Cancer</dc:title>
  <dc:creator>Echefu, Chinwendu</dc:creator>
  <cp:lastModifiedBy>Echefu, Chinwendu</cp:lastModifiedBy>
  <cp:revision>1</cp:revision>
  <dcterms:created xsi:type="dcterms:W3CDTF">2023-06-16T19:38:52Z</dcterms:created>
  <dcterms:modified xsi:type="dcterms:W3CDTF">2023-06-29T15:17:33Z</dcterms:modified>
</cp:coreProperties>
</file>