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02" r:id="rId4"/>
    <p:sldId id="301" r:id="rId5"/>
    <p:sldId id="303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61" r:id="rId15"/>
    <p:sldId id="264" r:id="rId16"/>
    <p:sldId id="266" r:id="rId17"/>
    <p:sldId id="270" r:id="rId18"/>
    <p:sldId id="294" r:id="rId19"/>
    <p:sldId id="272" r:id="rId20"/>
    <p:sldId id="283" r:id="rId21"/>
    <p:sldId id="273" r:id="rId22"/>
    <p:sldId id="269" r:id="rId23"/>
    <p:sldId id="274" r:id="rId24"/>
    <p:sldId id="284" r:id="rId25"/>
    <p:sldId id="275" r:id="rId26"/>
    <p:sldId id="285" r:id="rId27"/>
    <p:sldId id="276" r:id="rId28"/>
    <p:sldId id="286" r:id="rId29"/>
    <p:sldId id="280" r:id="rId30"/>
    <p:sldId id="291" r:id="rId31"/>
    <p:sldId id="281" r:id="rId32"/>
    <p:sldId id="289" r:id="rId33"/>
    <p:sldId id="268" r:id="rId34"/>
    <p:sldId id="287" r:id="rId35"/>
    <p:sldId id="277" r:id="rId36"/>
    <p:sldId id="278" r:id="rId37"/>
    <p:sldId id="288" r:id="rId38"/>
    <p:sldId id="279" r:id="rId39"/>
    <p:sldId id="290" r:id="rId40"/>
    <p:sldId id="282" r:id="rId41"/>
    <p:sldId id="265" r:id="rId42"/>
    <p:sldId id="293" r:id="rId43"/>
    <p:sldId id="262" r:id="rId44"/>
    <p:sldId id="300" r:id="rId45"/>
    <p:sldId id="258" r:id="rId46"/>
    <p:sldId id="299" r:id="rId47"/>
    <p:sldId id="295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54"/>
  </p:normalViewPr>
  <p:slideViewPr>
    <p:cSldViewPr>
      <p:cViewPr varScale="1">
        <p:scale>
          <a:sx n="138" d="100"/>
          <a:sy n="138" d="100"/>
        </p:scale>
        <p:origin x="880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localhost:3000/HowToBuildWebAp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77D5B-B900-B245-8B30-A9A09809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666F79-8D1E-D744-AC30-CA08F6B1D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1563638"/>
            <a:ext cx="7920880" cy="2232249"/>
          </a:xfrm>
        </p:spPr>
        <p:txBody>
          <a:bodyPr/>
          <a:lstStyle/>
          <a:p>
            <a:r>
              <a:rPr lang="en-US" altLang="ko-KR" sz="5400" b="1" dirty="0">
                <a:latin typeface="Sukhumvit Set Text" panose="02000506000000020004" pitchFamily="2" charset="-34"/>
                <a:ea typeface="맑은 고딕" pitchFamily="50" charset="-127"/>
                <a:cs typeface="Sukhumvit Set Text" panose="02000506000000020004" pitchFamily="2" charset="-34"/>
              </a:rPr>
              <a:t>SPRINT 1 BACKLOG</a:t>
            </a:r>
            <a:endParaRPr lang="en-US" altLang="ko-KR" sz="5400" b="1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20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95DB4-A44A-424A-82A2-DAA4DBE0C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53F3-B87C-3B4E-9F30-7F48A19FE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39413-717D-EE48-BA8C-AF1FF1C5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53002"/>
              </p:ext>
            </p:extLst>
          </p:nvPr>
        </p:nvGraphicFramePr>
        <p:xfrm>
          <a:off x="467544" y="1385734"/>
          <a:ext cx="8208910" cy="327424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24467">
                  <a:extLst>
                    <a:ext uri="{9D8B030D-6E8A-4147-A177-3AD203B41FA5}">
                      <a16:colId xmlns:a16="http://schemas.microsoft.com/office/drawing/2014/main" val="758566125"/>
                    </a:ext>
                  </a:extLst>
                </a:gridCol>
                <a:gridCol w="1143161">
                  <a:extLst>
                    <a:ext uri="{9D8B030D-6E8A-4147-A177-3AD203B41FA5}">
                      <a16:colId xmlns:a16="http://schemas.microsoft.com/office/drawing/2014/main" val="1368094214"/>
                    </a:ext>
                  </a:extLst>
                </a:gridCol>
                <a:gridCol w="1351409">
                  <a:extLst>
                    <a:ext uri="{9D8B030D-6E8A-4147-A177-3AD203B41FA5}">
                      <a16:colId xmlns:a16="http://schemas.microsoft.com/office/drawing/2014/main" val="2238731427"/>
                    </a:ext>
                  </a:extLst>
                </a:gridCol>
                <a:gridCol w="623276">
                  <a:extLst>
                    <a:ext uri="{9D8B030D-6E8A-4147-A177-3AD203B41FA5}">
                      <a16:colId xmlns:a16="http://schemas.microsoft.com/office/drawing/2014/main" val="3651547361"/>
                    </a:ext>
                  </a:extLst>
                </a:gridCol>
                <a:gridCol w="624009">
                  <a:extLst>
                    <a:ext uri="{9D8B030D-6E8A-4147-A177-3AD203B41FA5}">
                      <a16:colId xmlns:a16="http://schemas.microsoft.com/office/drawing/2014/main" val="1067261136"/>
                    </a:ext>
                  </a:extLst>
                </a:gridCol>
                <a:gridCol w="623276">
                  <a:extLst>
                    <a:ext uri="{9D8B030D-6E8A-4147-A177-3AD203B41FA5}">
                      <a16:colId xmlns:a16="http://schemas.microsoft.com/office/drawing/2014/main" val="3328423293"/>
                    </a:ext>
                  </a:extLst>
                </a:gridCol>
                <a:gridCol w="624009">
                  <a:extLst>
                    <a:ext uri="{9D8B030D-6E8A-4147-A177-3AD203B41FA5}">
                      <a16:colId xmlns:a16="http://schemas.microsoft.com/office/drawing/2014/main" val="2323128902"/>
                    </a:ext>
                  </a:extLst>
                </a:gridCol>
                <a:gridCol w="623276">
                  <a:extLst>
                    <a:ext uri="{9D8B030D-6E8A-4147-A177-3AD203B41FA5}">
                      <a16:colId xmlns:a16="http://schemas.microsoft.com/office/drawing/2014/main" val="1991464083"/>
                    </a:ext>
                  </a:extLst>
                </a:gridCol>
                <a:gridCol w="624009">
                  <a:extLst>
                    <a:ext uri="{9D8B030D-6E8A-4147-A177-3AD203B41FA5}">
                      <a16:colId xmlns:a16="http://schemas.microsoft.com/office/drawing/2014/main" val="3836959221"/>
                    </a:ext>
                  </a:extLst>
                </a:gridCol>
                <a:gridCol w="624009">
                  <a:extLst>
                    <a:ext uri="{9D8B030D-6E8A-4147-A177-3AD203B41FA5}">
                      <a16:colId xmlns:a16="http://schemas.microsoft.com/office/drawing/2014/main" val="4197926078"/>
                    </a:ext>
                  </a:extLst>
                </a:gridCol>
                <a:gridCol w="624009">
                  <a:extLst>
                    <a:ext uri="{9D8B030D-6E8A-4147-A177-3AD203B41FA5}">
                      <a16:colId xmlns:a16="http://schemas.microsoft.com/office/drawing/2014/main" val="3209210683"/>
                    </a:ext>
                  </a:extLst>
                </a:gridCol>
              </a:tblGrid>
              <a:tr h="323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Sprint ID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Task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Original Estimate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3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4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5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6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Day 7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Sprint Review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3440248237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Sprint 1</a:t>
                      </a:r>
                      <a:endParaRPr lang="en-US" sz="9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Create database server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3759087439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Design UI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1140844517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back-end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3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3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1170620317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the user interface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6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2289639713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the reserve function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3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1881819011"/>
                  </a:ext>
                </a:extLst>
              </a:tr>
              <a:tr h="489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Test the reserve function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2</a:t>
                      </a:r>
                      <a:endParaRPr lang="en-US" sz="9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0</a:t>
                      </a:r>
                      <a:endParaRPr lang="en-US" sz="9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51966" marR="51966" marT="0" marB="0" anchor="ctr"/>
                </a:tc>
                <a:extLst>
                  <a:ext uri="{0D108BD9-81ED-4DB2-BD59-A6C34878D82A}">
                    <a16:rowId xmlns:a16="http://schemas.microsoft.com/office/drawing/2014/main" val="362811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09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6360B-9227-8147-A1CD-7A2E19F7C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CFB95-7381-0642-9BB4-F627F7336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5" r="1155" b="-325"/>
          <a:stretch/>
        </p:blipFill>
        <p:spPr>
          <a:xfrm>
            <a:off x="2155237" y="1005698"/>
            <a:ext cx="4793027" cy="40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188774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Half Frame 6"/>
          <p:cNvSpPr/>
          <p:nvPr/>
        </p:nvSpPr>
        <p:spPr>
          <a:xfrm>
            <a:off x="3801334" y="1015765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743087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487D207-951B-4BDF-8705-571F13D5B8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7233" y="1816237"/>
            <a:ext cx="1926735" cy="972296"/>
            <a:chOff x="803640" y="3362835"/>
            <a:chExt cx="2059657" cy="972296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972296"/>
            <a:chOff x="803640" y="3362835"/>
            <a:chExt cx="2059657" cy="972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972296"/>
            <a:chOff x="803640" y="3362835"/>
            <a:chExt cx="2059657" cy="972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7232" y="3270488"/>
            <a:ext cx="1926735" cy="972296"/>
            <a:chOff x="803640" y="3362835"/>
            <a:chExt cx="2059657" cy="972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7472" y="3270488"/>
            <a:ext cx="1926735" cy="972296"/>
            <a:chOff x="803640" y="3362835"/>
            <a:chExt cx="2059657" cy="97229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2" y="3270488"/>
            <a:ext cx="1926735" cy="972296"/>
            <a:chOff x="803640" y="3362835"/>
            <a:chExt cx="2059657" cy="972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024816"/>
            <a:ext cx="1440160" cy="1095649"/>
            <a:chOff x="803640" y="3315210"/>
            <a:chExt cx="2059657" cy="1095649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23528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904659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48579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506692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02793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4183924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576505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734618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9" y="3147814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2486" y="132459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7EACE2C-F50D-4636-BA8E-65F753D450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04C1248-809E-4377-B43C-721389BE7D6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B722AE5-9588-4743-8063-D0C16124A62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CF360EF-C90B-40C1-AAD9-46B4CD54234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312E1DF-658D-467E-8621-111B83EA60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BAD50A14-FA40-4791-B5B4-B36ED4BA6A6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49603FDE-0837-4D23-AF9B-6D106D74DF3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630C7370-27CE-4550-BB5F-A2D06567044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465A0B-3C14-7E4C-AAD3-972046B57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29745"/>
              </p:ext>
            </p:extLst>
          </p:nvPr>
        </p:nvGraphicFramePr>
        <p:xfrm>
          <a:off x="827584" y="2139702"/>
          <a:ext cx="7632849" cy="100811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02526">
                  <a:extLst>
                    <a:ext uri="{9D8B030D-6E8A-4147-A177-3AD203B41FA5}">
                      <a16:colId xmlns:a16="http://schemas.microsoft.com/office/drawing/2014/main" val="319557989"/>
                    </a:ext>
                  </a:extLst>
                </a:gridCol>
                <a:gridCol w="1524089">
                  <a:extLst>
                    <a:ext uri="{9D8B030D-6E8A-4147-A177-3AD203B41FA5}">
                      <a16:colId xmlns:a16="http://schemas.microsoft.com/office/drawing/2014/main" val="832303509"/>
                    </a:ext>
                  </a:extLst>
                </a:gridCol>
                <a:gridCol w="1524089">
                  <a:extLst>
                    <a:ext uri="{9D8B030D-6E8A-4147-A177-3AD203B41FA5}">
                      <a16:colId xmlns:a16="http://schemas.microsoft.com/office/drawing/2014/main" val="3820823298"/>
                    </a:ext>
                  </a:extLst>
                </a:gridCol>
                <a:gridCol w="3182145">
                  <a:extLst>
                    <a:ext uri="{9D8B030D-6E8A-4147-A177-3AD203B41FA5}">
                      <a16:colId xmlns:a16="http://schemas.microsoft.com/office/drawing/2014/main" val="1572789916"/>
                    </a:ext>
                  </a:extLst>
                </a:gridCol>
              </a:tblGrid>
              <a:tr h="250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EPIC ID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EPIC Name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User Story ID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User Story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146862"/>
                  </a:ext>
                </a:extLst>
              </a:tr>
              <a:tr h="7579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EPIC5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Reserve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US5-1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As an attendee, I want to reserve </a:t>
                      </a:r>
                      <a:b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</a:br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ticket for event so that I can attend this event certainly.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87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7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81C7B3-ABDC-6F4B-9955-C3C0EABE4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9679"/>
              </p:ext>
            </p:extLst>
          </p:nvPr>
        </p:nvGraphicFramePr>
        <p:xfrm>
          <a:off x="827584" y="1563638"/>
          <a:ext cx="7488831" cy="237626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496000">
                  <a:extLst>
                    <a:ext uri="{9D8B030D-6E8A-4147-A177-3AD203B41FA5}">
                      <a16:colId xmlns:a16="http://schemas.microsoft.com/office/drawing/2014/main" val="61055136"/>
                    </a:ext>
                  </a:extLst>
                </a:gridCol>
                <a:gridCol w="2496000">
                  <a:extLst>
                    <a:ext uri="{9D8B030D-6E8A-4147-A177-3AD203B41FA5}">
                      <a16:colId xmlns:a16="http://schemas.microsoft.com/office/drawing/2014/main" val="2370065069"/>
                    </a:ext>
                  </a:extLst>
                </a:gridCol>
                <a:gridCol w="2496831">
                  <a:extLst>
                    <a:ext uri="{9D8B030D-6E8A-4147-A177-3AD203B41FA5}">
                      <a16:colId xmlns:a16="http://schemas.microsoft.com/office/drawing/2014/main" val="115025782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Task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Volunteer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Estimate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Calibri" panose="020F0502020204030204" pitchFamily="34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83795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Create database server.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Warot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Tanapon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Paphawit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81736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Design UI.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Warot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Paphawit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6249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back-end.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Nattanai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Thanakrit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Tanapon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10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99686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the user interface.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Nattanai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Thanakrit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6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85422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Code the reserve function.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Tanapon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Danoosit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Nattamon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Paphawit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12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2741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Test the reserve function. 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Danoosit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Nattamon</a:t>
                      </a:r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 hours </a:t>
                      </a:r>
                      <a:endParaRPr lang="en-US" sz="120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37837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Total</a:t>
                      </a:r>
                      <a:endParaRPr lang="en-US" sz="1200" b="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 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Sukhumvit Set Text" panose="02000506000000020004" pitchFamily="2" charset="-34"/>
                          <a:cs typeface="Sukhumvit Set Text" panose="02000506000000020004" pitchFamily="2" charset="-34"/>
                        </a:rPr>
                        <a:t>40 hours </a:t>
                      </a:r>
                      <a:endParaRPr lang="en-US" sz="1200" dirty="0">
                        <a:effectLst/>
                        <a:latin typeface="Sukhumvit Set Text" panose="02000506000000020004" pitchFamily="2" charset="-34"/>
                        <a:ea typeface="Times New Roman" panose="02020603050405020304" pitchFamily="18" charset="0"/>
                        <a:cs typeface="Sukhumvit Set Text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5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8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Create database server</a:t>
            </a:r>
            <a:endParaRPr lang="ko-KR" altLang="en-US" sz="2400" b="1" dirty="0">
              <a:solidFill>
                <a:schemeClr val="bg1"/>
              </a:solidFill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467544" y="2734930"/>
            <a:ext cx="32048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</a:rPr>
              <a:t>By </a:t>
            </a:r>
            <a:r>
              <a:rPr lang="en-US" dirty="0" err="1">
                <a:solidFill>
                  <a:srgbClr val="444342"/>
                </a:solidFill>
              </a:rPr>
              <a:t>Warot</a:t>
            </a:r>
            <a:r>
              <a:rPr lang="en-US" dirty="0">
                <a:solidFill>
                  <a:srgbClr val="444342"/>
                </a:solidFill>
              </a:rPr>
              <a:t>, </a:t>
            </a:r>
            <a:r>
              <a:rPr lang="en-US" dirty="0" err="1">
                <a:solidFill>
                  <a:srgbClr val="444342"/>
                </a:solidFill>
              </a:rPr>
              <a:t>Tanapon</a:t>
            </a:r>
            <a:r>
              <a:rPr lang="en-US" dirty="0">
                <a:solidFill>
                  <a:srgbClr val="444342"/>
                </a:solidFill>
              </a:rPr>
              <a:t>, </a:t>
            </a:r>
            <a:r>
              <a:rPr lang="en-US" dirty="0" err="1">
                <a:solidFill>
                  <a:srgbClr val="444342"/>
                </a:solidFill>
              </a:rPr>
              <a:t>Paphawit</a:t>
            </a:r>
            <a:r>
              <a:rPr lang="en-US" dirty="0">
                <a:solidFill>
                  <a:srgbClr val="444342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rgbClr val="444342"/>
                </a:solidFill>
              </a:rPr>
              <a:t>(4 hours)</a:t>
            </a:r>
            <a:endParaRPr lang="en-US" sz="1600" dirty="0">
              <a:solidFill>
                <a:srgbClr val="44434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08A1B282-0301-7E44-8A3D-5C9533FB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14" y="2734930"/>
            <a:ext cx="2472249" cy="19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2EA40E7E-3319-9243-A706-3AD111F68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23537" r="16888" b="31720"/>
          <a:stretch/>
        </p:blipFill>
        <p:spPr bwMode="auto">
          <a:xfrm>
            <a:off x="4860032" y="1200224"/>
            <a:ext cx="3346414" cy="132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96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7BBFA1E-A295-40BC-97D8-FFE8705509C1}"/>
              </a:ext>
            </a:extLst>
          </p:cNvPr>
          <p:cNvGrpSpPr/>
          <p:nvPr/>
        </p:nvGrpSpPr>
        <p:grpSpPr>
          <a:xfrm>
            <a:off x="573122" y="1444085"/>
            <a:ext cx="3142702" cy="2255330"/>
            <a:chOff x="-4613" y="1669093"/>
            <a:chExt cx="3142702" cy="225533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6B7D4EC-E839-43F7-8EC5-CA90D05EB626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78CA55E-5003-4198-B770-57DD96C3A017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DA19A9-8377-44C5-92B2-5618DEE97797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B8D75F0-6C5B-4203-AA20-EE1F4C4C4F8D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4CD2F-7F3E-4F7C-8E26-23CCD5E7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0A226F-445D-44B2-A8CC-A30360F5BD45}"/>
              </a:ext>
            </a:extLst>
          </p:cNvPr>
          <p:cNvGrpSpPr/>
          <p:nvPr/>
        </p:nvGrpSpPr>
        <p:grpSpPr>
          <a:xfrm>
            <a:off x="4067944" y="2135786"/>
            <a:ext cx="4680520" cy="1451028"/>
            <a:chOff x="3059832" y="3075806"/>
            <a:chExt cx="5342283" cy="165618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8E5B84A-862E-415D-9FFD-E834868E2D05}"/>
                </a:ext>
              </a:extLst>
            </p:cNvPr>
            <p:cNvGrpSpPr/>
            <p:nvPr/>
          </p:nvGrpSpPr>
          <p:grpSpPr>
            <a:xfrm>
              <a:off x="3059832" y="3075806"/>
              <a:ext cx="5342283" cy="1656184"/>
              <a:chOff x="1894013" y="1707654"/>
              <a:chExt cx="5342283" cy="1656184"/>
            </a:xfrm>
            <a:solidFill>
              <a:schemeClr val="accent2"/>
            </a:solidFill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21D9C48F-6A6E-4BAB-8981-4378DFEBEC74}"/>
                  </a:ext>
                </a:extLst>
              </p:cNvPr>
              <p:cNvSpPr/>
              <p:nvPr/>
            </p:nvSpPr>
            <p:spPr>
              <a:xfrm>
                <a:off x="1894013" y="1707654"/>
                <a:ext cx="1584176" cy="1584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969DA90B-B190-4C6B-A2E7-AD39909486AA}"/>
                  </a:ext>
                </a:extLst>
              </p:cNvPr>
              <p:cNvSpPr/>
              <p:nvPr/>
            </p:nvSpPr>
            <p:spPr>
              <a:xfrm>
                <a:off x="3425322" y="2271142"/>
                <a:ext cx="263531" cy="457200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A3D9AD7E-6EC8-4E38-88F3-8A89F4290C2B}"/>
                  </a:ext>
                </a:extLst>
              </p:cNvPr>
              <p:cNvSpPr/>
              <p:nvPr/>
            </p:nvSpPr>
            <p:spPr>
              <a:xfrm>
                <a:off x="3779913" y="2271142"/>
                <a:ext cx="131765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A029C533-26EB-49E2-9EB0-F36BDEC50B50}"/>
                  </a:ext>
                </a:extLst>
              </p:cNvPr>
              <p:cNvSpPr/>
              <p:nvPr/>
            </p:nvSpPr>
            <p:spPr>
              <a:xfrm>
                <a:off x="3425321" y="2313434"/>
                <a:ext cx="3810975" cy="372616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EF344337-6909-4A1C-B468-4F6F98460657}"/>
                  </a:ext>
                </a:extLst>
              </p:cNvPr>
              <p:cNvSpPr/>
              <p:nvPr/>
            </p:nvSpPr>
            <p:spPr>
              <a:xfrm>
                <a:off x="5199672" y="2677343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AAEBBFF3-0170-4CBB-AE1F-99A26CF8F082}"/>
                  </a:ext>
                </a:extLst>
              </p:cNvPr>
              <p:cNvSpPr/>
              <p:nvPr/>
            </p:nvSpPr>
            <p:spPr>
              <a:xfrm>
                <a:off x="5834820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2F87BE93-26DE-4558-9EF6-582BC522FCBC}"/>
                  </a:ext>
                </a:extLst>
              </p:cNvPr>
              <p:cNvSpPr/>
              <p:nvPr/>
            </p:nvSpPr>
            <p:spPr>
              <a:xfrm>
                <a:off x="6444209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C362B7-9F36-4210-B269-D47452A7E3F7}"/>
                </a:ext>
              </a:extLst>
            </p:cNvPr>
            <p:cNvSpPr/>
            <p:nvPr/>
          </p:nvSpPr>
          <p:spPr>
            <a:xfrm>
              <a:off x="3334585" y="3351399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rapezoid 22">
              <a:extLst>
                <a:ext uri="{FF2B5EF4-FFF2-40B4-BE49-F238E27FC236}">
                  <a16:creationId xmlns:a16="http://schemas.microsoft.com/office/drawing/2014/main" id="{55A4FEDB-A5E8-4C3E-94B6-4C4C0332A39C}"/>
                </a:ext>
              </a:extLst>
            </p:cNvPr>
            <p:cNvSpPr/>
            <p:nvPr/>
          </p:nvSpPr>
          <p:spPr>
            <a:xfrm>
              <a:off x="7030325" y="4353987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A72E4E2-C294-4170-84CB-F44949E14368}"/>
                </a:ext>
              </a:extLst>
            </p:cNvPr>
            <p:cNvSpPr/>
            <p:nvPr/>
          </p:nvSpPr>
          <p:spPr>
            <a:xfrm>
              <a:off x="7673932" y="4293074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id="{85F467F7-C318-4B90-8DEB-79EECE8E0A22}"/>
                </a:ext>
              </a:extLst>
            </p:cNvPr>
            <p:cNvSpPr/>
            <p:nvPr/>
          </p:nvSpPr>
          <p:spPr>
            <a:xfrm>
              <a:off x="6468266" y="4357703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828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802B7D-EB22-4A5B-940D-C29AFDFD6D9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A4BAE-FA95-4905-96CD-164FD64765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A855F7-3921-48B8-B033-BEF211FF6D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8E25A4-B5DD-40EB-ABBB-701E2F031D7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3A30F34E-95AE-4626-A1B0-51F0E88D6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4D7525C-97E3-42F2-AB7C-915088D85B9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44F8FBE-E1E7-4885-BB42-2CB1163349D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7E8A4618-9217-465E-ADA9-C6A1900D23E0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DB8376CC-90D3-4EF5-9A65-94DA1708A7C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03A0EDDB-520E-430E-8CEF-0C6C100E6CF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E5A16BAB-7AFA-482F-8312-DD7C06FEBA7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54D4BF3E-B049-4C6D-9487-75DEFEB08AF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BCC53413-0C5D-44E9-95B1-8D57D4361C1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87EC32FB-AD16-466D-861E-F3700202EF0C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9A74FD00-8D6C-42D2-AE0A-6782D76A684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D2780C3A-ED1B-400F-A989-6B84BC6A7B9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8182DC98-C546-4749-81CB-B4967D635C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28287599-4725-4713-A734-D2CAC62A5AA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13CFF9E9-2CA4-454A-851E-420A68DCC8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AE9C673C-9257-4B20-BD1D-9D3BCCAAC1A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DD81E438-CB4C-4DB9-A6F8-263E233E3EB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8974AD20-26EA-4071-B1D9-D9B87F4E3D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644DAEBD-E8C0-45C5-9D33-C6A576F16B3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3F123F87-C579-4792-A002-A7BA93DE5D2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E642A6C0-9904-4152-9CC8-ADD7FA3D080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4A812ABB-935C-4B6F-B06B-B56A550AC4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7A1715EE-39D5-464E-AC6E-CFAB8793976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73C687CA-A85D-4FDB-9DD8-02A00FC30C0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451D21C8-D300-4780-960A-D129EC1AD9C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6AD42634-2B85-4552-90AD-429129D897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48249ECD-9648-4A37-8FAF-7761FE66B21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0EB3A1BB-D292-47F2-B041-791DB6D5A38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088847CE-1308-4AB3-A680-86A0E1DBA00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B4A99611-B2A0-447F-8571-161952622CD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A690FB69-EB42-497B-AF52-B7CF4A87ECA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342BE295-CED9-451D-9EFF-EDF94AD4109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C8139FBA-DA59-4D3D-9C68-9243518FCC8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236153F9-8EF0-446A-845D-8794F6E3177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6F6D61B6-C26A-4B48-9531-877A33F6652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D80CF631-D396-4A1E-BD8D-B983A4C54B9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8F806FB3-972B-4BFE-82F7-117160B973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85B11494-1A60-4748-80E9-ADD9E7E6F19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8C3A63D7-51EC-4849-AAB4-6A83ECED255F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6BF036AE-55F4-43E9-A6D9-E4D4EC26939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AAB0688D-0AE6-4195-B873-28078E1CD1C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2BEEBE7F-1688-4EE2-A687-E80AE96195D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C5D56237-423E-410B-ACF4-574402EB0D02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CD1B66EB-FB5B-4C89-B799-B2048A12A115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A54D-7FBF-4B78-B142-D3EE599F064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40E41-E148-468A-8E6A-529CEA7C167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5EAC-1EF3-4E7E-BA60-E498297C767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FCB37-4946-488F-914F-F94F44E56D7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id="{74966224-0059-4C27-9502-049095A53EA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3F3330-0B0B-4E78-8A66-21A8B3CDFBF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961238-7B41-4D23-8E8B-9BA308554EF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id="{8F1750CF-4500-46FF-A2CB-E5D6F0E2548A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88FAA3B3-B8FC-4233-B08C-216F9389936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5031CC96-7A1E-4D5B-A2EF-7E2DC43CB86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A0CE3E2B-5FDF-4985-BA6C-9A8D05DC33B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7F420325-FD97-4CF5-8A92-4731F308A62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id="{D773962A-883A-4E87-B460-C1D41AEA476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679A01CF-1A69-499C-910D-F2B34A343BBF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id="{292C430A-9049-4945-A945-97560A8845A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27D8366-3A2E-4431-BF5C-1EDE8D848B8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61401237-163A-4927-947B-F70DECB25E8A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80860D12-D929-428B-B8A8-ABAF55FAB9D8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C8AA904-B82C-42FB-BB09-C389F16FE11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id="{3B634B76-56E7-4A5F-8D82-819AAF90A60A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63BC7BB-1D76-4DE7-B5F8-32883AA4E8FB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E543AFC-B896-4141-BF5F-3C74618773B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DECD3B4-A76B-431C-9CC0-AFFBD550D2C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756B7F3-6D92-4F62-A3DD-2322CF164D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875BF01-C50B-483E-A44E-C4CD70E0506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id="{BC02F927-6612-4F04-9872-891F949FE4D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B9DC0E57-04F5-4388-A6E1-1CC6E60FA5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id="{CA017310-8B54-45EC-B886-48E7E9551E9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id="{AA68CA9D-6FD5-4EB8-95C3-A6C85C58522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AF6278A2-2177-4E0E-871C-CB6D85C121E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3564FE4-2D27-420E-95A3-8F09479302F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3F9876E4-22CD-4139-80FD-070BBC29C300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63EB7CD-EF33-4710-9534-18ACB54C04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9B59BD8C-8634-480A-932B-373558957AC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DCE3B95D-9F23-40EE-98C9-7F6C2A2F2C34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A906926-2262-4848-9D1A-92A376E6089B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BA062B9C-8A4A-4937-935D-2781809D63C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id="{4A078401-C5B3-4484-B22A-B05B5B2C247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id="{EDCCFD26-8CD0-452A-8E22-2D7B3C73D4D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id="{FD689BF0-BC4A-44CC-BA8E-22BAF95E8A5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55509E75-0C06-4E71-8F31-523E59A54C6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7F9D446C-D03F-4F64-BC61-DFF7C0BE431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id="{70749718-B2C2-4248-AC20-51BE680953B0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E65F49DC-5822-483B-94DD-B4AF07DABED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2D17438F-549A-44A1-8EE1-5C4122B00AB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ADFE63A3-0D83-4E9F-A7D6-C73A3893B2C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id="{6606E5BE-4665-40FA-95D2-F8B5FBE9FCC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A644B4E-24D7-46EE-818D-5F78B68979B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5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DE6851-91C8-4E1F-A7CF-2549F8F1CC0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533DF7-E164-4E8D-B336-601EEED87E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4D9C7-726C-4FAD-BD66-57C89267CBE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E3F22-B61E-4AC6-955B-BE9BD152A2C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15D46C9F-DEBA-4F0E-8B4E-B2C90BD69AC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0939859-F38C-4C63-8818-32B6D734D5B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9A9D178E-D254-48C3-8DED-3608F877834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26EBCF71-7204-4E7F-B36A-FE9E1B5C92E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BD98F400-5A11-4590-9A48-81ED462E571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70420D81-120F-426C-BACA-B1959F2C2F0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3A4B2FFB-574B-4FC8-B71D-941EC56E72B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3A4E7804-1579-4869-B4E3-9978726ECFE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527E70EB-1069-4F8E-BA71-FD7D8A1407F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75E5894B-631B-45A7-9112-8AA7463E17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22C5FF5C-DE5E-4A8B-A4A1-AE7A6BDA10F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C81FC267-82AB-4D27-B0E4-7C22BA34C87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C4D13D-3371-40E3-B80C-CC71273477F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1F191DCD-0587-41D1-8661-C91756D77B1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27DAB25F-C055-4C66-92B3-21B062E573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0F2AABC8-80D0-400E-933A-83E39517AB5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B1CC7881-74C0-44C4-BC5A-3D3C653DAD0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07358C24-A90F-4382-A6DE-23FB129C061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1DA7EF4D-B3DF-4658-AB45-871D01F635E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3DF41C43-0977-42B7-BF91-D5E62DE8DBF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505E8F48-7630-43BB-BEEA-52AE46E21FE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BB6AF96B-E01E-48C4-9B9A-1A975AC0553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C0B29D0-A2BB-4B7E-9306-E0173D2FD5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3EFAB0D4-4897-4AFC-942E-560A0373AD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B67294D-B078-4001-8F4B-6ECE75B6452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8E71953A-02B6-49BB-8383-9EAEDEEE943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3CE68E36-6998-4D35-B0C1-3922F82061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245B35D-AE5E-4633-BBA8-CEDEAA5E31D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F3C4D36B-BBB5-4A57-8B54-7C0BFFD0D32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9364FDD3-25A0-47E2-B9EB-6365FCB4002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D8C5708-9B4F-4100-AB3C-9B9291E25C9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56817358-082B-45B9-9031-12FA812A57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3556775C-61B1-4FDC-BBB7-90C09855B2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F104798A-37FF-4063-BFE4-FC77B613252A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7DCEB08-B396-452E-AB6A-E0615BAB0BB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52E12151-F196-4157-ABAA-6F9D83810F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D3321F66-8543-4464-BCEA-B34AC97C77A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3A4F842E-9224-4F93-BAEA-21905689B5C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3994110A-83CE-4BDC-92A8-56093417076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8E192E7A-4D6D-4795-96B4-E19C08BA79D5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7148575D-68B9-45D9-B03D-DFC4132D35F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FF3C3DCC-692D-4D23-8FFF-FC51B297E47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F45AA98E-B029-4894-8CD1-B849C2DE768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C03E6820-AFDF-42FE-AE1B-B0E73A4E8A7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9E255835-E160-4366-B266-975B275E906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C9DC1208-EF2C-46B7-A931-C46F7A2115C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8E6F0BF0-AD0E-4459-89A2-3AC77BCAB86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ABE2A1F7-297F-4857-8E1D-D37F90E2B7B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17FA031-6564-4CB5-A4F7-E72AF4BB2C3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C200F4DD-F0CE-4F8E-A7F0-CEB2E407F5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420E6804-C1CD-466B-9743-A7B0EBD186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Design UI</a:t>
            </a:r>
            <a:endParaRPr lang="ko-KR" altLang="en-US" sz="2400" b="1" dirty="0">
              <a:solidFill>
                <a:schemeClr val="bg1"/>
              </a:solidFill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467544" y="2734930"/>
            <a:ext cx="32048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</a:rPr>
              <a:t>By </a:t>
            </a:r>
            <a:r>
              <a:rPr lang="en-US" dirty="0" err="1">
                <a:solidFill>
                  <a:srgbClr val="444342"/>
                </a:solidFill>
              </a:rPr>
              <a:t>Warot</a:t>
            </a:r>
            <a:r>
              <a:rPr lang="en-US" dirty="0">
                <a:solidFill>
                  <a:srgbClr val="444342"/>
                </a:solidFill>
              </a:rPr>
              <a:t>, </a:t>
            </a:r>
            <a:r>
              <a:rPr lang="en-US" dirty="0" err="1">
                <a:solidFill>
                  <a:srgbClr val="444342"/>
                </a:solidFill>
              </a:rPr>
              <a:t>Paphawit</a:t>
            </a:r>
            <a:r>
              <a:rPr lang="en-US" dirty="0">
                <a:solidFill>
                  <a:srgbClr val="444342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rgbClr val="444342"/>
                </a:solidFill>
              </a:rPr>
              <a:t>(4 hours)</a:t>
            </a:r>
            <a:endParaRPr lang="en-US" sz="1600" dirty="0">
              <a:solidFill>
                <a:srgbClr val="44434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B99AB-066C-1446-A882-2C3BFA562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48" y="984179"/>
            <a:ext cx="2739628" cy="37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Code back-end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179512" y="2734930"/>
            <a:ext cx="349289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</a:rPr>
              <a:t>By </a:t>
            </a:r>
            <a:r>
              <a:rPr lang="en-US" dirty="0" err="1">
                <a:solidFill>
                  <a:srgbClr val="444342"/>
                </a:solidFill>
              </a:rPr>
              <a:t>Nattanai</a:t>
            </a:r>
            <a:r>
              <a:rPr lang="en-US" dirty="0">
                <a:solidFill>
                  <a:srgbClr val="444342"/>
                </a:solidFill>
              </a:rPr>
              <a:t>, </a:t>
            </a:r>
            <a:r>
              <a:rPr lang="en-US" dirty="0" err="1">
                <a:solidFill>
                  <a:srgbClr val="444342"/>
                </a:solidFill>
              </a:rPr>
              <a:t>Thanakrit</a:t>
            </a:r>
            <a:r>
              <a:rPr lang="en-US" dirty="0">
                <a:solidFill>
                  <a:srgbClr val="444342"/>
                </a:solidFill>
              </a:rPr>
              <a:t>, </a:t>
            </a:r>
            <a:r>
              <a:rPr lang="en-US" dirty="0" err="1">
                <a:solidFill>
                  <a:srgbClr val="444342"/>
                </a:solidFill>
              </a:rPr>
              <a:t>Tanapon</a:t>
            </a:r>
            <a:r>
              <a:rPr lang="en-US" dirty="0">
                <a:solidFill>
                  <a:srgbClr val="444342"/>
                </a:solidFill>
              </a:rPr>
              <a:t>  </a:t>
            </a:r>
          </a:p>
          <a:p>
            <a:pPr algn="r"/>
            <a:r>
              <a:rPr lang="en-US" dirty="0">
                <a:solidFill>
                  <a:srgbClr val="444342"/>
                </a:solidFill>
              </a:rPr>
              <a:t>(10 hours)</a:t>
            </a:r>
            <a:endParaRPr lang="en-US" sz="1600" dirty="0">
              <a:solidFill>
                <a:srgbClr val="44434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Picture 2" descr="https://cdn-images-1.medium.com/max/1600/1*d2zLEjERsrs1Rzk_95QU9A.png">
            <a:extLst>
              <a:ext uri="{FF2B5EF4-FFF2-40B4-BE49-F238E27FC236}">
                <a16:creationId xmlns:a16="http://schemas.microsoft.com/office/drawing/2014/main" id="{1A56878F-01C0-8D44-B569-60DC219D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4399"/>
            <a:ext cx="3996952" cy="22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Code the user interface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179512" y="2734930"/>
            <a:ext cx="349289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By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Nattanai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,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Thanakrit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 </a:t>
            </a:r>
          </a:p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(10 hours)</a:t>
            </a:r>
            <a:endParaRPr lang="en-US" sz="1600" dirty="0">
              <a:solidFill>
                <a:srgbClr val="444342"/>
              </a:solidFill>
              <a:latin typeface="Sukhumvit Set Text" panose="02000506000000020004" pitchFamily="2" charset="-34"/>
              <a:ea typeface="Times New Roman" panose="02020603050405020304" pitchFamily="18" charset="0"/>
              <a:cs typeface="Sukhumvit Set Text" panose="02000506000000020004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69DCB-452B-D440-B2B7-077238BF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32" y="1039167"/>
            <a:ext cx="5017086" cy="34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Code the reserve function </a:t>
            </a:r>
            <a:endParaRPr lang="en-US" sz="2000" dirty="0">
              <a:solidFill>
                <a:schemeClr val="bg1"/>
              </a:solidFill>
              <a:latin typeface="Sukhumvit Set Text" panose="02000506000000020004" pitchFamily="2" charset="-34"/>
              <a:ea typeface="Times New Roman" panose="02020603050405020304" pitchFamily="18" charset="0"/>
              <a:cs typeface="Sukhumvit Set Text" panose="0200050600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179512" y="2734930"/>
            <a:ext cx="349289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By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Tanapon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,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Danoosit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,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Nattamon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,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Paphawit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 </a:t>
            </a:r>
          </a:p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(10 hours)</a:t>
            </a:r>
            <a:endParaRPr lang="en-US" sz="1600" dirty="0">
              <a:solidFill>
                <a:srgbClr val="444342"/>
              </a:solidFill>
              <a:latin typeface="Sukhumvit Set Text" panose="02000506000000020004" pitchFamily="2" charset="-34"/>
              <a:ea typeface="Times New Roman" panose="02020603050405020304" pitchFamily="18" charset="0"/>
              <a:cs typeface="Sukhumvit Set Text" panose="02000506000000020004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2A537-EFA1-C847-871C-E156D9D0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0" y="1760957"/>
            <a:ext cx="4858250" cy="19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559897-CA13-D945-BBFD-03390558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14150"/>
            <a:ext cx="1340768" cy="10055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B2A0A-4140-134C-B991-0C506608E4AE}"/>
              </a:ext>
            </a:extLst>
          </p:cNvPr>
          <p:cNvSpPr/>
          <p:nvPr/>
        </p:nvSpPr>
        <p:spPr>
          <a:xfrm>
            <a:off x="0" y="-14150"/>
            <a:ext cx="3923928" cy="5250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12AD-6F00-9548-A21C-93EEA1F3210C}"/>
              </a:ext>
            </a:extLst>
          </p:cNvPr>
          <p:cNvSpPr txBox="1"/>
          <p:nvPr/>
        </p:nvSpPr>
        <p:spPr>
          <a:xfrm>
            <a:off x="72008" y="2211710"/>
            <a:ext cx="3779912" cy="461665"/>
          </a:xfrm>
          <a:prstGeom prst="rect">
            <a:avLst/>
          </a:prstGeom>
          <a:solidFill>
            <a:srgbClr val="444342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Test the reserve function </a:t>
            </a:r>
            <a:endParaRPr lang="en-US" sz="2000" dirty="0">
              <a:solidFill>
                <a:schemeClr val="bg1"/>
              </a:solidFill>
              <a:latin typeface="Sukhumvit Set Text" panose="02000506000000020004" pitchFamily="2" charset="-34"/>
              <a:ea typeface="Times New Roman" panose="02020603050405020304" pitchFamily="18" charset="0"/>
              <a:cs typeface="Sukhumvit Set Text" panose="0200050600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F3E75-6BD0-1240-8C93-DC9AD0AF105C}"/>
              </a:ext>
            </a:extLst>
          </p:cNvPr>
          <p:cNvSpPr txBox="1"/>
          <p:nvPr/>
        </p:nvSpPr>
        <p:spPr>
          <a:xfrm>
            <a:off x="179512" y="2734930"/>
            <a:ext cx="349289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By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Danoosit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, </a:t>
            </a:r>
            <a:r>
              <a:rPr lang="en-US" dirty="0" err="1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Nattamon</a:t>
            </a:r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 </a:t>
            </a:r>
          </a:p>
          <a:p>
            <a:pPr algn="r"/>
            <a:r>
              <a:rPr lang="en-US" dirty="0">
                <a:solidFill>
                  <a:srgbClr val="444342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(10 hours)</a:t>
            </a:r>
            <a:endParaRPr lang="en-US" sz="1600" dirty="0">
              <a:solidFill>
                <a:srgbClr val="444342"/>
              </a:solidFill>
              <a:latin typeface="Sukhumvit Set Text" panose="02000506000000020004" pitchFamily="2" charset="-34"/>
              <a:ea typeface="Times New Roman" panose="02020603050405020304" pitchFamily="18" charset="0"/>
              <a:cs typeface="Sukhumvit Set Text" panose="02000506000000020004" pitchFamily="2" charset="-34"/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2573AE50-6E11-8A48-996B-A66A8E15A10F}"/>
              </a:ext>
            </a:extLst>
          </p:cNvPr>
          <p:cNvSpPr txBox="1"/>
          <p:nvPr/>
        </p:nvSpPr>
        <p:spPr>
          <a:xfrm>
            <a:off x="4644008" y="2338342"/>
            <a:ext cx="38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  <a:hlinkClick r:id="rId3"/>
              </a:rPr>
              <a:t>localhost:3000/</a:t>
            </a:r>
            <a:r>
              <a:rPr lang="en-US" dirty="0" err="1">
                <a:solidFill>
                  <a:schemeClr val="bg1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  <a:hlinkClick r:id="rId3"/>
              </a:rPr>
              <a:t>HowToBuildWebApp</a:t>
            </a:r>
            <a:endParaRPr lang="en-US" dirty="0">
              <a:solidFill>
                <a:schemeClr val="bg1"/>
              </a:solidFill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01405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2571</Words>
  <Application>Microsoft Macintosh PowerPoint</Application>
  <PresentationFormat>On-screen Show (16:9)</PresentationFormat>
  <Paragraphs>464</Paragraphs>
  <Slides>45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Sukhumvit Set Text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Danoosit Techapetpaiboon</cp:lastModifiedBy>
  <cp:revision>97</cp:revision>
  <dcterms:created xsi:type="dcterms:W3CDTF">2016-12-05T23:26:54Z</dcterms:created>
  <dcterms:modified xsi:type="dcterms:W3CDTF">2019-02-06T09:39:06Z</dcterms:modified>
</cp:coreProperties>
</file>