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9aca5d8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9aca5d8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9aca5d8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9aca5d8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9aca5d8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9aca5d8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9aca5d8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9aca5d8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9aca5d8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9aca5d8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9aca5d8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9aca5d8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9aca5d8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9aca5d8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9aca5d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9aca5d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9aca5d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9aca5d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9aca5d8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9aca5d8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9aca5d8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9aca5d8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9aca5d8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9aca5d8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9aca5d8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9aca5d8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9aca5d8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9aca5d8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Top Rated Workplaces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indeed.com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228150" y="228150"/>
            <a:ext cx="8721000" cy="4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Still Working On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Working on getting the top 5 job position titles for each Rating between 1 to 5 (accurately)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And also getting the companies and locations associated with the job position titles for each Rating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Need to improve job position titles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5026" cy="43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12700"/>
            <a:ext cx="8905499" cy="43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2825" cy="41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10925"/>
            <a:ext cx="8763000" cy="43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5" y="114075"/>
            <a:ext cx="9031550" cy="41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9625" y="238500"/>
            <a:ext cx="8710800" cy="4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About Top-Rated Workplaces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8571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“Indeed's Top-Rated Workplace award highlights the best employers across a variety of categories that matter to job seekers — including employers who rank the highest in specific industries, locations, cultural values, professions, and more.”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Ranking calculation methodology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“Indeed uses a proprietary algorithm to rank companies using a variety of factors, such as average rating, number of reviews, and the history of job openings. But in general, companies with a large number of high ratings will place higher in the rankings.”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8571"/>
              </a:lnSpc>
              <a:spcBef>
                <a:spcPts val="800"/>
              </a:spcBef>
              <a:spcAft>
                <a:spcPts val="29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								ATTRIBUTES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8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Adobe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Southwest Airlines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Live 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Intuit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Costco Wholesale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Delta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eBay Inc.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Microsoft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Johnson &amp; Johnson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5112400" y="1119950"/>
            <a:ext cx="37953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Company 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Company Rating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Review Title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Job Position Title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Location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6202"/>
            <a:ext cx="8839199" cy="25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00725" y="321475"/>
            <a:ext cx="84102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Consists of 20,965 rows of reviews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Missing 54 review titles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88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71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0219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 flipH="1" rot="10800000">
            <a:off x="9623325" y="1173800"/>
            <a:ext cx="20325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5641250" y="611825"/>
            <a:ext cx="3328800" cy="4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Rate d</a:t>
            </a:r>
            <a:r>
              <a:rPr lang="en" sz="1800"/>
              <a:t>istribution is Left-Skewed meaning the Median Rating &gt; Mean Rating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Rate distribution for each company are similar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75524" cy="47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5879775" y="788125"/>
            <a:ext cx="31422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Box plots for each company showing distribution of rating are very similar except for eBay Inc.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Most ratings data are contained in the Interquartile Range for most companies except for ebay Inc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It seems ebay has more rating below 4 than other companies 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