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21"/>
  </p:notesMasterIdLst>
  <p:handoutMasterIdLst>
    <p:handoutMasterId r:id="rId22"/>
  </p:handoutMasterIdLst>
  <p:sldIdLst>
    <p:sldId id="401" r:id="rId5"/>
    <p:sldId id="413" r:id="rId6"/>
    <p:sldId id="403" r:id="rId7"/>
    <p:sldId id="402" r:id="rId8"/>
    <p:sldId id="404" r:id="rId9"/>
    <p:sldId id="396" r:id="rId10"/>
    <p:sldId id="397" r:id="rId11"/>
    <p:sldId id="405" r:id="rId12"/>
    <p:sldId id="406" r:id="rId13"/>
    <p:sldId id="410" r:id="rId14"/>
    <p:sldId id="394" r:id="rId15"/>
    <p:sldId id="407" r:id="rId16"/>
    <p:sldId id="408" r:id="rId17"/>
    <p:sldId id="409" r:id="rId18"/>
    <p:sldId id="411" r:id="rId19"/>
    <p:sldId id="412" r:id="rId20"/>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6208" autoAdjust="0"/>
  </p:normalViewPr>
  <p:slideViewPr>
    <p:cSldViewPr snapToGrid="0">
      <p:cViewPr varScale="1">
        <p:scale>
          <a:sx n="65" d="100"/>
          <a:sy n="65" d="100"/>
        </p:scale>
        <p:origin x="936" y="78"/>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96" d="100"/>
          <a:sy n="96" d="100"/>
        </p:scale>
        <p:origin x="36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DF41A-CD3C-4821-AE4E-842EA4CCEB07}"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7C47DE61-15DD-4817-9726-175041C41644}">
      <dgm:prSet/>
      <dgm:spPr/>
      <dgm:t>
        <a:bodyPr/>
        <a:lstStyle/>
        <a:p>
          <a:r>
            <a:rPr lang="es-MX"/>
            <a:t>Concepto que representa siempre un grupo de seres humanos que cooperan en la realización de casi todos sus intereses, entre los que encontramos de modo invariable su preservación y mantenimiento. </a:t>
          </a:r>
          <a:endParaRPr lang="en-US"/>
        </a:p>
      </dgm:t>
    </dgm:pt>
    <dgm:pt modelId="{2EBC0E13-A792-40A3-8AAF-BA42448E6141}" type="parTrans" cxnId="{F05308DF-E390-4ED3-BF18-B2687A1B2DF7}">
      <dgm:prSet/>
      <dgm:spPr/>
      <dgm:t>
        <a:bodyPr/>
        <a:lstStyle/>
        <a:p>
          <a:endParaRPr lang="en-US"/>
        </a:p>
      </dgm:t>
    </dgm:pt>
    <dgm:pt modelId="{24BDCAB4-4953-4324-A208-7824C281C760}" type="sibTrans" cxnId="{F05308DF-E390-4ED3-BF18-B2687A1B2DF7}">
      <dgm:prSet/>
      <dgm:spPr/>
      <dgm:t>
        <a:bodyPr/>
        <a:lstStyle/>
        <a:p>
          <a:endParaRPr lang="en-US"/>
        </a:p>
      </dgm:t>
    </dgm:pt>
    <dgm:pt modelId="{82F2886E-EA08-4E89-BAF5-DBB5D9ACA351}">
      <dgm:prSet/>
      <dgm:spPr/>
      <dgm:t>
        <a:bodyPr/>
        <a:lstStyle/>
        <a:p>
          <a:r>
            <a:rPr lang="es-MX" dirty="0"/>
            <a:t>Es un grupo actuante, dinámico que comprende la continuidad en el tiempo y por ende la existencia de las relaciones sociales complejas (culturales e históricas). </a:t>
          </a:r>
          <a:endParaRPr lang="en-US" dirty="0"/>
        </a:p>
      </dgm:t>
    </dgm:pt>
    <dgm:pt modelId="{4DF5F607-F2DE-476D-86B8-44BB157C03CC}" type="parTrans" cxnId="{011058D7-22AA-41AE-A0C7-A0CABE761CE5}">
      <dgm:prSet/>
      <dgm:spPr/>
      <dgm:t>
        <a:bodyPr/>
        <a:lstStyle/>
        <a:p>
          <a:endParaRPr lang="en-US"/>
        </a:p>
      </dgm:t>
    </dgm:pt>
    <dgm:pt modelId="{D15C0C2D-423D-46E5-A20F-4012FF777BE9}" type="sibTrans" cxnId="{011058D7-22AA-41AE-A0C7-A0CABE761CE5}">
      <dgm:prSet/>
      <dgm:spPr/>
      <dgm:t>
        <a:bodyPr/>
        <a:lstStyle/>
        <a:p>
          <a:endParaRPr lang="en-US"/>
        </a:p>
      </dgm:t>
    </dgm:pt>
    <dgm:pt modelId="{46D1A0C2-1C05-4996-843D-31FDE85340FC}" type="pres">
      <dgm:prSet presAssocID="{1C8DF41A-CD3C-4821-AE4E-842EA4CCEB07}" presName="Name0" presStyleCnt="0">
        <dgm:presLayoutVars>
          <dgm:dir/>
          <dgm:animLvl val="lvl"/>
          <dgm:resizeHandles val="exact"/>
        </dgm:presLayoutVars>
      </dgm:prSet>
      <dgm:spPr/>
    </dgm:pt>
    <dgm:pt modelId="{5E85A32F-F127-49AD-8D01-080C3AC772E2}" type="pres">
      <dgm:prSet presAssocID="{82F2886E-EA08-4E89-BAF5-DBB5D9ACA351}" presName="boxAndChildren" presStyleCnt="0"/>
      <dgm:spPr/>
    </dgm:pt>
    <dgm:pt modelId="{81BAB942-48FD-4774-9B02-81110F80C094}" type="pres">
      <dgm:prSet presAssocID="{82F2886E-EA08-4E89-BAF5-DBB5D9ACA351}" presName="parentTextBox" presStyleLbl="node1" presStyleIdx="0" presStyleCnt="2"/>
      <dgm:spPr/>
    </dgm:pt>
    <dgm:pt modelId="{FDE796B8-7A58-45CA-AB15-4799B573FED9}" type="pres">
      <dgm:prSet presAssocID="{24BDCAB4-4953-4324-A208-7824C281C760}" presName="sp" presStyleCnt="0"/>
      <dgm:spPr/>
    </dgm:pt>
    <dgm:pt modelId="{195BF3FE-816C-4068-8A69-32EB429DC889}" type="pres">
      <dgm:prSet presAssocID="{7C47DE61-15DD-4817-9726-175041C41644}" presName="arrowAndChildren" presStyleCnt="0"/>
      <dgm:spPr/>
    </dgm:pt>
    <dgm:pt modelId="{164AA416-C8FA-466A-A1DD-1EDD57A2C881}" type="pres">
      <dgm:prSet presAssocID="{7C47DE61-15DD-4817-9726-175041C41644}" presName="parentTextArrow" presStyleLbl="node1" presStyleIdx="1" presStyleCnt="2"/>
      <dgm:spPr/>
    </dgm:pt>
  </dgm:ptLst>
  <dgm:cxnLst>
    <dgm:cxn modelId="{ED27722E-04DD-4E0D-AF4A-A0C8E3DDEB63}" type="presOf" srcId="{1C8DF41A-CD3C-4821-AE4E-842EA4CCEB07}" destId="{46D1A0C2-1C05-4996-843D-31FDE85340FC}" srcOrd="0" destOrd="0" presId="urn:microsoft.com/office/officeart/2005/8/layout/process4"/>
    <dgm:cxn modelId="{A4DA3038-74B4-442B-ABCB-46641079C01F}" type="presOf" srcId="{7C47DE61-15DD-4817-9726-175041C41644}" destId="{164AA416-C8FA-466A-A1DD-1EDD57A2C881}" srcOrd="0" destOrd="0" presId="urn:microsoft.com/office/officeart/2005/8/layout/process4"/>
    <dgm:cxn modelId="{884DD7D2-3E53-46DF-8772-072F2C86CF96}" type="presOf" srcId="{82F2886E-EA08-4E89-BAF5-DBB5D9ACA351}" destId="{81BAB942-48FD-4774-9B02-81110F80C094}" srcOrd="0" destOrd="0" presId="urn:microsoft.com/office/officeart/2005/8/layout/process4"/>
    <dgm:cxn modelId="{011058D7-22AA-41AE-A0C7-A0CABE761CE5}" srcId="{1C8DF41A-CD3C-4821-AE4E-842EA4CCEB07}" destId="{82F2886E-EA08-4E89-BAF5-DBB5D9ACA351}" srcOrd="1" destOrd="0" parTransId="{4DF5F607-F2DE-476D-86B8-44BB157C03CC}" sibTransId="{D15C0C2D-423D-46E5-A20F-4012FF777BE9}"/>
    <dgm:cxn modelId="{F05308DF-E390-4ED3-BF18-B2687A1B2DF7}" srcId="{1C8DF41A-CD3C-4821-AE4E-842EA4CCEB07}" destId="{7C47DE61-15DD-4817-9726-175041C41644}" srcOrd="0" destOrd="0" parTransId="{2EBC0E13-A792-40A3-8AAF-BA42448E6141}" sibTransId="{24BDCAB4-4953-4324-A208-7824C281C760}"/>
    <dgm:cxn modelId="{5B2AE4BE-ADF9-48CB-9F09-12DED4BE3BDF}" type="presParOf" srcId="{46D1A0C2-1C05-4996-843D-31FDE85340FC}" destId="{5E85A32F-F127-49AD-8D01-080C3AC772E2}" srcOrd="0" destOrd="0" presId="urn:microsoft.com/office/officeart/2005/8/layout/process4"/>
    <dgm:cxn modelId="{C6C81F59-2B7A-474E-B818-FE43C4B43552}" type="presParOf" srcId="{5E85A32F-F127-49AD-8D01-080C3AC772E2}" destId="{81BAB942-48FD-4774-9B02-81110F80C094}" srcOrd="0" destOrd="0" presId="urn:microsoft.com/office/officeart/2005/8/layout/process4"/>
    <dgm:cxn modelId="{CDA502D3-983F-4A50-B0BA-86D347CD3500}" type="presParOf" srcId="{46D1A0C2-1C05-4996-843D-31FDE85340FC}" destId="{FDE796B8-7A58-45CA-AB15-4799B573FED9}" srcOrd="1" destOrd="0" presId="urn:microsoft.com/office/officeart/2005/8/layout/process4"/>
    <dgm:cxn modelId="{4B7C5BE2-BAF3-437E-92D3-C020D711E89C}" type="presParOf" srcId="{46D1A0C2-1C05-4996-843D-31FDE85340FC}" destId="{195BF3FE-816C-4068-8A69-32EB429DC889}" srcOrd="2" destOrd="0" presId="urn:microsoft.com/office/officeart/2005/8/layout/process4"/>
    <dgm:cxn modelId="{36DD2B43-BE8E-4ADE-AF3F-82C4920C2DD4}" type="presParOf" srcId="{195BF3FE-816C-4068-8A69-32EB429DC889}" destId="{164AA416-C8FA-466A-A1DD-1EDD57A2C881}"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AB942-48FD-4774-9B02-81110F80C094}">
      <dsp:nvSpPr>
        <dsp:cNvPr id="0" name=""/>
        <dsp:cNvSpPr/>
      </dsp:nvSpPr>
      <dsp:spPr>
        <a:xfrm>
          <a:off x="0" y="3377559"/>
          <a:ext cx="4489704" cy="221604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Es un grupo actuante, dinámico que comprende la continuidad en el tiempo y por ende la existencia de las relaciones sociales complejas (culturales e históricas). </a:t>
          </a:r>
          <a:endParaRPr lang="en-US" sz="1900" kern="1200" dirty="0"/>
        </a:p>
      </dsp:txBody>
      <dsp:txXfrm>
        <a:off x="0" y="3377559"/>
        <a:ext cx="4489704" cy="2216044"/>
      </dsp:txXfrm>
    </dsp:sp>
    <dsp:sp modelId="{164AA416-C8FA-466A-A1DD-1EDD57A2C881}">
      <dsp:nvSpPr>
        <dsp:cNvPr id="0" name=""/>
        <dsp:cNvSpPr/>
      </dsp:nvSpPr>
      <dsp:spPr>
        <a:xfrm rot="10800000">
          <a:off x="0" y="2523"/>
          <a:ext cx="4489704" cy="3408276"/>
        </a:xfrm>
        <a:prstGeom prst="upArrowCallou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a:t>Concepto que representa siempre un grupo de seres humanos que cooperan en la realización de casi todos sus intereses, entre los que encontramos de modo invariable su preservación y mantenimiento. </a:t>
          </a:r>
          <a:endParaRPr lang="en-US" sz="1900" kern="1200"/>
        </a:p>
      </dsp:txBody>
      <dsp:txXfrm rot="10800000">
        <a:off x="0" y="2523"/>
        <a:ext cx="4489704" cy="22145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81E2188A-CD17-4E3E-AB0E-7A5017BF1B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posición de fecha 2">
            <a:extLst>
              <a:ext uri="{FF2B5EF4-FFF2-40B4-BE49-F238E27FC236}">
                <a16:creationId xmlns:a16="http://schemas.microsoft.com/office/drawing/2014/main" id="{C823D623-433B-4523-9829-805747DBC3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14CCE26-CFDE-404F-BCE5-6E5152BB057F}" type="datetime1">
              <a:rPr lang="es-MX" smtClean="0"/>
              <a:t>05/10/2024</a:t>
            </a:fld>
            <a:endParaRPr lang="es-MX"/>
          </a:p>
        </p:txBody>
      </p:sp>
      <p:sp>
        <p:nvSpPr>
          <p:cNvPr id="4" name="Marcador de pie de página 3">
            <a:extLst>
              <a:ext uri="{FF2B5EF4-FFF2-40B4-BE49-F238E27FC236}">
                <a16:creationId xmlns:a16="http://schemas.microsoft.com/office/drawing/2014/main" id="{9F2A1CC4-7C05-4403-B82F-FA1957CDFA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posición de número de diapositiva 4">
            <a:extLst>
              <a:ext uri="{FF2B5EF4-FFF2-40B4-BE49-F238E27FC236}">
                <a16:creationId xmlns:a16="http://schemas.microsoft.com/office/drawing/2014/main" id="{3B9769E3-387F-4E51-9B72-40457A518A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7460E3B-D3A0-4EBC-BAC3-B01E8FF895A8}" type="slidenum">
              <a:rPr lang="es-MX" smtClean="0"/>
              <a:t>‹Nº›</a:t>
            </a:fld>
            <a:endParaRPr lang="es-MX"/>
          </a:p>
        </p:txBody>
      </p:sp>
    </p:spTree>
    <p:extLst>
      <p:ext uri="{BB962C8B-B14F-4D97-AF65-F5344CB8AC3E}">
        <p14:creationId xmlns:p14="http://schemas.microsoft.com/office/powerpoint/2010/main" val="2050158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16A116F-7F71-4B96-A198-819771DEB06D}" type="datetime1">
              <a:rPr lang="es-MX" noProof="0" smtClean="0"/>
              <a:t>05/10/2024</a:t>
            </a:fld>
            <a:endParaRPr lang="es-MX" noProof="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D0EDF81-139F-488C-872B-4720FBA6BF98}" type="slidenum">
              <a:rPr lang="es-MX" noProof="0" smtClean="0"/>
              <a:t>‹Nº›</a:t>
            </a:fld>
            <a:endParaRPr lang="es-MX" noProof="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1</a:t>
            </a:fld>
            <a:endParaRPr lang="es-MX"/>
          </a:p>
        </p:txBody>
      </p:sp>
    </p:spTree>
    <p:extLst>
      <p:ext uri="{BB962C8B-B14F-4D97-AF65-F5344CB8AC3E}">
        <p14:creationId xmlns:p14="http://schemas.microsoft.com/office/powerpoint/2010/main" val="81132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r>
              <a:rPr lang="es-MX"/>
              <a:t>(Estas no tienen Id. de diseñador ya que se basaron en las diapositivas maestras predeterminadas que ya están en la presentación. </a:t>
            </a:r>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11</a:t>
            </a:fld>
            <a:endParaRPr lang="es-MX"/>
          </a:p>
        </p:txBody>
      </p:sp>
    </p:spTree>
    <p:extLst>
      <p:ext uri="{BB962C8B-B14F-4D97-AF65-F5344CB8AC3E}">
        <p14:creationId xmlns:p14="http://schemas.microsoft.com/office/powerpoint/2010/main" val="3531483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0D0EDF81-139F-488C-872B-4720FBA6BF98}" type="slidenum">
              <a:rPr lang="es-MX" smtClean="0"/>
              <a:t>12</a:t>
            </a:fld>
            <a:endParaRPr lang="es-MX"/>
          </a:p>
        </p:txBody>
      </p:sp>
    </p:spTree>
    <p:extLst>
      <p:ext uri="{BB962C8B-B14F-4D97-AF65-F5344CB8AC3E}">
        <p14:creationId xmlns:p14="http://schemas.microsoft.com/office/powerpoint/2010/main" val="1359743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0D0EDF81-139F-488C-872B-4720FBA6BF98}" type="slidenum">
              <a:rPr lang="es-MX" smtClean="0"/>
              <a:t>13</a:t>
            </a:fld>
            <a:endParaRPr lang="es-MX"/>
          </a:p>
        </p:txBody>
      </p:sp>
    </p:spTree>
    <p:extLst>
      <p:ext uri="{BB962C8B-B14F-4D97-AF65-F5344CB8AC3E}">
        <p14:creationId xmlns:p14="http://schemas.microsoft.com/office/powerpoint/2010/main" val="2716806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0D0EDF81-139F-488C-872B-4720FBA6BF98}" type="slidenum">
              <a:rPr lang="es-MX" smtClean="0"/>
              <a:t>14</a:t>
            </a:fld>
            <a:endParaRPr lang="es-MX"/>
          </a:p>
        </p:txBody>
      </p:sp>
    </p:spTree>
    <p:extLst>
      <p:ext uri="{BB962C8B-B14F-4D97-AF65-F5344CB8AC3E}">
        <p14:creationId xmlns:p14="http://schemas.microsoft.com/office/powerpoint/2010/main" val="269512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3</a:t>
            </a:fld>
            <a:endParaRPr lang="es-MX"/>
          </a:p>
        </p:txBody>
      </p:sp>
    </p:spTree>
    <p:extLst>
      <p:ext uri="{BB962C8B-B14F-4D97-AF65-F5344CB8AC3E}">
        <p14:creationId xmlns:p14="http://schemas.microsoft.com/office/powerpoint/2010/main" val="224580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4</a:t>
            </a:fld>
            <a:endParaRPr lang="es-MX"/>
          </a:p>
        </p:txBody>
      </p:sp>
    </p:spTree>
    <p:extLst>
      <p:ext uri="{BB962C8B-B14F-4D97-AF65-F5344CB8AC3E}">
        <p14:creationId xmlns:p14="http://schemas.microsoft.com/office/powerpoint/2010/main" val="274583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5</a:t>
            </a:fld>
            <a:endParaRPr lang="es-MX"/>
          </a:p>
        </p:txBody>
      </p:sp>
    </p:spTree>
    <p:extLst>
      <p:ext uri="{BB962C8B-B14F-4D97-AF65-F5344CB8AC3E}">
        <p14:creationId xmlns:p14="http://schemas.microsoft.com/office/powerpoint/2010/main" val="159852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6</a:t>
            </a:fld>
            <a:endParaRPr lang="es-MX"/>
          </a:p>
        </p:txBody>
      </p:sp>
    </p:spTree>
    <p:extLst>
      <p:ext uri="{BB962C8B-B14F-4D97-AF65-F5344CB8AC3E}">
        <p14:creationId xmlns:p14="http://schemas.microsoft.com/office/powerpoint/2010/main" val="1409637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7</a:t>
            </a:fld>
            <a:endParaRPr lang="es-MX"/>
          </a:p>
        </p:txBody>
      </p:sp>
    </p:spTree>
    <p:extLst>
      <p:ext uri="{BB962C8B-B14F-4D97-AF65-F5344CB8AC3E}">
        <p14:creationId xmlns:p14="http://schemas.microsoft.com/office/powerpoint/2010/main" val="2687108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8</a:t>
            </a:fld>
            <a:endParaRPr lang="es-MX"/>
          </a:p>
        </p:txBody>
      </p:sp>
    </p:spTree>
    <p:extLst>
      <p:ext uri="{BB962C8B-B14F-4D97-AF65-F5344CB8AC3E}">
        <p14:creationId xmlns:p14="http://schemas.microsoft.com/office/powerpoint/2010/main" val="2399010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9</a:t>
            </a:fld>
            <a:endParaRPr lang="es-MX"/>
          </a:p>
        </p:txBody>
      </p:sp>
    </p:spTree>
    <p:extLst>
      <p:ext uri="{BB962C8B-B14F-4D97-AF65-F5344CB8AC3E}">
        <p14:creationId xmlns:p14="http://schemas.microsoft.com/office/powerpoint/2010/main" val="359570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MX"/>
          </a:p>
        </p:txBody>
      </p:sp>
      <p:sp>
        <p:nvSpPr>
          <p:cNvPr id="4" name="Marcador de posición de número de diapositiva 3"/>
          <p:cNvSpPr>
            <a:spLocks noGrp="1"/>
          </p:cNvSpPr>
          <p:nvPr>
            <p:ph type="sldNum" sz="quarter" idx="5"/>
          </p:nvPr>
        </p:nvSpPr>
        <p:spPr/>
        <p:txBody>
          <a:bodyPr rtlCol="0"/>
          <a:lstStyle/>
          <a:p>
            <a:pPr rtl="0"/>
            <a:fld id="{0D0EDF81-139F-488C-872B-4720FBA6BF98}" type="slidenum">
              <a:rPr lang="es-MX" smtClean="0"/>
              <a:t>10</a:t>
            </a:fld>
            <a:endParaRPr lang="es-MX"/>
          </a:p>
        </p:txBody>
      </p:sp>
    </p:spTree>
    <p:extLst>
      <p:ext uri="{BB962C8B-B14F-4D97-AF65-F5344CB8AC3E}">
        <p14:creationId xmlns:p14="http://schemas.microsoft.com/office/powerpoint/2010/main" val="3375987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9" name="Forma libre: Forma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MX" noProof="0"/>
          </a:p>
        </p:txBody>
      </p:sp>
      <p:sp>
        <p:nvSpPr>
          <p:cNvPr id="2" name="Título 1">
            <a:extLst>
              <a:ext uri="{FF2B5EF4-FFF2-40B4-BE49-F238E27FC236}">
                <a16:creationId xmlns:a16="http://schemas.microsoft.com/office/drawing/2014/main" id="{807094A5-EB6F-441D-88F8-CD7A30C84707}"/>
              </a:ext>
            </a:extLst>
          </p:cNvPr>
          <p:cNvSpPr>
            <a:spLocks noGrp="1"/>
          </p:cNvSpPr>
          <p:nvPr>
            <p:ph type="ctrTitle" hasCustomPrompt="1"/>
          </p:nvPr>
        </p:nvSpPr>
        <p:spPr>
          <a:xfrm>
            <a:off x="932688" y="1673352"/>
            <a:ext cx="5596128" cy="3511296"/>
          </a:xfrm>
        </p:spPr>
        <p:txBody>
          <a:bodyPr rtlCol="0" anchor="ctr">
            <a:normAutofit/>
          </a:bodyPr>
          <a:lstStyle>
            <a:lvl1pPr algn="l">
              <a:lnSpc>
                <a:spcPct val="100000"/>
              </a:lnSpc>
              <a:defRPr sz="4800">
                <a:solidFill>
                  <a:schemeClr val="bg1"/>
                </a:solidFill>
              </a:defRPr>
            </a:lvl1pPr>
          </a:lstStyle>
          <a:p>
            <a:pPr rtl="0"/>
            <a:r>
              <a:rPr lang="es-MX" noProof="0"/>
              <a:t>Haz clic para modificar el estilo de título del patrón</a:t>
            </a:r>
          </a:p>
        </p:txBody>
      </p:sp>
      <p:sp>
        <p:nvSpPr>
          <p:cNvPr id="3" name="Subtítulo 2">
            <a:extLst>
              <a:ext uri="{FF2B5EF4-FFF2-40B4-BE49-F238E27FC236}">
                <a16:creationId xmlns:a16="http://schemas.microsoft.com/office/drawing/2014/main" id="{1C7CE1E3-3929-42A6-81B7-056BD88EF353}"/>
              </a:ext>
            </a:extLst>
          </p:cNvPr>
          <p:cNvSpPr>
            <a:spLocks noGrp="1"/>
          </p:cNvSpPr>
          <p:nvPr>
            <p:ph type="subTitle" idx="1" hasCustomPrompt="1"/>
          </p:nvPr>
        </p:nvSpPr>
        <p:spPr>
          <a:xfrm>
            <a:off x="8110728" y="1674546"/>
            <a:ext cx="3401568" cy="3508908"/>
          </a:xfrm>
        </p:spPr>
        <p:txBody>
          <a:bodyPr rtlCol="0"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Haz clic para modificar el estilo de subtítulo del patrón</a:t>
            </a:r>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lumna de comparación 3">
    <p:spTree>
      <p:nvGrpSpPr>
        <p:cNvPr id="1" name=""/>
        <p:cNvGrpSpPr/>
        <p:nvPr/>
      </p:nvGrpSpPr>
      <p:grpSpPr>
        <a:xfrm>
          <a:off x="0" y="0"/>
          <a:ext cx="0" cy="0"/>
          <a:chOff x="0" y="0"/>
          <a:chExt cx="0" cy="0"/>
        </a:xfrm>
      </p:grpSpPr>
      <p:sp>
        <p:nvSpPr>
          <p:cNvPr id="10" name="Forma libre: Forma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MX" noProof="0"/>
          </a:p>
        </p:txBody>
      </p:sp>
      <p:sp>
        <p:nvSpPr>
          <p:cNvPr id="2" name="Título 1">
            <a:extLst>
              <a:ext uri="{FF2B5EF4-FFF2-40B4-BE49-F238E27FC236}">
                <a16:creationId xmlns:a16="http://schemas.microsoft.com/office/drawing/2014/main" id="{164D2B94-0682-4185-BCE3-89AF214A4FA8}"/>
              </a:ext>
            </a:extLst>
          </p:cNvPr>
          <p:cNvSpPr>
            <a:spLocks noGrp="1"/>
          </p:cNvSpPr>
          <p:nvPr>
            <p:ph type="title" hasCustomPrompt="1"/>
          </p:nvPr>
        </p:nvSpPr>
        <p:spPr>
          <a:xfrm>
            <a:off x="839788" y="365125"/>
            <a:ext cx="10515600" cy="1325563"/>
          </a:xfrm>
        </p:spPr>
        <p:txBody>
          <a:bodyPr rtlCol="0">
            <a:normAutofit/>
          </a:bodyPr>
          <a:lstStyle>
            <a:lvl1pPr>
              <a:defRPr sz="4000"/>
            </a:lvl1pPr>
          </a:lstStyle>
          <a:p>
            <a:pPr rtl="0"/>
            <a:r>
              <a:rPr lang="es-MX" noProof="0"/>
              <a:t>Haz clic para modificar el estilo de título del patrón</a:t>
            </a:r>
          </a:p>
        </p:txBody>
      </p:sp>
      <p:sp>
        <p:nvSpPr>
          <p:cNvPr id="3" name="Marcador de posición de texto 2">
            <a:extLst>
              <a:ext uri="{FF2B5EF4-FFF2-40B4-BE49-F238E27FC236}">
                <a16:creationId xmlns:a16="http://schemas.microsoft.com/office/drawing/2014/main" id="{8D65C47E-B85E-4B3E-A669-DEEC7F5DF2FB}"/>
              </a:ext>
            </a:extLst>
          </p:cNvPr>
          <p:cNvSpPr>
            <a:spLocks noGrp="1"/>
          </p:cNvSpPr>
          <p:nvPr>
            <p:ph type="body" idx="1" hasCustomPrompt="1"/>
          </p:nvPr>
        </p:nvSpPr>
        <p:spPr>
          <a:xfrm>
            <a:off x="839788"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 texto del patrón</a:t>
            </a:r>
          </a:p>
        </p:txBody>
      </p:sp>
      <p:sp>
        <p:nvSpPr>
          <p:cNvPr id="4" name="Marcador de posición de contenido 3">
            <a:extLst>
              <a:ext uri="{FF2B5EF4-FFF2-40B4-BE49-F238E27FC236}">
                <a16:creationId xmlns:a16="http://schemas.microsoft.com/office/drawing/2014/main" id="{E324517F-FE8C-49AD-9A52-0F4301052699}"/>
              </a:ext>
            </a:extLst>
          </p:cNvPr>
          <p:cNvSpPr>
            <a:spLocks noGrp="1"/>
          </p:cNvSpPr>
          <p:nvPr>
            <p:ph sz="half" idx="2" hasCustomPrompt="1"/>
          </p:nvPr>
        </p:nvSpPr>
        <p:spPr>
          <a:xfrm>
            <a:off x="839788"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posición de texto 4">
            <a:extLst>
              <a:ext uri="{FF2B5EF4-FFF2-40B4-BE49-F238E27FC236}">
                <a16:creationId xmlns:a16="http://schemas.microsoft.com/office/drawing/2014/main" id="{C80C73EC-7117-4DC2-9075-14102F2E282B}"/>
              </a:ext>
            </a:extLst>
          </p:cNvPr>
          <p:cNvSpPr>
            <a:spLocks noGrp="1"/>
          </p:cNvSpPr>
          <p:nvPr>
            <p:ph type="body" sz="quarter" idx="3" hasCustomPrompt="1"/>
          </p:nvPr>
        </p:nvSpPr>
        <p:spPr>
          <a:xfrm>
            <a:off x="4541520"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 texto del patrón</a:t>
            </a:r>
          </a:p>
        </p:txBody>
      </p:sp>
      <p:sp>
        <p:nvSpPr>
          <p:cNvPr id="6" name="Marcador de posición de contenido 5">
            <a:extLst>
              <a:ext uri="{FF2B5EF4-FFF2-40B4-BE49-F238E27FC236}">
                <a16:creationId xmlns:a16="http://schemas.microsoft.com/office/drawing/2014/main" id="{7DD9A323-865B-4177-8F98-9BA304E022E0}"/>
              </a:ext>
            </a:extLst>
          </p:cNvPr>
          <p:cNvSpPr>
            <a:spLocks noGrp="1"/>
          </p:cNvSpPr>
          <p:nvPr>
            <p:ph sz="quarter" idx="4" hasCustomPrompt="1"/>
          </p:nvPr>
        </p:nvSpPr>
        <p:spPr>
          <a:xfrm>
            <a:off x="4541520"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posición de fecha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es-MX" noProof="0"/>
              <a:t>3/9/20XX</a:t>
            </a:r>
          </a:p>
        </p:txBody>
      </p:sp>
      <p:sp>
        <p:nvSpPr>
          <p:cNvPr id="8" name="Marcador de posición de pie de página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es-MX" noProof="0"/>
              <a:t>Título de presentación</a:t>
            </a:r>
          </a:p>
        </p:txBody>
      </p:sp>
      <p:sp>
        <p:nvSpPr>
          <p:cNvPr id="9" name="Marcador de posición de número de diapositiva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
        <p:nvSpPr>
          <p:cNvPr id="11" name="Marcador de posición de texto 4">
            <a:extLst>
              <a:ext uri="{FF2B5EF4-FFF2-40B4-BE49-F238E27FC236}">
                <a16:creationId xmlns:a16="http://schemas.microsoft.com/office/drawing/2014/main" id="{B4B72819-870F-4CC8-9DEF-58C3AB4CD685}"/>
              </a:ext>
            </a:extLst>
          </p:cNvPr>
          <p:cNvSpPr>
            <a:spLocks noGrp="1"/>
          </p:cNvSpPr>
          <p:nvPr>
            <p:ph type="body" sz="quarter" idx="13" hasCustomPrompt="1"/>
          </p:nvPr>
        </p:nvSpPr>
        <p:spPr>
          <a:xfrm>
            <a:off x="8243252" y="2011680"/>
            <a:ext cx="31089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 texto del patrón</a:t>
            </a:r>
          </a:p>
        </p:txBody>
      </p:sp>
      <p:sp>
        <p:nvSpPr>
          <p:cNvPr id="12" name="Marcador de posición de contenido 5">
            <a:extLst>
              <a:ext uri="{FF2B5EF4-FFF2-40B4-BE49-F238E27FC236}">
                <a16:creationId xmlns:a16="http://schemas.microsoft.com/office/drawing/2014/main" id="{D7812E9D-BE2A-41F4-AA15-DC0B8C56AE77}"/>
              </a:ext>
            </a:extLst>
          </p:cNvPr>
          <p:cNvSpPr>
            <a:spLocks noGrp="1"/>
          </p:cNvSpPr>
          <p:nvPr>
            <p:ph sz="quarter" idx="14" hasCustomPrompt="1"/>
          </p:nvPr>
        </p:nvSpPr>
        <p:spPr>
          <a:xfrm>
            <a:off x="8243252" y="3127248"/>
            <a:ext cx="31089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y contenido con 2 imágenes">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16" name="Marcador de posición de imagen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hasCustomPrompt="1"/>
          </p:nvPr>
        </p:nvSpPr>
        <p:spPr>
          <a:xfrm>
            <a:off x="6739128" y="365760"/>
            <a:ext cx="4617720" cy="2578608"/>
          </a:xfrm>
        </p:spPr>
        <p:txBody>
          <a:bodyPr rtlCol="0" anchor="b">
            <a:normAutofit/>
          </a:bodyPr>
          <a:lstStyle>
            <a:lvl1pPr>
              <a:defRPr sz="4000"/>
            </a:lvl1pPr>
          </a:lstStyle>
          <a:p>
            <a:pPr rtl="0"/>
            <a:r>
              <a:rPr lang="es-MX" noProof="0"/>
              <a:t>Haz clic para modificar el estilo de título del patrón</a:t>
            </a:r>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hasCustomPrompt="1"/>
          </p:nvPr>
        </p:nvSpPr>
        <p:spPr>
          <a:xfrm>
            <a:off x="6739128" y="3127248"/>
            <a:ext cx="4617720" cy="3054096"/>
          </a:xfrm>
        </p:spPr>
        <p:txBody>
          <a:bodyPr rtlCol="0"/>
          <a:lstStyle>
            <a:lvl1pPr marL="0" indent="0">
              <a:buNone/>
              <a:defRPr sz="1800"/>
            </a:lvl1pPr>
            <a:lvl2pPr marL="228600">
              <a:defRPr sz="1800"/>
            </a:lvl2pPr>
            <a:lvl3pPr marL="457200">
              <a:defRPr sz="1800"/>
            </a:lvl3pPr>
            <a:lvl4pPr marL="685800">
              <a:defRPr sz="1800"/>
            </a:lvl4pPr>
            <a:lvl5pPr>
              <a:defRPr sz="1800"/>
            </a:lvl5pPr>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p:txBody>
      </p:sp>
      <p:sp>
        <p:nvSpPr>
          <p:cNvPr id="5" name="Marcador de posición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rtlCol="0"/>
          <a:lstStyle>
            <a:lvl1pPr algn="l">
              <a:defRPr/>
            </a:lvl1pPr>
          </a:lstStyle>
          <a:p>
            <a:pPr algn="l" rtl="0"/>
            <a:r>
              <a:rPr lang="es-MX" noProof="0"/>
              <a:t>Título de presentación</a:t>
            </a:r>
          </a:p>
        </p:txBody>
      </p:sp>
      <p:sp>
        <p:nvSpPr>
          <p:cNvPr id="6" name="Marcador de posición de número de diapositiva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17" name="Marcador de posición de imagen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18" name="Marcador de posición de imagen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5" name="Título 4">
            <a:extLst>
              <a:ext uri="{FF2B5EF4-FFF2-40B4-BE49-F238E27FC236}">
                <a16:creationId xmlns:a16="http://schemas.microsoft.com/office/drawing/2014/main" id="{BF79A6B6-B6BD-4F17-8EDF-3CBD83B5A3C4}"/>
              </a:ext>
            </a:extLst>
          </p:cNvPr>
          <p:cNvSpPr>
            <a:spLocks noGrp="1"/>
          </p:cNvSpPr>
          <p:nvPr>
            <p:ph type="title" hasCustomPrompt="1"/>
          </p:nvPr>
        </p:nvSpPr>
        <p:spPr>
          <a:xfrm>
            <a:off x="838200" y="365124"/>
            <a:ext cx="4443984" cy="2139696"/>
          </a:xfrm>
        </p:spPr>
        <p:txBody>
          <a:bodyPr rtlCol="0" anchor="b"/>
          <a:lstStyle>
            <a:lvl1pPr>
              <a:defRPr sz="4000"/>
            </a:lvl1pPr>
          </a:lstStyle>
          <a:p>
            <a:pPr rtl="0"/>
            <a:r>
              <a:rPr lang="es-MX" noProof="0"/>
              <a:t>Haz clic para modificar el estilo de título del patrón</a:t>
            </a:r>
          </a:p>
        </p:txBody>
      </p:sp>
      <p:sp>
        <p:nvSpPr>
          <p:cNvPr id="7" name="Marcador de posición de texto 6">
            <a:extLst>
              <a:ext uri="{FF2B5EF4-FFF2-40B4-BE49-F238E27FC236}">
                <a16:creationId xmlns:a16="http://schemas.microsoft.com/office/drawing/2014/main" id="{AE97A506-D3A6-4ED8-8315-385575046882}"/>
              </a:ext>
            </a:extLst>
          </p:cNvPr>
          <p:cNvSpPr>
            <a:spLocks noGrp="1"/>
          </p:cNvSpPr>
          <p:nvPr>
            <p:ph type="body" sz="quarter" idx="13" hasCustomPrompt="1"/>
          </p:nvPr>
        </p:nvSpPr>
        <p:spPr>
          <a:xfrm>
            <a:off x="838199" y="2898648"/>
            <a:ext cx="4443984" cy="594360"/>
          </a:xfrm>
        </p:spPr>
        <p:txBody>
          <a:bodyPr rtlCol="0"/>
          <a:lstStyle>
            <a:lvl1pPr marL="0" indent="0">
              <a:buNone/>
              <a:defRPr sz="2000"/>
            </a:lvl1pPr>
          </a:lstStyle>
          <a:p>
            <a:pPr lvl="0" rtl="0"/>
            <a:r>
              <a:rPr lang="es-MX" noProof="0"/>
              <a:t>Haz clic para modificar los estilos del texto maestro</a:t>
            </a:r>
          </a:p>
        </p:txBody>
      </p:sp>
      <p:sp>
        <p:nvSpPr>
          <p:cNvPr id="8" name="Marcador de posición de texto 6">
            <a:extLst>
              <a:ext uri="{FF2B5EF4-FFF2-40B4-BE49-F238E27FC236}">
                <a16:creationId xmlns:a16="http://schemas.microsoft.com/office/drawing/2014/main" id="{D85D9E25-B25F-4DB6-B381-E134A525C7A1}"/>
              </a:ext>
            </a:extLst>
          </p:cNvPr>
          <p:cNvSpPr>
            <a:spLocks noGrp="1"/>
          </p:cNvSpPr>
          <p:nvPr>
            <p:ph type="body" sz="quarter" idx="14" hasCustomPrompt="1"/>
          </p:nvPr>
        </p:nvSpPr>
        <p:spPr>
          <a:xfrm>
            <a:off x="838199" y="3639312"/>
            <a:ext cx="4443984" cy="594360"/>
          </a:xfrm>
        </p:spPr>
        <p:txBody>
          <a:bodyPr rtlCol="0"/>
          <a:lstStyle>
            <a:lvl1pPr marL="0" indent="0">
              <a:buNone/>
              <a:defRPr sz="2000"/>
            </a:lvl1pPr>
          </a:lstStyle>
          <a:p>
            <a:pPr lvl="0" rtl="0"/>
            <a:r>
              <a:rPr lang="es-MX" noProof="0"/>
              <a:t>Haz clic para modificar los estilos del texto maestro</a:t>
            </a:r>
          </a:p>
        </p:txBody>
      </p:sp>
      <p:sp>
        <p:nvSpPr>
          <p:cNvPr id="9" name="Marcador de posición de texto 6">
            <a:extLst>
              <a:ext uri="{FF2B5EF4-FFF2-40B4-BE49-F238E27FC236}">
                <a16:creationId xmlns:a16="http://schemas.microsoft.com/office/drawing/2014/main" id="{6CE2F152-3B4C-4389-9A9C-82E3C8649A90}"/>
              </a:ext>
            </a:extLst>
          </p:cNvPr>
          <p:cNvSpPr>
            <a:spLocks noGrp="1"/>
          </p:cNvSpPr>
          <p:nvPr>
            <p:ph type="body" sz="quarter" idx="15" hasCustomPrompt="1"/>
          </p:nvPr>
        </p:nvSpPr>
        <p:spPr>
          <a:xfrm>
            <a:off x="838199" y="4389120"/>
            <a:ext cx="4443984" cy="594360"/>
          </a:xfrm>
        </p:spPr>
        <p:txBody>
          <a:bodyPr rtlCol="0"/>
          <a:lstStyle>
            <a:lvl1pPr marL="0" indent="0">
              <a:buNone/>
              <a:defRPr sz="2000"/>
            </a:lvl1pPr>
          </a:lstStyle>
          <a:p>
            <a:pPr lvl="0" rtl="0"/>
            <a:r>
              <a:rPr lang="es-MX" noProof="0"/>
              <a:t>Haz clic para modificar los estilos del texto maestro</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Gráfico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pPr rtl="0"/>
            <a:endParaRPr lang="es-MX"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hasCustomPrompt="1"/>
          </p:nvPr>
        </p:nvSpPr>
        <p:spPr>
          <a:xfrm>
            <a:off x="831850" y="1078991"/>
            <a:ext cx="5266944" cy="3136392"/>
          </a:xfrm>
        </p:spPr>
        <p:txBody>
          <a:bodyPr rtlCol="0" anchor="b">
            <a:normAutofit/>
          </a:bodyPr>
          <a:lstStyle>
            <a:lvl1pPr>
              <a:defRPr sz="4800"/>
            </a:lvl1pPr>
          </a:lstStyle>
          <a:p>
            <a:pPr rtl="0"/>
            <a:r>
              <a:rPr lang="es-MX" noProof="0"/>
              <a:t>Haz clic para modificar el estilo de título del patrón</a:t>
            </a:r>
          </a:p>
        </p:txBody>
      </p:sp>
      <p:sp>
        <p:nvSpPr>
          <p:cNvPr id="3" name="Marcador de posición de texto 2">
            <a:extLst>
              <a:ext uri="{FF2B5EF4-FFF2-40B4-BE49-F238E27FC236}">
                <a16:creationId xmlns:a16="http://schemas.microsoft.com/office/drawing/2014/main" id="{BE8BBAC4-9088-44CF-BA2D-B8DD24FB5274}"/>
              </a:ext>
            </a:extLst>
          </p:cNvPr>
          <p:cNvSpPr>
            <a:spLocks noGrp="1"/>
          </p:cNvSpPr>
          <p:nvPr>
            <p:ph type="body" idx="1" hasCustomPrompt="1"/>
          </p:nvPr>
        </p:nvSpPr>
        <p:spPr>
          <a:xfrm>
            <a:off x="831850" y="4279392"/>
            <a:ext cx="5266944" cy="1500187"/>
          </a:xfrm>
        </p:spPr>
        <p:txBody>
          <a:bodyPr rtlCol="0"/>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MX" noProof="0"/>
              <a:t>Haz clic para modificar los estilos del texto maestro</a:t>
            </a:r>
          </a:p>
        </p:txBody>
      </p:sp>
      <p:sp>
        <p:nvSpPr>
          <p:cNvPr id="4" name="Marcador de posición de fech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s-MX" noProof="0"/>
              <a:t>3/9/20XX</a:t>
            </a:r>
          </a:p>
        </p:txBody>
      </p:sp>
      <p:sp>
        <p:nvSpPr>
          <p:cNvPr id="5" name="Marcador de posición de pie de página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s-MX" noProof="0"/>
              <a:t>Título de presentación</a:t>
            </a:r>
          </a:p>
        </p:txBody>
      </p:sp>
      <p:sp>
        <p:nvSpPr>
          <p:cNvPr id="6" name="Marcador de número de diapositiva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s-MX" noProof="0"/>
              <a:t>3/9/20XX</a:t>
            </a:r>
          </a:p>
        </p:txBody>
      </p:sp>
      <p:sp>
        <p:nvSpPr>
          <p:cNvPr id="3" name="Marcador de posición de pie de página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s-MX" noProof="0"/>
              <a:t>Título de presentación</a:t>
            </a:r>
          </a:p>
        </p:txBody>
      </p:sp>
      <p:sp>
        <p:nvSpPr>
          <p:cNvPr id="4" name="Marcador de posición de número de diapositiva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Forma libre: Forma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pPr rtl="0"/>
            <a:endParaRPr lang="es-MX" noProof="0">
              <a:solidFill>
                <a:schemeClr val="tx1"/>
              </a:solidFill>
            </a:endParaRPr>
          </a:p>
        </p:txBody>
      </p:sp>
      <p:sp>
        <p:nvSpPr>
          <p:cNvPr id="2" name="Título 1">
            <a:extLst>
              <a:ext uri="{FF2B5EF4-FFF2-40B4-BE49-F238E27FC236}">
                <a16:creationId xmlns:a16="http://schemas.microsoft.com/office/drawing/2014/main" id="{146AD042-DE90-4088-8A07-B9A64C2CE03E}"/>
              </a:ext>
            </a:extLst>
          </p:cNvPr>
          <p:cNvSpPr>
            <a:spLocks noGrp="1"/>
          </p:cNvSpPr>
          <p:nvPr>
            <p:ph type="title" hasCustomPrompt="1"/>
          </p:nvPr>
        </p:nvSpPr>
        <p:spPr>
          <a:xfrm>
            <a:off x="839788" y="640080"/>
            <a:ext cx="3886200" cy="2953512"/>
          </a:xfrm>
        </p:spPr>
        <p:txBody>
          <a:bodyPr rtlCol="0" anchor="b"/>
          <a:lstStyle>
            <a:lvl1pPr>
              <a:defRPr sz="3200"/>
            </a:lvl1pPr>
          </a:lstStyle>
          <a:p>
            <a:pPr rtl="0"/>
            <a:r>
              <a:rPr lang="es-MX" noProof="0"/>
              <a:t>Haz clic para modificar el estilo de título del patrón</a:t>
            </a:r>
          </a:p>
        </p:txBody>
      </p:sp>
      <p:sp>
        <p:nvSpPr>
          <p:cNvPr id="3" name="Marcador de posición de contenido 2">
            <a:extLst>
              <a:ext uri="{FF2B5EF4-FFF2-40B4-BE49-F238E27FC236}">
                <a16:creationId xmlns:a16="http://schemas.microsoft.com/office/drawing/2014/main" id="{BF2FFC98-62A0-445A-BEDA-785BE925A1D8}"/>
              </a:ext>
            </a:extLst>
          </p:cNvPr>
          <p:cNvSpPr>
            <a:spLocks noGrp="1"/>
          </p:cNvSpPr>
          <p:nvPr>
            <p:ph idx="1" hasCustomPrompt="1"/>
          </p:nvPr>
        </p:nvSpPr>
        <p:spPr>
          <a:xfrm>
            <a:off x="7059168" y="640080"/>
            <a:ext cx="4489704" cy="5596128"/>
          </a:xfrm>
        </p:spPr>
        <p:txBody>
          <a:bodyPr rtlCol="0"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texto 3">
            <a:extLst>
              <a:ext uri="{FF2B5EF4-FFF2-40B4-BE49-F238E27FC236}">
                <a16:creationId xmlns:a16="http://schemas.microsoft.com/office/drawing/2014/main" id="{DB4D7827-8489-4EE4-88EE-16685FE6DE8A}"/>
              </a:ext>
            </a:extLst>
          </p:cNvPr>
          <p:cNvSpPr>
            <a:spLocks noGrp="1"/>
          </p:cNvSpPr>
          <p:nvPr>
            <p:ph type="body" sz="half" idx="2" hasCustomPrompt="1"/>
          </p:nvPr>
        </p:nvSpPr>
        <p:spPr>
          <a:xfrm>
            <a:off x="839788" y="3776472"/>
            <a:ext cx="3886200" cy="246888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MX" noProof="0"/>
              <a:t>Haz clic para modificar los estilos de texto del patrón</a:t>
            </a:r>
          </a:p>
        </p:txBody>
      </p:sp>
      <p:sp>
        <p:nvSpPr>
          <p:cNvPr id="5" name="Marcador de posición de fecha 4">
            <a:extLst>
              <a:ext uri="{FF2B5EF4-FFF2-40B4-BE49-F238E27FC236}">
                <a16:creationId xmlns:a16="http://schemas.microsoft.com/office/drawing/2014/main" id="{8C33534F-EA91-4A50-B0F6-10D689E458EF}"/>
              </a:ext>
            </a:extLst>
          </p:cNvPr>
          <p:cNvSpPr>
            <a:spLocks noGrp="1"/>
          </p:cNvSpPr>
          <p:nvPr>
            <p:ph type="dt" sz="half" idx="10"/>
          </p:nvPr>
        </p:nvSpPr>
        <p:spPr/>
        <p:txBody>
          <a:bodyPr rtlCol="0"/>
          <a:lstStyle/>
          <a:p>
            <a:pPr rtl="0"/>
            <a:r>
              <a:rPr lang="es-MX" noProof="0"/>
              <a:t>3/9/20XX</a:t>
            </a:r>
          </a:p>
        </p:txBody>
      </p:sp>
      <p:sp>
        <p:nvSpPr>
          <p:cNvPr id="6" name="Marcador de posición de pie de página 5">
            <a:extLst>
              <a:ext uri="{FF2B5EF4-FFF2-40B4-BE49-F238E27FC236}">
                <a16:creationId xmlns:a16="http://schemas.microsoft.com/office/drawing/2014/main" id="{6C20F3F7-8B4B-4015-AA9C-109D05B2F146}"/>
              </a:ext>
            </a:extLst>
          </p:cNvPr>
          <p:cNvSpPr>
            <a:spLocks noGrp="1"/>
          </p:cNvSpPr>
          <p:nvPr>
            <p:ph type="ftr" sz="quarter" idx="11"/>
          </p:nvPr>
        </p:nvSpPr>
        <p:spPr/>
        <p:txBody>
          <a:bodyPr rtlCol="0"/>
          <a:lstStyle>
            <a:lvl1pPr algn="l">
              <a:defRPr/>
            </a:lvl1pPr>
          </a:lstStyle>
          <a:p>
            <a:pPr rtl="0"/>
            <a:r>
              <a:rPr lang="es-MX" noProof="0"/>
              <a:t>Título de presentación</a:t>
            </a:r>
          </a:p>
        </p:txBody>
      </p:sp>
      <p:sp>
        <p:nvSpPr>
          <p:cNvPr id="7" name="Marcador de posición de número de diapositiva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Gráfico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s-MX" noProof="0"/>
          </a:p>
        </p:txBody>
      </p:sp>
      <p:sp>
        <p:nvSpPr>
          <p:cNvPr id="2" name="Título 1">
            <a:extLst>
              <a:ext uri="{FF2B5EF4-FFF2-40B4-BE49-F238E27FC236}">
                <a16:creationId xmlns:a16="http://schemas.microsoft.com/office/drawing/2014/main" id="{48DB1DFE-8154-440D-93CF-FEF7860E897F}"/>
              </a:ext>
            </a:extLst>
          </p:cNvPr>
          <p:cNvSpPr>
            <a:spLocks noGrp="1"/>
          </p:cNvSpPr>
          <p:nvPr>
            <p:ph type="title" hasCustomPrompt="1"/>
          </p:nvPr>
        </p:nvSpPr>
        <p:spPr>
          <a:xfrm>
            <a:off x="1399032" y="2523744"/>
            <a:ext cx="3831336" cy="1453896"/>
          </a:xfrm>
        </p:spPr>
        <p:txBody>
          <a:bodyPr rtlCol="0" anchor="b"/>
          <a:lstStyle>
            <a:lvl1pPr algn="ctr">
              <a:defRPr sz="3200">
                <a:solidFill>
                  <a:schemeClr val="bg1"/>
                </a:solidFill>
              </a:defRPr>
            </a:lvl1pPr>
          </a:lstStyle>
          <a:p>
            <a:pPr rtl="0"/>
            <a:r>
              <a:rPr lang="es-MX" noProof="0"/>
              <a:t>Haz clic para modificar el estilo de título del patrón</a:t>
            </a:r>
          </a:p>
        </p:txBody>
      </p:sp>
      <p:sp>
        <p:nvSpPr>
          <p:cNvPr id="3" name="Marcador de posición de imagen 2">
            <a:extLst>
              <a:ext uri="{FF2B5EF4-FFF2-40B4-BE49-F238E27FC236}">
                <a16:creationId xmlns:a16="http://schemas.microsoft.com/office/drawing/2014/main" id="{9CD9D1F5-05CC-48F3-A314-315EF1703043}"/>
              </a:ext>
            </a:extLst>
          </p:cNvPr>
          <p:cNvSpPr>
            <a:spLocks noGrp="1"/>
          </p:cNvSpPr>
          <p:nvPr>
            <p:ph type="pic" idx="1" hasCustomPrompt="1"/>
          </p:nvPr>
        </p:nvSpPr>
        <p:spPr>
          <a:xfrm>
            <a:off x="6711696" y="640079"/>
            <a:ext cx="4837176" cy="5568696"/>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ícono para agregar una imagen</a:t>
            </a:r>
          </a:p>
        </p:txBody>
      </p:sp>
      <p:sp>
        <p:nvSpPr>
          <p:cNvPr id="4" name="Marcador de posición de texto 3">
            <a:extLst>
              <a:ext uri="{FF2B5EF4-FFF2-40B4-BE49-F238E27FC236}">
                <a16:creationId xmlns:a16="http://schemas.microsoft.com/office/drawing/2014/main" id="{211807DE-1178-4BBB-89D8-9046239C2DE9}"/>
              </a:ext>
            </a:extLst>
          </p:cNvPr>
          <p:cNvSpPr>
            <a:spLocks noGrp="1"/>
          </p:cNvSpPr>
          <p:nvPr>
            <p:ph type="body" sz="half" idx="2" hasCustomPrompt="1"/>
          </p:nvPr>
        </p:nvSpPr>
        <p:spPr>
          <a:xfrm>
            <a:off x="1655064" y="4087368"/>
            <a:ext cx="3319272" cy="649224"/>
          </a:xfrm>
        </p:spPr>
        <p:txBody>
          <a:bodyPr rtlCol="0">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MX" noProof="0"/>
              <a:t>Haz clic para modificar los estilos de texto del patrón</a:t>
            </a:r>
          </a:p>
        </p:txBody>
      </p:sp>
      <p:sp>
        <p:nvSpPr>
          <p:cNvPr id="5" name="Marcador de posición de fecha 4">
            <a:extLst>
              <a:ext uri="{FF2B5EF4-FFF2-40B4-BE49-F238E27FC236}">
                <a16:creationId xmlns:a16="http://schemas.microsoft.com/office/drawing/2014/main" id="{3D48EA59-A1BC-48B7-9495-6D5C6035B14B}"/>
              </a:ext>
            </a:extLst>
          </p:cNvPr>
          <p:cNvSpPr>
            <a:spLocks noGrp="1"/>
          </p:cNvSpPr>
          <p:nvPr>
            <p:ph type="dt" sz="half" idx="10"/>
          </p:nvPr>
        </p:nvSpPr>
        <p:spPr/>
        <p:txBody>
          <a:bodyPr rtlCol="0"/>
          <a:lstStyle/>
          <a:p>
            <a:pPr rtl="0"/>
            <a:r>
              <a:rPr lang="es-MX" noProof="0"/>
              <a:t>3/9/20XX</a:t>
            </a:r>
          </a:p>
        </p:txBody>
      </p:sp>
      <p:sp>
        <p:nvSpPr>
          <p:cNvPr id="6" name="Marcador de posición de pie de página 5">
            <a:extLst>
              <a:ext uri="{FF2B5EF4-FFF2-40B4-BE49-F238E27FC236}">
                <a16:creationId xmlns:a16="http://schemas.microsoft.com/office/drawing/2014/main" id="{49F85A72-B50F-440E-AAD3-53C099F6D9B6}"/>
              </a:ext>
            </a:extLst>
          </p:cNvPr>
          <p:cNvSpPr>
            <a:spLocks noGrp="1"/>
          </p:cNvSpPr>
          <p:nvPr>
            <p:ph type="ftr" sz="quarter" idx="11"/>
          </p:nvPr>
        </p:nvSpPr>
        <p:spPr/>
        <p:txBody>
          <a:bodyPr rtlCol="0"/>
          <a:lstStyle/>
          <a:p>
            <a:pPr rtl="0"/>
            <a:r>
              <a:rPr lang="es-MX" noProof="0"/>
              <a:t>Título de presentación</a:t>
            </a:r>
          </a:p>
        </p:txBody>
      </p:sp>
      <p:sp>
        <p:nvSpPr>
          <p:cNvPr id="7" name="Marcador de posición de número de diapositiva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con 4 imágenes">
    <p:spTree>
      <p:nvGrpSpPr>
        <p:cNvPr id="1" name=""/>
        <p:cNvGrpSpPr/>
        <p:nvPr/>
      </p:nvGrpSpPr>
      <p:grpSpPr>
        <a:xfrm>
          <a:off x="0" y="0"/>
          <a:ext cx="0" cy="0"/>
          <a:chOff x="0" y="0"/>
          <a:chExt cx="0" cy="0"/>
        </a:xfrm>
      </p:grpSpPr>
      <p:sp>
        <p:nvSpPr>
          <p:cNvPr id="24" name="Marcador de posición de imagen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23" name="Marcador de posición de imagen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hasCustomPrompt="1"/>
          </p:nvPr>
        </p:nvSpPr>
        <p:spPr>
          <a:xfrm>
            <a:off x="838200" y="365125"/>
            <a:ext cx="3200400" cy="2103436"/>
          </a:xfrm>
        </p:spPr>
        <p:txBody>
          <a:bodyPr rtlCol="0">
            <a:normAutofit/>
          </a:bodyPr>
          <a:lstStyle>
            <a:lvl1pPr>
              <a:defRPr sz="4000"/>
            </a:lvl1pPr>
          </a:lstStyle>
          <a:p>
            <a:pPr rtl="0"/>
            <a:r>
              <a:rPr lang="es-MX" noProof="0"/>
              <a:t>Haz clic para modificar el estilo de título del patrón</a:t>
            </a:r>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hasCustomPrompt="1"/>
          </p:nvPr>
        </p:nvSpPr>
        <p:spPr>
          <a:xfrm>
            <a:off x="838200" y="2643186"/>
            <a:ext cx="3816096" cy="3529014"/>
          </a:xfrm>
        </p:spPr>
        <p:txBody>
          <a:bodyPr rtlCol="0"/>
          <a:lstStyle>
            <a:lvl1pPr marL="0" indent="0">
              <a:buNone/>
              <a:defRPr sz="2000"/>
            </a:lvl1pPr>
            <a:lvl2pPr marL="228600">
              <a:defRPr/>
            </a:lvl2pPr>
            <a:lvl3pPr marL="457200">
              <a:defRPr/>
            </a:lvl3pPr>
            <a:lvl4pPr marL="685800">
              <a:defRPr/>
            </a:lvl4pPr>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p:txBody>
      </p:sp>
      <p:sp>
        <p:nvSpPr>
          <p:cNvPr id="5" name="Marcador de posición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rtlCol="0"/>
          <a:lstStyle>
            <a:lvl1pPr algn="l">
              <a:defRPr/>
            </a:lvl1pPr>
          </a:lstStyle>
          <a:p>
            <a:pPr algn="l" rtl="0"/>
            <a:r>
              <a:rPr lang="es-MX" noProof="0"/>
              <a:t>Título de presentación</a:t>
            </a:r>
          </a:p>
        </p:txBody>
      </p:sp>
      <p:sp>
        <p:nvSpPr>
          <p:cNvPr id="19" name="Marcador de posición de imagen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rtlCol="0" anchor="ctr"/>
          <a:lstStyle>
            <a:lvl1pPr algn="ctr">
              <a:buNone/>
              <a:defRPr/>
            </a:lvl1pPr>
          </a:lstStyle>
          <a:p>
            <a:pPr rtl="0"/>
            <a:r>
              <a:rPr lang="es-ES" noProof="0"/>
              <a:t>Haga clic en el icono para agregar una imagen</a:t>
            </a:r>
            <a:endParaRPr lang="es-MX" noProof="0"/>
          </a:p>
        </p:txBody>
      </p:sp>
      <p:sp>
        <p:nvSpPr>
          <p:cNvPr id="20" name="Marcador de posición de imagen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rtlCol="0" anchor="ctr"/>
          <a:lstStyle>
            <a:lvl1pPr algn="ctr">
              <a:buNone/>
              <a:defRPr/>
            </a:lvl1pPr>
          </a:lstStyle>
          <a:p>
            <a:pPr rtl="0"/>
            <a:r>
              <a:rPr lang="es-ES" noProof="0"/>
              <a:t>Haga clic en el icono para agregar una imagen</a:t>
            </a:r>
            <a:endParaRPr lang="es-MX" noProof="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ción">
    <p:spTree>
      <p:nvGrpSpPr>
        <p:cNvPr id="1" name=""/>
        <p:cNvGrpSpPr/>
        <p:nvPr/>
      </p:nvGrpSpPr>
      <p:grpSpPr>
        <a:xfrm>
          <a:off x="0" y="0"/>
          <a:ext cx="0" cy="0"/>
          <a:chOff x="0" y="0"/>
          <a:chExt cx="0" cy="0"/>
        </a:xfrm>
      </p:grpSpPr>
      <p:sp>
        <p:nvSpPr>
          <p:cNvPr id="9" name="Forma libre: Forma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MX" noProof="0"/>
          </a:p>
        </p:txBody>
      </p:sp>
      <p:sp>
        <p:nvSpPr>
          <p:cNvPr id="2" name="Título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rtlCol="0" anchor="ctr">
            <a:normAutofit/>
          </a:bodyPr>
          <a:lstStyle>
            <a:lvl1pPr>
              <a:defRPr sz="4000">
                <a:solidFill>
                  <a:schemeClr val="bg1"/>
                </a:solidFill>
              </a:defRPr>
            </a:lvl1pPr>
          </a:lstStyle>
          <a:p>
            <a:pPr rtl="0"/>
            <a:r>
              <a:rPr lang="es-MX" noProof="0"/>
              <a:t>Título</a:t>
            </a:r>
          </a:p>
        </p:txBody>
      </p:sp>
      <p:sp>
        <p:nvSpPr>
          <p:cNvPr id="4" name="Marcador de posición de fecha 3">
            <a:extLst>
              <a:ext uri="{FF2B5EF4-FFF2-40B4-BE49-F238E27FC236}">
                <a16:creationId xmlns:a16="http://schemas.microsoft.com/office/drawing/2014/main" id="{3793FB3F-D2A6-4919-B57B-C08861D46303}"/>
              </a:ext>
            </a:extLst>
          </p:cNvPr>
          <p:cNvSpPr>
            <a:spLocks noGrp="1"/>
          </p:cNvSpPr>
          <p:nvPr>
            <p:ph type="dt" sz="half" idx="10"/>
          </p:nvPr>
        </p:nvSpPr>
        <p:spPr/>
        <p:txBody>
          <a:bodyPr rtlCol="0"/>
          <a:lstStyle/>
          <a:p>
            <a:pPr rtl="0"/>
            <a:r>
              <a:rPr lang="es-MX" noProof="0"/>
              <a:t>3/9/20XX</a:t>
            </a:r>
          </a:p>
        </p:txBody>
      </p:sp>
      <p:sp>
        <p:nvSpPr>
          <p:cNvPr id="5" name="Marcador de posición de pie de página 4">
            <a:extLst>
              <a:ext uri="{FF2B5EF4-FFF2-40B4-BE49-F238E27FC236}">
                <a16:creationId xmlns:a16="http://schemas.microsoft.com/office/drawing/2014/main" id="{989049E0-6BE5-43FA-A4D4-ACAFC871A79F}"/>
              </a:ext>
            </a:extLst>
          </p:cNvPr>
          <p:cNvSpPr>
            <a:spLocks noGrp="1"/>
          </p:cNvSpPr>
          <p:nvPr>
            <p:ph type="ftr" sz="quarter" idx="11"/>
          </p:nvPr>
        </p:nvSpPr>
        <p:spPr/>
        <p:txBody>
          <a:bodyPr rtlCol="0"/>
          <a:lstStyle/>
          <a:p>
            <a:pPr rtl="0"/>
            <a:r>
              <a:rPr lang="es-MX" noProof="0"/>
              <a:t>Título de presentación</a:t>
            </a:r>
          </a:p>
        </p:txBody>
      </p:sp>
      <p:sp>
        <p:nvSpPr>
          <p:cNvPr id="6" name="Marcador de número de diapositiva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
        <p:nvSpPr>
          <p:cNvPr id="15" name="Marcador de posición de contenido 13">
            <a:extLst>
              <a:ext uri="{FF2B5EF4-FFF2-40B4-BE49-F238E27FC236}">
                <a16:creationId xmlns:a16="http://schemas.microsoft.com/office/drawing/2014/main" id="{CCD14F82-32BC-4E61-83EA-CB71ED780A3F}"/>
              </a:ext>
            </a:extLst>
          </p:cNvPr>
          <p:cNvSpPr>
            <a:spLocks noGrp="1"/>
          </p:cNvSpPr>
          <p:nvPr>
            <p:ph sz="quarter" idx="13" hasCustomPrompt="1"/>
          </p:nvPr>
        </p:nvSpPr>
        <p:spPr>
          <a:xfrm>
            <a:off x="6735763" y="712788"/>
            <a:ext cx="4618037" cy="5432425"/>
          </a:xfrm>
        </p:spPr>
        <p:txBody>
          <a:bodyPr rtlCol="0" anchor="ctr"/>
          <a:lstStyle>
            <a:lvl1pPr marL="0" indent="0">
              <a:buNone/>
              <a:defRPr sz="1800"/>
            </a:lvl1pPr>
          </a:lstStyle>
          <a:p>
            <a:pPr lvl="0" rtl="0"/>
            <a:r>
              <a:rPr lang="es-MX" noProof="0"/>
              <a:t>Haz clic para modificar los estilos del texto maestro</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con 2 imágenes">
    <p:spTree>
      <p:nvGrpSpPr>
        <p:cNvPr id="1" name=""/>
        <p:cNvGrpSpPr/>
        <p:nvPr/>
      </p:nvGrpSpPr>
      <p:grpSpPr>
        <a:xfrm>
          <a:off x="0" y="0"/>
          <a:ext cx="0" cy="0"/>
          <a:chOff x="0" y="0"/>
          <a:chExt cx="0" cy="0"/>
        </a:xfrm>
      </p:grpSpPr>
      <p:sp>
        <p:nvSpPr>
          <p:cNvPr id="16" name="Marcador de posición de imagen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15" name="Marcador de posición de imagen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rtlCol="0" anchor="b">
            <a:normAutofit/>
          </a:bodyPr>
          <a:lstStyle>
            <a:lvl1pPr algn="r">
              <a:defRPr sz="4800"/>
            </a:lvl1pPr>
          </a:lstStyle>
          <a:p>
            <a:pPr rtl="0"/>
            <a:r>
              <a:rPr lang="es-MX" noProof="0"/>
              <a:t>Título aquí</a:t>
            </a:r>
          </a:p>
        </p:txBody>
      </p:sp>
      <p:sp>
        <p:nvSpPr>
          <p:cNvPr id="18" name="Subtítulo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rtlCol="0"/>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MX" noProof="0"/>
              <a:t>Subtítulo</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Forma libre: Forma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MX" noProof="0"/>
          </a:p>
        </p:txBody>
      </p:sp>
      <p:sp>
        <p:nvSpPr>
          <p:cNvPr id="2" name="Título 1">
            <a:extLst>
              <a:ext uri="{FF2B5EF4-FFF2-40B4-BE49-F238E27FC236}">
                <a16:creationId xmlns:a16="http://schemas.microsoft.com/office/drawing/2014/main" id="{26030E26-A86A-417A-AA64-699AA8DD3DA5}"/>
              </a:ext>
            </a:extLst>
          </p:cNvPr>
          <p:cNvSpPr>
            <a:spLocks noGrp="1"/>
          </p:cNvSpPr>
          <p:nvPr>
            <p:ph type="title" hasCustomPrompt="1"/>
          </p:nvPr>
        </p:nvSpPr>
        <p:spPr/>
        <p:txBody>
          <a:bodyPr rtlCol="0">
            <a:normAutofit/>
          </a:bodyPr>
          <a:lstStyle>
            <a:lvl1pPr>
              <a:defRPr sz="4000"/>
            </a:lvl1pPr>
          </a:lstStyle>
          <a:p>
            <a:pPr rtl="0"/>
            <a:r>
              <a:rPr lang="es-MX" noProof="0"/>
              <a:t>Haz clic para modificar el estilo de título del patrón</a:t>
            </a:r>
          </a:p>
        </p:txBody>
      </p:sp>
      <p:sp>
        <p:nvSpPr>
          <p:cNvPr id="3" name="Marcador de posición de contenido 2">
            <a:extLst>
              <a:ext uri="{FF2B5EF4-FFF2-40B4-BE49-F238E27FC236}">
                <a16:creationId xmlns:a16="http://schemas.microsoft.com/office/drawing/2014/main" id="{D19CF97E-0E6E-41E9-B75B-0371E744D1E8}"/>
              </a:ext>
            </a:extLst>
          </p:cNvPr>
          <p:cNvSpPr>
            <a:spLocks noGrp="1"/>
          </p:cNvSpPr>
          <p:nvPr>
            <p:ph idx="1" hasCustomPrompt="1"/>
          </p:nvPr>
        </p:nvSpPr>
        <p:spPr>
          <a:xfrm>
            <a:off x="838200" y="2011680"/>
            <a:ext cx="10515600" cy="4160520"/>
          </a:xfrm>
        </p:spPr>
        <p:txBody>
          <a:bodyPr rtlCol="0"/>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a:extLst>
              <a:ext uri="{FF2B5EF4-FFF2-40B4-BE49-F238E27FC236}">
                <a16:creationId xmlns:a16="http://schemas.microsoft.com/office/drawing/2014/main" id="{70BAE770-8363-44CD-8A22-AB26C5C5361B}"/>
              </a:ext>
            </a:extLst>
          </p:cNvPr>
          <p:cNvSpPr>
            <a:spLocks noGrp="1"/>
          </p:cNvSpPr>
          <p:nvPr>
            <p:ph type="dt" sz="half" idx="10"/>
          </p:nvPr>
        </p:nvSpPr>
        <p:spPr/>
        <p:txBody>
          <a:bodyPr rtlCol="0"/>
          <a:lstStyle/>
          <a:p>
            <a:pPr rtl="0"/>
            <a:r>
              <a:rPr lang="es-MX" noProof="0"/>
              <a:t>3/9/20XX</a:t>
            </a:r>
          </a:p>
        </p:txBody>
      </p:sp>
      <p:sp>
        <p:nvSpPr>
          <p:cNvPr id="5" name="Marcador de posición de pie de página 4">
            <a:extLst>
              <a:ext uri="{FF2B5EF4-FFF2-40B4-BE49-F238E27FC236}">
                <a16:creationId xmlns:a16="http://schemas.microsoft.com/office/drawing/2014/main" id="{36E618F2-3B8E-4449-91E7-F8AA4960938F}"/>
              </a:ext>
            </a:extLst>
          </p:cNvPr>
          <p:cNvSpPr>
            <a:spLocks noGrp="1"/>
          </p:cNvSpPr>
          <p:nvPr>
            <p:ph type="ftr" sz="quarter" idx="11"/>
          </p:nvPr>
        </p:nvSpPr>
        <p:spPr/>
        <p:txBody>
          <a:bodyPr rtlCol="0"/>
          <a:lstStyle/>
          <a:p>
            <a:pPr rtl="0"/>
            <a:r>
              <a:rPr lang="es-MX" noProof="0"/>
              <a:t>Título de presentación</a:t>
            </a:r>
          </a:p>
        </p:txBody>
      </p:sp>
      <p:sp>
        <p:nvSpPr>
          <p:cNvPr id="6" name="Marcador de número de diapositiva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6" name="Gráfico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pPr rtl="0"/>
            <a:endParaRPr lang="es-MX" noProof="0"/>
          </a:p>
        </p:txBody>
      </p:sp>
      <p:sp>
        <p:nvSpPr>
          <p:cNvPr id="2" name="Título 1">
            <a:extLst>
              <a:ext uri="{FF2B5EF4-FFF2-40B4-BE49-F238E27FC236}">
                <a16:creationId xmlns:a16="http://schemas.microsoft.com/office/drawing/2014/main" id="{192825A4-268B-4301-8432-F9E9B2661AEC}"/>
              </a:ext>
            </a:extLst>
          </p:cNvPr>
          <p:cNvSpPr>
            <a:spLocks noGrp="1"/>
          </p:cNvSpPr>
          <p:nvPr>
            <p:ph type="title" hasCustomPrompt="1"/>
          </p:nvPr>
        </p:nvSpPr>
        <p:spPr>
          <a:xfrm>
            <a:off x="3328416" y="2002536"/>
            <a:ext cx="5541264" cy="2148840"/>
          </a:xfrm>
        </p:spPr>
        <p:txBody>
          <a:bodyPr rtlCol="0" anchor="b">
            <a:normAutofit/>
          </a:bodyPr>
          <a:lstStyle>
            <a:lvl1pPr algn="ctr">
              <a:defRPr sz="3600">
                <a:solidFill>
                  <a:schemeClr val="bg1"/>
                </a:solidFill>
                <a:latin typeface="+mn-lt"/>
              </a:defRPr>
            </a:lvl1pPr>
          </a:lstStyle>
          <a:p>
            <a:pPr rtl="0"/>
            <a:r>
              <a:rPr lang="es-MX" noProof="0"/>
              <a:t>Haz clic para modificar el estilo de título del patrón</a:t>
            </a:r>
          </a:p>
        </p:txBody>
      </p:sp>
      <p:sp>
        <p:nvSpPr>
          <p:cNvPr id="3" name="Marcador de posición de fecha 2">
            <a:extLst>
              <a:ext uri="{FF2B5EF4-FFF2-40B4-BE49-F238E27FC236}">
                <a16:creationId xmlns:a16="http://schemas.microsoft.com/office/drawing/2014/main" id="{DA33410F-8A90-47F6-BD39-4AC0E4358351}"/>
              </a:ext>
            </a:extLst>
          </p:cNvPr>
          <p:cNvSpPr>
            <a:spLocks noGrp="1"/>
          </p:cNvSpPr>
          <p:nvPr>
            <p:ph type="dt" sz="half" idx="10"/>
          </p:nvPr>
        </p:nvSpPr>
        <p:spPr/>
        <p:txBody>
          <a:bodyPr rtlCol="0"/>
          <a:lstStyle/>
          <a:p>
            <a:pPr rtl="0"/>
            <a:r>
              <a:rPr lang="es-MX" noProof="0"/>
              <a:t>3/9/20XX</a:t>
            </a:r>
          </a:p>
        </p:txBody>
      </p:sp>
      <p:sp>
        <p:nvSpPr>
          <p:cNvPr id="4" name="Marcador de posición de pie de página 3">
            <a:extLst>
              <a:ext uri="{FF2B5EF4-FFF2-40B4-BE49-F238E27FC236}">
                <a16:creationId xmlns:a16="http://schemas.microsoft.com/office/drawing/2014/main" id="{D1D819A9-F8DE-4E5C-AFC3-E0105ACD8295}"/>
              </a:ext>
            </a:extLst>
          </p:cNvPr>
          <p:cNvSpPr>
            <a:spLocks noGrp="1"/>
          </p:cNvSpPr>
          <p:nvPr>
            <p:ph type="ftr" sz="quarter" idx="11"/>
          </p:nvPr>
        </p:nvSpPr>
        <p:spPr/>
        <p:txBody>
          <a:bodyPr rtlCol="0"/>
          <a:lstStyle/>
          <a:p>
            <a:pPr rtl="0"/>
            <a:r>
              <a:rPr lang="es-MX" noProof="0"/>
              <a:t>Título de presentación</a:t>
            </a:r>
          </a:p>
        </p:txBody>
      </p:sp>
      <p:sp>
        <p:nvSpPr>
          <p:cNvPr id="5" name="Marcador de posición de número de diapositiva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
        <p:nvSpPr>
          <p:cNvPr id="8" name="Marcador de posición de texto 7">
            <a:extLst>
              <a:ext uri="{FF2B5EF4-FFF2-40B4-BE49-F238E27FC236}">
                <a16:creationId xmlns:a16="http://schemas.microsoft.com/office/drawing/2014/main" id="{DB993D08-8A5D-4511-89F2-22508AFAC62D}"/>
              </a:ext>
            </a:extLst>
          </p:cNvPr>
          <p:cNvSpPr>
            <a:spLocks noGrp="1"/>
          </p:cNvSpPr>
          <p:nvPr>
            <p:ph type="body" sz="quarter" idx="13" hasCustomPrompt="1"/>
          </p:nvPr>
        </p:nvSpPr>
        <p:spPr>
          <a:xfrm>
            <a:off x="3877056" y="4297680"/>
            <a:ext cx="4434840" cy="1188720"/>
          </a:xfrm>
        </p:spPr>
        <p:txBody>
          <a:bodyPr rtlCol="0"/>
          <a:lstStyle>
            <a:lvl1pPr marL="0" indent="0" algn="ctr">
              <a:buNone/>
              <a:defRPr sz="2400">
                <a:solidFill>
                  <a:schemeClr val="bg1"/>
                </a:solidFill>
                <a:latin typeface="+mj-lt"/>
              </a:defRPr>
            </a:lvl1pPr>
          </a:lstStyle>
          <a:p>
            <a:pPr lvl="0" rtl="0"/>
            <a:r>
              <a:rPr lang="es-MX" noProof="0"/>
              <a:t>Haz clic para modificar los estilos del texto maestro</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1" name="Marcador de posición de imagen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32" name="Marcador de posición de imagen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33" name="Marcador de posición de imagen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34" name="Marcador de posición de imagen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35" name="Marcador de posición de imagen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rtlCol="0" anchor="ctr">
            <a:noAutofit/>
          </a:bodyPr>
          <a:lstStyle>
            <a:lvl1pPr algn="ctr">
              <a:buNone/>
              <a:defRPr/>
            </a:lvl1pPr>
          </a:lstStyle>
          <a:p>
            <a:pPr rtl="0"/>
            <a:r>
              <a:rPr lang="es-ES" noProof="0"/>
              <a:t>Haga clic en el icono para agregar una imagen</a:t>
            </a:r>
            <a:endParaRPr lang="es-MX" noProof="0"/>
          </a:p>
        </p:txBody>
      </p:sp>
      <p:sp>
        <p:nvSpPr>
          <p:cNvPr id="2" name="Marcador de fecha 1">
            <a:extLst>
              <a:ext uri="{FF2B5EF4-FFF2-40B4-BE49-F238E27FC236}">
                <a16:creationId xmlns:a16="http://schemas.microsoft.com/office/drawing/2014/main" id="{71C9756B-145D-4BA8-AA43-904C1E7CB86D}"/>
              </a:ext>
            </a:extLst>
          </p:cNvPr>
          <p:cNvSpPr>
            <a:spLocks noGrp="1"/>
          </p:cNvSpPr>
          <p:nvPr>
            <p:ph type="dt" sz="half" idx="10"/>
          </p:nvPr>
        </p:nvSpPr>
        <p:spPr/>
        <p:txBody>
          <a:bodyPr rtlCol="0"/>
          <a:lstStyle/>
          <a:p>
            <a:pPr rtl="0"/>
            <a:r>
              <a:rPr lang="es-MX" noProof="0"/>
              <a:t>3/9/20XX</a:t>
            </a:r>
          </a:p>
        </p:txBody>
      </p:sp>
      <p:sp>
        <p:nvSpPr>
          <p:cNvPr id="3" name="Marcador de posición de pie de página 2">
            <a:extLst>
              <a:ext uri="{FF2B5EF4-FFF2-40B4-BE49-F238E27FC236}">
                <a16:creationId xmlns:a16="http://schemas.microsoft.com/office/drawing/2014/main" id="{B21DB60F-139E-4C44-89AF-3F8F5EC241FB}"/>
              </a:ext>
            </a:extLst>
          </p:cNvPr>
          <p:cNvSpPr>
            <a:spLocks noGrp="1"/>
          </p:cNvSpPr>
          <p:nvPr>
            <p:ph type="ftr" sz="quarter" idx="11"/>
          </p:nvPr>
        </p:nvSpPr>
        <p:spPr/>
        <p:txBody>
          <a:bodyPr rtlCol="0"/>
          <a:lstStyle/>
          <a:p>
            <a:pPr rtl="0"/>
            <a:r>
              <a:rPr lang="es-MX" noProof="0"/>
              <a:t>Título de presentación</a:t>
            </a:r>
          </a:p>
        </p:txBody>
      </p:sp>
      <p:sp>
        <p:nvSpPr>
          <p:cNvPr id="4" name="Marcador de posición de número de diapositiva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
        <p:nvSpPr>
          <p:cNvPr id="5" name="Título 4">
            <a:extLst>
              <a:ext uri="{FF2B5EF4-FFF2-40B4-BE49-F238E27FC236}">
                <a16:creationId xmlns:a16="http://schemas.microsoft.com/office/drawing/2014/main" id="{DE7D0FB3-AA0E-43D7-A0BC-3BEE75E725EF}"/>
              </a:ext>
            </a:extLst>
          </p:cNvPr>
          <p:cNvSpPr>
            <a:spLocks noGrp="1"/>
          </p:cNvSpPr>
          <p:nvPr>
            <p:ph type="title" hasCustomPrompt="1"/>
          </p:nvPr>
        </p:nvSpPr>
        <p:spPr/>
        <p:txBody>
          <a:bodyPr rtlCol="0"/>
          <a:lstStyle>
            <a:lvl1pPr algn="ctr">
              <a:defRPr/>
            </a:lvl1pPr>
          </a:lstStyle>
          <a:p>
            <a:pPr rtl="0"/>
            <a:r>
              <a:rPr lang="es-MX" noProof="0"/>
              <a:t>Haz clic para modificar el estilo de título del patrón</a:t>
            </a:r>
          </a:p>
        </p:txBody>
      </p:sp>
      <p:sp>
        <p:nvSpPr>
          <p:cNvPr id="61" name="Marcador de texto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rtlCol="0" anchor="ctr"/>
          <a:lstStyle>
            <a:lvl1pPr marL="0" indent="0" algn="ctr">
              <a:spcBef>
                <a:spcPts val="1000"/>
              </a:spcBef>
              <a:buNone/>
              <a:defRPr sz="2000" b="0">
                <a:latin typeface="+mj-lt"/>
              </a:defRPr>
            </a:lvl1pPr>
          </a:lstStyle>
          <a:p>
            <a:pPr lvl="0" rtl="0"/>
            <a:r>
              <a:rPr lang="es-MX" noProof="0"/>
              <a:t>Nombre</a:t>
            </a:r>
          </a:p>
        </p:txBody>
      </p:sp>
      <p:sp>
        <p:nvSpPr>
          <p:cNvPr id="62" name="Marcador de texto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rtlCol="0" anchor="ctr"/>
          <a:lstStyle>
            <a:lvl1pPr marL="0" indent="0" algn="ctr">
              <a:spcBef>
                <a:spcPts val="1000"/>
              </a:spcBef>
              <a:buNone/>
              <a:defRPr sz="2000" b="0">
                <a:latin typeface="+mn-lt"/>
              </a:defRPr>
            </a:lvl1pPr>
          </a:lstStyle>
          <a:p>
            <a:pPr lvl="0" rtl="0"/>
            <a:r>
              <a:rPr lang="es-MX" noProof="0"/>
              <a:t>Título</a:t>
            </a:r>
          </a:p>
        </p:txBody>
      </p:sp>
      <p:sp>
        <p:nvSpPr>
          <p:cNvPr id="63" name="Marcador de texto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rtlCol="0" anchor="ctr"/>
          <a:lstStyle>
            <a:lvl1pPr marL="0" indent="0" algn="ctr">
              <a:spcBef>
                <a:spcPts val="1000"/>
              </a:spcBef>
              <a:buNone/>
              <a:defRPr sz="2000" b="0">
                <a:latin typeface="+mj-lt"/>
              </a:defRPr>
            </a:lvl1pPr>
          </a:lstStyle>
          <a:p>
            <a:pPr lvl="0" rtl="0"/>
            <a:r>
              <a:rPr lang="es-MX" noProof="0"/>
              <a:t>Nombre</a:t>
            </a:r>
          </a:p>
        </p:txBody>
      </p:sp>
      <p:sp>
        <p:nvSpPr>
          <p:cNvPr id="64" name="Marcador de texto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rtlCol="0" anchor="ctr"/>
          <a:lstStyle>
            <a:lvl1pPr marL="0" indent="0" algn="ctr">
              <a:spcBef>
                <a:spcPts val="1000"/>
              </a:spcBef>
              <a:buNone/>
              <a:defRPr sz="2000" b="0">
                <a:latin typeface="+mn-lt"/>
              </a:defRPr>
            </a:lvl1pPr>
          </a:lstStyle>
          <a:p>
            <a:pPr lvl="0" rtl="0"/>
            <a:r>
              <a:rPr lang="es-MX" noProof="0"/>
              <a:t>Título</a:t>
            </a:r>
          </a:p>
        </p:txBody>
      </p:sp>
      <p:sp>
        <p:nvSpPr>
          <p:cNvPr id="65" name="Marcador de texto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rtlCol="0" anchor="ctr"/>
          <a:lstStyle>
            <a:lvl1pPr marL="0" indent="0" algn="ctr">
              <a:spcBef>
                <a:spcPts val="1000"/>
              </a:spcBef>
              <a:buNone/>
              <a:defRPr sz="2000" b="0">
                <a:latin typeface="+mj-lt"/>
              </a:defRPr>
            </a:lvl1pPr>
          </a:lstStyle>
          <a:p>
            <a:pPr lvl="0" rtl="0"/>
            <a:r>
              <a:rPr lang="es-MX" noProof="0"/>
              <a:t>Nombre</a:t>
            </a:r>
          </a:p>
        </p:txBody>
      </p:sp>
      <p:sp>
        <p:nvSpPr>
          <p:cNvPr id="66" name="Marcador de texto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rtlCol="0" anchor="ctr"/>
          <a:lstStyle>
            <a:lvl1pPr marL="0" indent="0" algn="ctr">
              <a:spcBef>
                <a:spcPts val="1000"/>
              </a:spcBef>
              <a:buNone/>
              <a:defRPr sz="2000" b="0">
                <a:latin typeface="+mn-lt"/>
              </a:defRPr>
            </a:lvl1pPr>
          </a:lstStyle>
          <a:p>
            <a:pPr lvl="0" rtl="0"/>
            <a:r>
              <a:rPr lang="es-MX" noProof="0"/>
              <a:t>Título</a:t>
            </a:r>
          </a:p>
        </p:txBody>
      </p:sp>
      <p:sp>
        <p:nvSpPr>
          <p:cNvPr id="67" name="Marcador de texto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rtlCol="0" anchor="ctr"/>
          <a:lstStyle>
            <a:lvl1pPr marL="0" indent="0" algn="ctr">
              <a:spcBef>
                <a:spcPts val="1000"/>
              </a:spcBef>
              <a:buNone/>
              <a:defRPr sz="2000" b="0">
                <a:latin typeface="+mj-lt"/>
              </a:defRPr>
            </a:lvl1pPr>
          </a:lstStyle>
          <a:p>
            <a:pPr lvl="0" rtl="0"/>
            <a:r>
              <a:rPr lang="es-MX" noProof="0"/>
              <a:t>Nombre</a:t>
            </a:r>
          </a:p>
        </p:txBody>
      </p:sp>
      <p:sp>
        <p:nvSpPr>
          <p:cNvPr id="68" name="Marcador de texto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rtlCol="0" anchor="ctr"/>
          <a:lstStyle>
            <a:lvl1pPr marL="0" indent="0" algn="ctr">
              <a:spcBef>
                <a:spcPts val="1000"/>
              </a:spcBef>
              <a:buNone/>
              <a:defRPr sz="2000" b="0">
                <a:latin typeface="+mn-lt"/>
              </a:defRPr>
            </a:lvl1pPr>
          </a:lstStyle>
          <a:p>
            <a:pPr lvl="0" rtl="0"/>
            <a:r>
              <a:rPr lang="es-MX" noProof="0"/>
              <a:t>Título</a:t>
            </a:r>
          </a:p>
        </p:txBody>
      </p:sp>
      <p:sp>
        <p:nvSpPr>
          <p:cNvPr id="69" name="Marcador de texto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rtlCol="0" anchor="ctr"/>
          <a:lstStyle>
            <a:lvl1pPr marL="0" indent="0" algn="ctr">
              <a:spcBef>
                <a:spcPts val="1000"/>
              </a:spcBef>
              <a:buNone/>
              <a:defRPr sz="2000" b="0">
                <a:latin typeface="+mj-lt"/>
              </a:defRPr>
            </a:lvl1pPr>
          </a:lstStyle>
          <a:p>
            <a:pPr lvl="0" rtl="0"/>
            <a:r>
              <a:rPr lang="es-MX" noProof="0"/>
              <a:t>Nombre</a:t>
            </a:r>
          </a:p>
        </p:txBody>
      </p:sp>
      <p:sp>
        <p:nvSpPr>
          <p:cNvPr id="70" name="Marcador de texto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rtlCol="0" anchor="ctr"/>
          <a:lstStyle>
            <a:lvl1pPr marL="0" indent="0" algn="ctr">
              <a:spcBef>
                <a:spcPts val="1000"/>
              </a:spcBef>
              <a:buNone/>
              <a:defRPr sz="2000" b="0">
                <a:latin typeface="+mn-lt"/>
              </a:defRPr>
            </a:lvl1pPr>
          </a:lstStyle>
          <a:p>
            <a:pPr lvl="0" rtl="0"/>
            <a:r>
              <a:rPr lang="es-MX" noProof="0"/>
              <a:t>Título</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orma libre: Forma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MX" noProof="0"/>
          </a:p>
        </p:txBody>
      </p:sp>
      <p:sp>
        <p:nvSpPr>
          <p:cNvPr id="2" name="Título 1">
            <a:extLst>
              <a:ext uri="{FF2B5EF4-FFF2-40B4-BE49-F238E27FC236}">
                <a16:creationId xmlns:a16="http://schemas.microsoft.com/office/drawing/2014/main" id="{D2A77EC9-372A-4ECA-9088-780532AF057F}"/>
              </a:ext>
            </a:extLst>
          </p:cNvPr>
          <p:cNvSpPr>
            <a:spLocks noGrp="1"/>
          </p:cNvSpPr>
          <p:nvPr>
            <p:ph type="title" hasCustomPrompt="1"/>
          </p:nvPr>
        </p:nvSpPr>
        <p:spPr/>
        <p:txBody>
          <a:bodyPr rtlCol="0">
            <a:normAutofit/>
          </a:bodyPr>
          <a:lstStyle>
            <a:lvl1pPr>
              <a:defRPr sz="4000"/>
            </a:lvl1pPr>
          </a:lstStyle>
          <a:p>
            <a:pPr rtl="0"/>
            <a:r>
              <a:rPr lang="es-MX" noProof="0"/>
              <a:t>Haz clic para modificar el estilo de título del patrón</a:t>
            </a:r>
          </a:p>
        </p:txBody>
      </p:sp>
      <p:sp>
        <p:nvSpPr>
          <p:cNvPr id="3" name="Marcador de posición de contenido 2">
            <a:extLst>
              <a:ext uri="{FF2B5EF4-FFF2-40B4-BE49-F238E27FC236}">
                <a16:creationId xmlns:a16="http://schemas.microsoft.com/office/drawing/2014/main" id="{57C882CE-1B27-414A-9B06-AA5D2DB683BA}"/>
              </a:ext>
            </a:extLst>
          </p:cNvPr>
          <p:cNvSpPr>
            <a:spLocks noGrp="1"/>
          </p:cNvSpPr>
          <p:nvPr>
            <p:ph sz="half" idx="1" hasCustomPrompt="1"/>
          </p:nvPr>
        </p:nvSpPr>
        <p:spPr>
          <a:xfrm>
            <a:off x="838200" y="2011680"/>
            <a:ext cx="4937760" cy="4160520"/>
          </a:xfrm>
        </p:spPr>
        <p:txBody>
          <a:bodyPr rtlCol="0"/>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contenido 3">
            <a:extLst>
              <a:ext uri="{FF2B5EF4-FFF2-40B4-BE49-F238E27FC236}">
                <a16:creationId xmlns:a16="http://schemas.microsoft.com/office/drawing/2014/main" id="{A0397E60-5D92-4530-96D1-FC09AF3C2742}"/>
              </a:ext>
            </a:extLst>
          </p:cNvPr>
          <p:cNvSpPr>
            <a:spLocks noGrp="1"/>
          </p:cNvSpPr>
          <p:nvPr>
            <p:ph sz="half" idx="2" hasCustomPrompt="1"/>
          </p:nvPr>
        </p:nvSpPr>
        <p:spPr>
          <a:xfrm>
            <a:off x="6419088" y="2011680"/>
            <a:ext cx="4937760" cy="4160520"/>
          </a:xfrm>
        </p:spPr>
        <p:txBody>
          <a:bodyPr rtlCol="0"/>
          <a:lstStyle/>
          <a:p>
            <a:pPr lvl="0" rtl="0"/>
            <a:r>
              <a:rPr lang="es-MX" noProof="0"/>
              <a:t>Haz clic para modificar los estilos del texto maestro</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posición de fecha 4">
            <a:extLst>
              <a:ext uri="{FF2B5EF4-FFF2-40B4-BE49-F238E27FC236}">
                <a16:creationId xmlns:a16="http://schemas.microsoft.com/office/drawing/2014/main" id="{034240FE-0C6A-47E9-9B0A-7B3C60877372}"/>
              </a:ext>
            </a:extLst>
          </p:cNvPr>
          <p:cNvSpPr>
            <a:spLocks noGrp="1"/>
          </p:cNvSpPr>
          <p:nvPr>
            <p:ph type="dt" sz="half" idx="10"/>
          </p:nvPr>
        </p:nvSpPr>
        <p:spPr/>
        <p:txBody>
          <a:bodyPr rtlCol="0"/>
          <a:lstStyle/>
          <a:p>
            <a:pPr rtl="0"/>
            <a:r>
              <a:rPr lang="es-MX" noProof="0"/>
              <a:t>3/9/20XX</a:t>
            </a:r>
          </a:p>
        </p:txBody>
      </p:sp>
      <p:sp>
        <p:nvSpPr>
          <p:cNvPr id="6" name="Marcador de posición de pie de página 5">
            <a:extLst>
              <a:ext uri="{FF2B5EF4-FFF2-40B4-BE49-F238E27FC236}">
                <a16:creationId xmlns:a16="http://schemas.microsoft.com/office/drawing/2014/main" id="{8671AE1B-BB18-4C7E-AA77-3A4D401A5F35}"/>
              </a:ext>
            </a:extLst>
          </p:cNvPr>
          <p:cNvSpPr>
            <a:spLocks noGrp="1"/>
          </p:cNvSpPr>
          <p:nvPr>
            <p:ph type="ftr" sz="quarter" idx="11"/>
          </p:nvPr>
        </p:nvSpPr>
        <p:spPr/>
        <p:txBody>
          <a:bodyPr rtlCol="0"/>
          <a:lstStyle/>
          <a:p>
            <a:pPr rtl="0"/>
            <a:r>
              <a:rPr lang="es-MX" noProof="0"/>
              <a:t>Título de presentación</a:t>
            </a:r>
          </a:p>
        </p:txBody>
      </p:sp>
      <p:sp>
        <p:nvSpPr>
          <p:cNvPr id="7" name="Marcador de posición de número de diapositiva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orma libre: Forma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pPr rtl="0"/>
            <a:endParaRPr lang="es-MX" noProof="0"/>
          </a:p>
        </p:txBody>
      </p:sp>
      <p:sp>
        <p:nvSpPr>
          <p:cNvPr id="2" name="Título 1">
            <a:extLst>
              <a:ext uri="{FF2B5EF4-FFF2-40B4-BE49-F238E27FC236}">
                <a16:creationId xmlns:a16="http://schemas.microsoft.com/office/drawing/2014/main" id="{164D2B94-0682-4185-BCE3-89AF214A4FA8}"/>
              </a:ext>
            </a:extLst>
          </p:cNvPr>
          <p:cNvSpPr>
            <a:spLocks noGrp="1"/>
          </p:cNvSpPr>
          <p:nvPr>
            <p:ph type="title" hasCustomPrompt="1"/>
          </p:nvPr>
        </p:nvSpPr>
        <p:spPr>
          <a:xfrm>
            <a:off x="839788" y="365125"/>
            <a:ext cx="10515600" cy="1325563"/>
          </a:xfrm>
        </p:spPr>
        <p:txBody>
          <a:bodyPr rtlCol="0">
            <a:normAutofit/>
          </a:bodyPr>
          <a:lstStyle>
            <a:lvl1pPr>
              <a:defRPr sz="4000"/>
            </a:lvl1pPr>
          </a:lstStyle>
          <a:p>
            <a:pPr rtl="0"/>
            <a:r>
              <a:rPr lang="es-MX" noProof="0"/>
              <a:t>Haz clic para modificar el estilo de título del patrón</a:t>
            </a:r>
          </a:p>
        </p:txBody>
      </p:sp>
      <p:sp>
        <p:nvSpPr>
          <p:cNvPr id="3" name="Marcador de posición de texto 2">
            <a:extLst>
              <a:ext uri="{FF2B5EF4-FFF2-40B4-BE49-F238E27FC236}">
                <a16:creationId xmlns:a16="http://schemas.microsoft.com/office/drawing/2014/main" id="{8D65C47E-B85E-4B3E-A669-DEEC7F5DF2FB}"/>
              </a:ext>
            </a:extLst>
          </p:cNvPr>
          <p:cNvSpPr>
            <a:spLocks noGrp="1"/>
          </p:cNvSpPr>
          <p:nvPr>
            <p:ph type="body" idx="1" hasCustomPrompt="1"/>
          </p:nvPr>
        </p:nvSpPr>
        <p:spPr>
          <a:xfrm>
            <a:off x="8397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 texto del patrón</a:t>
            </a:r>
          </a:p>
        </p:txBody>
      </p:sp>
      <p:sp>
        <p:nvSpPr>
          <p:cNvPr id="4" name="Marcador de posición de contenido 3">
            <a:extLst>
              <a:ext uri="{FF2B5EF4-FFF2-40B4-BE49-F238E27FC236}">
                <a16:creationId xmlns:a16="http://schemas.microsoft.com/office/drawing/2014/main" id="{E324517F-FE8C-49AD-9A52-0F4301052699}"/>
              </a:ext>
            </a:extLst>
          </p:cNvPr>
          <p:cNvSpPr>
            <a:spLocks noGrp="1"/>
          </p:cNvSpPr>
          <p:nvPr>
            <p:ph sz="half" idx="2" hasCustomPrompt="1"/>
          </p:nvPr>
        </p:nvSpPr>
        <p:spPr>
          <a:xfrm>
            <a:off x="8397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posición de texto 4">
            <a:extLst>
              <a:ext uri="{FF2B5EF4-FFF2-40B4-BE49-F238E27FC236}">
                <a16:creationId xmlns:a16="http://schemas.microsoft.com/office/drawing/2014/main" id="{C80C73EC-7117-4DC2-9075-14102F2E282B}"/>
              </a:ext>
            </a:extLst>
          </p:cNvPr>
          <p:cNvSpPr>
            <a:spLocks noGrp="1"/>
          </p:cNvSpPr>
          <p:nvPr>
            <p:ph type="body" sz="quarter" idx="3" hasCustomPrompt="1"/>
          </p:nvPr>
        </p:nvSpPr>
        <p:spPr>
          <a:xfrm>
            <a:off x="6419088" y="2011680"/>
            <a:ext cx="4937760" cy="950976"/>
          </a:xfrm>
        </p:spPr>
        <p:txBody>
          <a:bodyPr rtlCol="0"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Haz clic para modificar los estilos de texto del patrón</a:t>
            </a:r>
          </a:p>
        </p:txBody>
      </p:sp>
      <p:sp>
        <p:nvSpPr>
          <p:cNvPr id="6" name="Marcador de posición de contenido 5">
            <a:extLst>
              <a:ext uri="{FF2B5EF4-FFF2-40B4-BE49-F238E27FC236}">
                <a16:creationId xmlns:a16="http://schemas.microsoft.com/office/drawing/2014/main" id="{7DD9A323-865B-4177-8F98-9BA304E022E0}"/>
              </a:ext>
            </a:extLst>
          </p:cNvPr>
          <p:cNvSpPr>
            <a:spLocks noGrp="1"/>
          </p:cNvSpPr>
          <p:nvPr>
            <p:ph sz="quarter" idx="4" hasCustomPrompt="1"/>
          </p:nvPr>
        </p:nvSpPr>
        <p:spPr>
          <a:xfrm>
            <a:off x="6419088" y="3127248"/>
            <a:ext cx="4937760" cy="3063240"/>
          </a:xfrm>
        </p:spPr>
        <p:txBody>
          <a:bodyPr rtlCol="0">
            <a:normAutofit/>
          </a:bodyPr>
          <a:lstStyle>
            <a:lvl1pPr>
              <a:defRPr sz="1800"/>
            </a:lvl1pPr>
            <a:lvl2pPr>
              <a:defRPr sz="1800"/>
            </a:lvl2pPr>
            <a:lvl3pPr>
              <a:defRPr sz="1800"/>
            </a:lvl3pPr>
            <a:lvl4pPr>
              <a:defRPr sz="1800"/>
            </a:lvl4pPr>
            <a:lvl5pPr>
              <a:defRPr sz="1800"/>
            </a:lvl5pPr>
          </a:lstStyle>
          <a:p>
            <a:pPr lvl="0" rtl="0"/>
            <a:r>
              <a:rPr lang="es-MX" noProof="0"/>
              <a:t>Haz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posición de fecha 6">
            <a:extLst>
              <a:ext uri="{FF2B5EF4-FFF2-40B4-BE49-F238E27FC236}">
                <a16:creationId xmlns:a16="http://schemas.microsoft.com/office/drawing/2014/main" id="{2AA4E5D6-7075-4584-BD43-D966F0B58E6D}"/>
              </a:ext>
            </a:extLst>
          </p:cNvPr>
          <p:cNvSpPr>
            <a:spLocks noGrp="1"/>
          </p:cNvSpPr>
          <p:nvPr>
            <p:ph type="dt" sz="half" idx="10"/>
          </p:nvPr>
        </p:nvSpPr>
        <p:spPr/>
        <p:txBody>
          <a:bodyPr rtlCol="0"/>
          <a:lstStyle/>
          <a:p>
            <a:pPr rtl="0"/>
            <a:r>
              <a:rPr lang="es-MX" noProof="0"/>
              <a:t>3/9/20XX</a:t>
            </a:r>
          </a:p>
        </p:txBody>
      </p:sp>
      <p:sp>
        <p:nvSpPr>
          <p:cNvPr id="8" name="Marcador de posición de pie de página 7">
            <a:extLst>
              <a:ext uri="{FF2B5EF4-FFF2-40B4-BE49-F238E27FC236}">
                <a16:creationId xmlns:a16="http://schemas.microsoft.com/office/drawing/2014/main" id="{8C38B83D-8A05-4F3C-A409-1602C9630750}"/>
              </a:ext>
            </a:extLst>
          </p:cNvPr>
          <p:cNvSpPr>
            <a:spLocks noGrp="1"/>
          </p:cNvSpPr>
          <p:nvPr>
            <p:ph type="ftr" sz="quarter" idx="11"/>
          </p:nvPr>
        </p:nvSpPr>
        <p:spPr/>
        <p:txBody>
          <a:bodyPr rtlCol="0"/>
          <a:lstStyle/>
          <a:p>
            <a:pPr rtl="0"/>
            <a:r>
              <a:rPr lang="es-MX" noProof="0"/>
              <a:t>Título de presentación</a:t>
            </a:r>
          </a:p>
        </p:txBody>
      </p:sp>
      <p:sp>
        <p:nvSpPr>
          <p:cNvPr id="9" name="Marcador de posición de número de diapositiva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rtlCol="0"/>
          <a:lstStyle/>
          <a:p>
            <a:pPr rtl="0"/>
            <a:fld id="{B9713C8C-8E70-45D5-AE59-23E60168254E}" type="slidenum">
              <a:rPr lang="es-MX" noProof="0" smtClean="0"/>
              <a:t>‹Nº›</a:t>
            </a:fld>
            <a:endParaRPr lang="es-MX" noProof="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 name="Marcador de posición de texto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posición de fecha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s-MX" noProof="0"/>
              <a:t>3/9/20XX</a:t>
            </a:r>
            <a:endParaRPr lang="es-MX" noProof="0" dirty="0"/>
          </a:p>
        </p:txBody>
      </p:sp>
      <p:sp>
        <p:nvSpPr>
          <p:cNvPr id="5" name="Marcador de posición de pie de página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MX" noProof="0"/>
              <a:t>Título de presentación</a:t>
            </a:r>
          </a:p>
        </p:txBody>
      </p:sp>
      <p:sp>
        <p:nvSpPr>
          <p:cNvPr id="6" name="Marcador de número de diapositiva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9713C8C-8E70-45D5-AE59-23E60168254E}" type="slidenum">
              <a:rPr lang="es-MX" noProof="0" smtClean="0"/>
              <a:t>‹Nº›</a:t>
            </a:fld>
            <a:endParaRPr lang="es-MX" noProof="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e-learning.universidadbritanica.edu.mx/pluginfile.php/172253/mod_resource/content/0/3.1-%203.2%20La%20sociolog%C3%ADa%20y%20sus%20conceptos%20b%C3%A1sicos%2C%20sociedad.pdf" TargetMode="External"/><Relationship Id="rId2" Type="http://schemas.openxmlformats.org/officeDocument/2006/relationships/hyperlink" Target="https://e-learning.universidadbritanica.edu.mx/pluginfile.php/172255/mod_resource/content/0/3.5-%203.7%20Concepto%20de%20sociolog%C3%ADa%20de%20la%20educaci%C3%B3n.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8CF5B-E8DE-48F3-9581-51BBEC47AE73}"/>
              </a:ext>
            </a:extLst>
          </p:cNvPr>
          <p:cNvSpPr>
            <a:spLocks noGrp="1"/>
          </p:cNvSpPr>
          <p:nvPr>
            <p:ph type="title"/>
          </p:nvPr>
        </p:nvSpPr>
        <p:spPr>
          <a:xfrm>
            <a:off x="935021" y="0"/>
            <a:ext cx="3761709" cy="2953512"/>
          </a:xfrm>
        </p:spPr>
        <p:txBody>
          <a:bodyPr rtlCol="0" anchor="b">
            <a:normAutofit/>
          </a:bodyPr>
          <a:lstStyle/>
          <a:p>
            <a:pPr algn="ctr"/>
            <a:r>
              <a:rPr lang="es-MX" dirty="0"/>
              <a:t>SOCIOLOGÍA </a:t>
            </a:r>
            <a:br>
              <a:rPr lang="es-MX" dirty="0"/>
            </a:br>
            <a:r>
              <a:rPr lang="es-MX" dirty="0"/>
              <a:t>DE LA EDUCACIÓN</a:t>
            </a:r>
          </a:p>
        </p:txBody>
      </p:sp>
      <p:pic>
        <p:nvPicPr>
          <p:cNvPr id="4" name="Gráfico 1">
            <a:extLst>
              <a:ext uri="{FF2B5EF4-FFF2-40B4-BE49-F238E27FC236}">
                <a16:creationId xmlns:a16="http://schemas.microsoft.com/office/drawing/2014/main" id="{E243A921-494F-D5CD-4852-3E00A75092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59168" y="1193292"/>
            <a:ext cx="4489704" cy="4489704"/>
          </a:xfrm>
          <a:prstGeom prst="rect">
            <a:avLst/>
          </a:prstGeom>
        </p:spPr>
      </p:pic>
      <p:sp>
        <p:nvSpPr>
          <p:cNvPr id="3" name="Subtítulo 2">
            <a:extLst>
              <a:ext uri="{FF2B5EF4-FFF2-40B4-BE49-F238E27FC236}">
                <a16:creationId xmlns:a16="http://schemas.microsoft.com/office/drawing/2014/main" id="{EF5D29EF-CFED-41EF-9138-BE844655F339}"/>
              </a:ext>
            </a:extLst>
          </p:cNvPr>
          <p:cNvSpPr>
            <a:spLocks noGrp="1"/>
          </p:cNvSpPr>
          <p:nvPr>
            <p:ph type="body" sz="half" idx="2"/>
          </p:nvPr>
        </p:nvSpPr>
        <p:spPr>
          <a:xfrm>
            <a:off x="5495362" y="254512"/>
            <a:ext cx="6645623" cy="2208468"/>
          </a:xfrm>
        </p:spPr>
        <p:txBody>
          <a:bodyPr rtlCol="0">
            <a:noAutofit/>
          </a:bodyPr>
          <a:lstStyle/>
          <a:p>
            <a:pPr algn="ctr" rtl="0"/>
            <a:r>
              <a:rPr lang="es-MX" sz="4400" b="1" dirty="0"/>
              <a:t>Universidad británica</a:t>
            </a:r>
          </a:p>
          <a:p>
            <a:pPr algn="ctr" rtl="0"/>
            <a:endParaRPr lang="es-MX" sz="4400" b="1" dirty="0"/>
          </a:p>
          <a:p>
            <a:pPr algn="ctr" rtl="0"/>
            <a:endParaRPr lang="es-MX" sz="4400" b="1" dirty="0"/>
          </a:p>
          <a:p>
            <a:pPr algn="ctr" rtl="0"/>
            <a:endParaRPr lang="es-MX" sz="4400" b="1" dirty="0"/>
          </a:p>
          <a:p>
            <a:pPr algn="ctr" rtl="0"/>
            <a:endParaRPr lang="es-MX" sz="4400" b="1" dirty="0"/>
          </a:p>
          <a:p>
            <a:pPr algn="ctr" rtl="0"/>
            <a:endParaRPr lang="es-MX" sz="4400" b="1" dirty="0"/>
          </a:p>
          <a:p>
            <a:pPr algn="ctr" rtl="0"/>
            <a:endParaRPr lang="es-MX" sz="4400" b="1" dirty="0"/>
          </a:p>
          <a:p>
            <a:pPr algn="ctr" rtl="0"/>
            <a:r>
              <a:rPr lang="es-MX" sz="4400" b="1" dirty="0"/>
              <a:t>Facultad de pedagogía</a:t>
            </a:r>
          </a:p>
        </p:txBody>
      </p:sp>
      <p:sp>
        <p:nvSpPr>
          <p:cNvPr id="9" name="Date Placeholder 4">
            <a:extLst>
              <a:ext uri="{FF2B5EF4-FFF2-40B4-BE49-F238E27FC236}">
                <a16:creationId xmlns:a16="http://schemas.microsoft.com/office/drawing/2014/main" id="{E32DE957-169D-DB5D-2037-CB21208F11F6}"/>
              </a:ext>
            </a:extLst>
          </p:cNvPr>
          <p:cNvSpPr>
            <a:spLocks noGrp="1"/>
          </p:cNvSpPr>
          <p:nvPr>
            <p:ph type="dt" sz="half" idx="10"/>
          </p:nvPr>
        </p:nvSpPr>
        <p:spPr>
          <a:xfrm>
            <a:off x="838200" y="6356350"/>
            <a:ext cx="2743200" cy="365125"/>
          </a:xfrm>
        </p:spPr>
        <p:txBody>
          <a:bodyPr/>
          <a:lstStyle/>
          <a:p>
            <a:pPr rtl="0">
              <a:spcAft>
                <a:spcPts val="600"/>
              </a:spcAft>
            </a:pPr>
            <a:r>
              <a:rPr lang="es-MX" noProof="0" dirty="0"/>
              <a:t>05/10/2024</a:t>
            </a:r>
          </a:p>
        </p:txBody>
      </p:sp>
      <p:sp>
        <p:nvSpPr>
          <p:cNvPr id="11" name="Footer Placeholder 5">
            <a:extLst>
              <a:ext uri="{FF2B5EF4-FFF2-40B4-BE49-F238E27FC236}">
                <a16:creationId xmlns:a16="http://schemas.microsoft.com/office/drawing/2014/main" id="{65AA9400-4DDA-123F-DA3F-F01E543AF919}"/>
              </a:ext>
            </a:extLst>
          </p:cNvPr>
          <p:cNvSpPr>
            <a:spLocks noGrp="1"/>
          </p:cNvSpPr>
          <p:nvPr>
            <p:ph type="ftr" sz="quarter" idx="11"/>
          </p:nvPr>
        </p:nvSpPr>
        <p:spPr>
          <a:xfrm>
            <a:off x="643128" y="3525300"/>
            <a:ext cx="5257800" cy="365125"/>
          </a:xfrm>
        </p:spPr>
        <p:txBody>
          <a:bodyPr/>
          <a:lstStyle/>
          <a:p>
            <a:pPr rtl="0">
              <a:spcAft>
                <a:spcPts val="600"/>
              </a:spcAft>
            </a:pPr>
            <a:r>
              <a:rPr lang="es-MX" sz="4000" b="1" noProof="0" dirty="0"/>
              <a:t>Cultura y sociedad</a:t>
            </a:r>
          </a:p>
        </p:txBody>
      </p:sp>
      <p:sp>
        <p:nvSpPr>
          <p:cNvPr id="13" name="Slide Number Placeholder 6">
            <a:extLst>
              <a:ext uri="{FF2B5EF4-FFF2-40B4-BE49-F238E27FC236}">
                <a16:creationId xmlns:a16="http://schemas.microsoft.com/office/drawing/2014/main" id="{A06518DE-C71C-61AE-DF90-CB01A98346FC}"/>
              </a:ext>
            </a:extLst>
          </p:cNvPr>
          <p:cNvSpPr>
            <a:spLocks noGrp="1"/>
          </p:cNvSpPr>
          <p:nvPr>
            <p:ph type="sldNum" sz="quarter" idx="12"/>
          </p:nvPr>
        </p:nvSpPr>
        <p:spPr>
          <a:xfrm>
            <a:off x="8610600" y="6356350"/>
            <a:ext cx="2743200" cy="365125"/>
          </a:xfrm>
        </p:spPr>
        <p:txBody>
          <a:bodyPr/>
          <a:lstStyle/>
          <a:p>
            <a:pPr rtl="0">
              <a:spcAft>
                <a:spcPts val="600"/>
              </a:spcAft>
            </a:pPr>
            <a:fld id="{B9713C8C-8E70-45D5-AE59-23E60168254E}" type="slidenum">
              <a:rPr lang="es-MX" noProof="0" smtClean="0"/>
              <a:pPr rtl="0">
                <a:spcAft>
                  <a:spcPts val="600"/>
                </a:spcAft>
              </a:pPr>
              <a:t>1</a:t>
            </a:fld>
            <a:endParaRPr lang="es-MX" noProof="0"/>
          </a:p>
        </p:txBody>
      </p:sp>
      <p:sp>
        <p:nvSpPr>
          <p:cNvPr id="6" name="CuadroTexto 5">
            <a:extLst>
              <a:ext uri="{FF2B5EF4-FFF2-40B4-BE49-F238E27FC236}">
                <a16:creationId xmlns:a16="http://schemas.microsoft.com/office/drawing/2014/main" id="{0F3F2D4C-B956-3D9A-0443-6571F3A68A2F}"/>
              </a:ext>
            </a:extLst>
          </p:cNvPr>
          <p:cNvSpPr txBox="1"/>
          <p:nvPr/>
        </p:nvSpPr>
        <p:spPr>
          <a:xfrm>
            <a:off x="643128" y="5419437"/>
            <a:ext cx="6194322" cy="538609"/>
          </a:xfrm>
          <a:prstGeom prst="rect">
            <a:avLst/>
          </a:prstGeom>
          <a:noFill/>
        </p:spPr>
        <p:txBody>
          <a:bodyPr wrap="square">
            <a:spAutoFit/>
          </a:bodyPr>
          <a:lstStyle/>
          <a:p>
            <a:r>
              <a:rPr lang="es-MX" sz="1800" dirty="0">
                <a:solidFill>
                  <a:srgbClr val="156082"/>
                </a:solidFill>
                <a:effectLst/>
                <a:latin typeface="Aptos" panose="020B0004020202020204" pitchFamily="34" charset="0"/>
                <a:ea typeface="Times New Roman" panose="02020603050405020304" pitchFamily="18" charset="0"/>
                <a:cs typeface="Times New Roman" panose="02020603050405020304" pitchFamily="18" charset="0"/>
              </a:rPr>
              <a:t>MARÍA DE LOURDES MÉNDEZ REYES</a:t>
            </a:r>
            <a:endParaRPr lang="es-MX" sz="1400" dirty="0">
              <a:effectLst/>
              <a:latin typeface="Aptos" panose="020B0004020202020204" pitchFamily="34" charset="0"/>
              <a:ea typeface="Times New Roman" panose="02020603050405020304" pitchFamily="18" charset="0"/>
              <a:cs typeface="Times New Roman" panose="02020603050405020304" pitchFamily="18" charset="0"/>
            </a:endParaRPr>
          </a:p>
          <a:p>
            <a:r>
              <a:rPr lang="es-MX" sz="1100" cap="all" dirty="0">
                <a:solidFill>
                  <a:srgbClr val="595959"/>
                </a:solidFill>
                <a:effectLst/>
                <a:latin typeface="Aptos" panose="020B0004020202020204" pitchFamily="34" charset="0"/>
                <a:ea typeface="Times New Roman" panose="02020603050405020304" pitchFamily="18" charset="0"/>
                <a:cs typeface="Times New Roman" panose="02020603050405020304" pitchFamily="18" charset="0"/>
              </a:rPr>
              <a:t>profesora</a:t>
            </a:r>
            <a:endParaRPr lang="es-MX" sz="14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D599A9D2-3F0E-B511-3ADC-BDE41A3CC913}"/>
              </a:ext>
            </a:extLst>
          </p:cNvPr>
          <p:cNvSpPr txBox="1"/>
          <p:nvPr/>
        </p:nvSpPr>
        <p:spPr>
          <a:xfrm>
            <a:off x="643128" y="4950981"/>
            <a:ext cx="6194322" cy="538609"/>
          </a:xfrm>
          <a:prstGeom prst="rect">
            <a:avLst/>
          </a:prstGeom>
          <a:noFill/>
        </p:spPr>
        <p:txBody>
          <a:bodyPr wrap="square">
            <a:spAutoFit/>
          </a:bodyPr>
          <a:lstStyle/>
          <a:p>
            <a:r>
              <a:rPr lang="es-MX" sz="1800" dirty="0">
                <a:solidFill>
                  <a:srgbClr val="156082"/>
                </a:solidFill>
                <a:effectLst/>
                <a:latin typeface="Aptos" panose="020B0004020202020204" pitchFamily="34" charset="0"/>
                <a:ea typeface="Times New Roman" panose="02020603050405020304" pitchFamily="18" charset="0"/>
                <a:cs typeface="Times New Roman" panose="02020603050405020304" pitchFamily="18" charset="0"/>
              </a:rPr>
              <a:t>ROCÍO ROSALES RODRÍGUEZ</a:t>
            </a:r>
            <a:endParaRPr lang="es-MX" sz="1400" dirty="0">
              <a:effectLst/>
              <a:latin typeface="Aptos" panose="020B0004020202020204" pitchFamily="34" charset="0"/>
              <a:ea typeface="Times New Roman" panose="02020603050405020304" pitchFamily="18" charset="0"/>
              <a:cs typeface="Times New Roman" panose="02020603050405020304" pitchFamily="18" charset="0"/>
            </a:endParaRPr>
          </a:p>
          <a:p>
            <a:r>
              <a:rPr lang="es-MX" sz="1100" cap="all" dirty="0">
                <a:solidFill>
                  <a:srgbClr val="595959"/>
                </a:solidFill>
                <a:effectLst/>
                <a:latin typeface="Aptos" panose="020B0004020202020204" pitchFamily="34" charset="0"/>
                <a:ea typeface="Times New Roman" panose="02020603050405020304" pitchFamily="18" charset="0"/>
                <a:cs typeface="Times New Roman" panose="02020603050405020304" pitchFamily="18" charset="0"/>
              </a:rPr>
              <a:t>ALUMNA</a:t>
            </a:r>
            <a:endParaRPr lang="es-MX" sz="14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C7BDB-B7D1-465C-9965-C0C4D79D10F4}"/>
              </a:ext>
            </a:extLst>
          </p:cNvPr>
          <p:cNvSpPr>
            <a:spLocks noGrp="1"/>
          </p:cNvSpPr>
          <p:nvPr>
            <p:ph type="title"/>
          </p:nvPr>
        </p:nvSpPr>
        <p:spPr/>
        <p:txBody>
          <a:bodyPr rtlCol="0"/>
          <a:lstStyle/>
          <a:p>
            <a:pPr rtl="0"/>
            <a:r>
              <a:rPr lang="es-MX" dirty="0"/>
              <a:t>La sociología de la educación</a:t>
            </a:r>
          </a:p>
        </p:txBody>
      </p:sp>
      <p:sp>
        <p:nvSpPr>
          <p:cNvPr id="6" name="Marcador de posición de fecha 5">
            <a:extLst>
              <a:ext uri="{FF2B5EF4-FFF2-40B4-BE49-F238E27FC236}">
                <a16:creationId xmlns:a16="http://schemas.microsoft.com/office/drawing/2014/main" id="{FFA9757F-0365-4F15-86D3-6165DFD49085}"/>
              </a:ext>
            </a:extLst>
          </p:cNvPr>
          <p:cNvSpPr>
            <a:spLocks noGrp="1"/>
          </p:cNvSpPr>
          <p:nvPr>
            <p:ph type="dt" sz="half" idx="10"/>
          </p:nvPr>
        </p:nvSpPr>
        <p:spPr/>
        <p:txBody>
          <a:bodyPr rtlCol="0"/>
          <a:lstStyle/>
          <a:p>
            <a:pPr rtl="0"/>
            <a:r>
              <a:rPr lang="es-MX" dirty="0"/>
              <a:t>05/10/2024</a:t>
            </a:r>
          </a:p>
        </p:txBody>
      </p:sp>
      <p:sp>
        <p:nvSpPr>
          <p:cNvPr id="7" name="Marcador de posición de pie de página 6">
            <a:extLst>
              <a:ext uri="{FF2B5EF4-FFF2-40B4-BE49-F238E27FC236}">
                <a16:creationId xmlns:a16="http://schemas.microsoft.com/office/drawing/2014/main" id="{BD13B003-BFA7-43DB-9005-32EFF68D1340}"/>
              </a:ext>
            </a:extLst>
          </p:cNvPr>
          <p:cNvSpPr>
            <a:spLocks noGrp="1"/>
          </p:cNvSpPr>
          <p:nvPr>
            <p:ph type="ftr" sz="quarter" idx="11"/>
          </p:nvPr>
        </p:nvSpPr>
        <p:spPr/>
        <p:txBody>
          <a:bodyPr rtlCol="0"/>
          <a:lstStyle/>
          <a:p>
            <a:pPr rtl="0"/>
            <a:r>
              <a:rPr lang="es-MX" dirty="0"/>
              <a:t>Sociedad y cultura</a:t>
            </a:r>
          </a:p>
        </p:txBody>
      </p:sp>
      <p:sp>
        <p:nvSpPr>
          <p:cNvPr id="8" name="Marcador de posición de número de diapositiva 7">
            <a:extLst>
              <a:ext uri="{FF2B5EF4-FFF2-40B4-BE49-F238E27FC236}">
                <a16:creationId xmlns:a16="http://schemas.microsoft.com/office/drawing/2014/main" id="{60264F83-93CE-4B81-87A0-2FF1A991148D}"/>
              </a:ext>
            </a:extLst>
          </p:cNvPr>
          <p:cNvSpPr>
            <a:spLocks noGrp="1"/>
          </p:cNvSpPr>
          <p:nvPr>
            <p:ph type="sldNum" sz="quarter" idx="12"/>
          </p:nvPr>
        </p:nvSpPr>
        <p:spPr/>
        <p:txBody>
          <a:bodyPr rtlCol="0"/>
          <a:lstStyle/>
          <a:p>
            <a:pPr rtl="0"/>
            <a:fld id="{B9713C8C-8E70-45D5-AE59-23E60168254E}" type="slidenum">
              <a:rPr lang="es-MX" smtClean="0"/>
              <a:t>10</a:t>
            </a:fld>
            <a:endParaRPr lang="es-MX" dirty="0"/>
          </a:p>
        </p:txBody>
      </p:sp>
      <p:sp>
        <p:nvSpPr>
          <p:cNvPr id="4" name="Marcador de contenido 3">
            <a:extLst>
              <a:ext uri="{FF2B5EF4-FFF2-40B4-BE49-F238E27FC236}">
                <a16:creationId xmlns:a16="http://schemas.microsoft.com/office/drawing/2014/main" id="{635F0C15-2ED9-0427-4B4E-798839F84503}"/>
              </a:ext>
            </a:extLst>
          </p:cNvPr>
          <p:cNvSpPr>
            <a:spLocks noGrp="1"/>
          </p:cNvSpPr>
          <p:nvPr>
            <p:ph idx="1"/>
          </p:nvPr>
        </p:nvSpPr>
        <p:spPr>
          <a:xfrm>
            <a:off x="484238" y="1690688"/>
            <a:ext cx="8291052" cy="4160520"/>
          </a:xfrm>
        </p:spPr>
        <p:txBody>
          <a:bodyPr>
            <a:normAutofit fontScale="85000" lnSpcReduction="20000"/>
          </a:bodyPr>
          <a:lstStyle/>
          <a:p>
            <a:pPr algn="just"/>
            <a:r>
              <a:rPr lang="es-MX" dirty="0"/>
              <a:t>Sirve para mostrar cómo opera el trabajo intelectual en un campo específico, es decir, para analizar las interdependencias que existen entre unos modelos de análisis y otros, las permanencias y las innovaciones. </a:t>
            </a:r>
          </a:p>
          <a:p>
            <a:pPr algn="just"/>
            <a:r>
              <a:rPr lang="es-MX" dirty="0"/>
              <a:t>Se plantea la necesidad de comprender no solo las funciones explicitas, sino también las funciones latentes que desempeña la escuela.</a:t>
            </a:r>
          </a:p>
          <a:p>
            <a:pPr algn="just"/>
            <a:r>
              <a:rPr lang="es-MX" dirty="0"/>
              <a:t>Cuestiona las teorías en el sistema escolar a una institución destinada fundamentalmente a favoreces la movilidad social, la igualdad de oportunidades, la equidad en el proceso educativo y una mayor justicia social. </a:t>
            </a:r>
          </a:p>
        </p:txBody>
      </p:sp>
    </p:spTree>
    <p:extLst>
      <p:ext uri="{BB962C8B-B14F-4D97-AF65-F5344CB8AC3E}">
        <p14:creationId xmlns:p14="http://schemas.microsoft.com/office/powerpoint/2010/main" val="97015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9B795-03E9-4E34-9357-C0628914ABA2}"/>
              </a:ext>
            </a:extLst>
          </p:cNvPr>
          <p:cNvSpPr>
            <a:spLocks noGrp="1"/>
          </p:cNvSpPr>
          <p:nvPr>
            <p:ph type="title"/>
          </p:nvPr>
        </p:nvSpPr>
        <p:spPr/>
        <p:txBody>
          <a:bodyPr rtlCol="0"/>
          <a:lstStyle/>
          <a:p>
            <a:pPr rtl="0"/>
            <a:r>
              <a:rPr lang="es-MX" dirty="0"/>
              <a:t>Funciones sociales de la educación</a:t>
            </a:r>
          </a:p>
        </p:txBody>
      </p:sp>
      <p:sp>
        <p:nvSpPr>
          <p:cNvPr id="3" name="Marcador de posición de texto 2">
            <a:extLst>
              <a:ext uri="{FF2B5EF4-FFF2-40B4-BE49-F238E27FC236}">
                <a16:creationId xmlns:a16="http://schemas.microsoft.com/office/drawing/2014/main" id="{4DFE2606-01A6-42E1-92A6-3DE26CCE73C0}"/>
              </a:ext>
            </a:extLst>
          </p:cNvPr>
          <p:cNvSpPr>
            <a:spLocks noGrp="1"/>
          </p:cNvSpPr>
          <p:nvPr>
            <p:ph type="body" idx="1"/>
          </p:nvPr>
        </p:nvSpPr>
        <p:spPr/>
        <p:txBody>
          <a:bodyPr rtlCol="0"/>
          <a:lstStyle/>
          <a:p>
            <a:pPr rtl="0"/>
            <a:r>
              <a:rPr lang="es-MX" dirty="0"/>
              <a:t>Educación</a:t>
            </a:r>
          </a:p>
        </p:txBody>
      </p:sp>
      <p:sp>
        <p:nvSpPr>
          <p:cNvPr id="4" name="Marcador de posición de contenido 3">
            <a:extLst>
              <a:ext uri="{FF2B5EF4-FFF2-40B4-BE49-F238E27FC236}">
                <a16:creationId xmlns:a16="http://schemas.microsoft.com/office/drawing/2014/main" id="{E337187F-D166-43ED-8E27-C7B4508E5C45}"/>
              </a:ext>
            </a:extLst>
          </p:cNvPr>
          <p:cNvSpPr>
            <a:spLocks noGrp="1"/>
          </p:cNvSpPr>
          <p:nvPr>
            <p:ph sz="half" idx="2"/>
          </p:nvPr>
        </p:nvSpPr>
        <p:spPr/>
        <p:txBody>
          <a:bodyPr rtlCol="0"/>
          <a:lstStyle/>
          <a:p>
            <a:pPr rtl="0"/>
            <a:r>
              <a:rPr lang="es-MX" dirty="0"/>
              <a:t>Para llevar a cabo cualquier análisis del fenómeno educativo, deberán ser tomadas en cuenta las relaciones sociales y las características ideológicas de los actores involucrados en la lucha por transformar y conducir a la educación. </a:t>
            </a:r>
          </a:p>
        </p:txBody>
      </p:sp>
      <p:sp>
        <p:nvSpPr>
          <p:cNvPr id="5" name="Marcador de posición de texto 4">
            <a:extLst>
              <a:ext uri="{FF2B5EF4-FFF2-40B4-BE49-F238E27FC236}">
                <a16:creationId xmlns:a16="http://schemas.microsoft.com/office/drawing/2014/main" id="{B7E83021-5261-4534-AFFC-8C3A397ABC0B}"/>
              </a:ext>
            </a:extLst>
          </p:cNvPr>
          <p:cNvSpPr>
            <a:spLocks noGrp="1"/>
          </p:cNvSpPr>
          <p:nvPr>
            <p:ph type="body" sz="quarter" idx="3"/>
          </p:nvPr>
        </p:nvSpPr>
        <p:spPr/>
        <p:txBody>
          <a:bodyPr rtlCol="0"/>
          <a:lstStyle/>
          <a:p>
            <a:pPr rtl="0"/>
            <a:r>
              <a:rPr lang="es-MX" dirty="0"/>
              <a:t>La filosofía social</a:t>
            </a:r>
          </a:p>
        </p:txBody>
      </p:sp>
      <p:sp>
        <p:nvSpPr>
          <p:cNvPr id="6" name="Marcador de posición de contenido 5">
            <a:extLst>
              <a:ext uri="{FF2B5EF4-FFF2-40B4-BE49-F238E27FC236}">
                <a16:creationId xmlns:a16="http://schemas.microsoft.com/office/drawing/2014/main" id="{371770C1-2986-4925-A7A9-598470F1C23C}"/>
              </a:ext>
            </a:extLst>
          </p:cNvPr>
          <p:cNvSpPr>
            <a:spLocks noGrp="1"/>
          </p:cNvSpPr>
          <p:nvPr>
            <p:ph sz="quarter" idx="4"/>
          </p:nvPr>
        </p:nvSpPr>
        <p:spPr/>
        <p:txBody>
          <a:bodyPr rtlCol="0"/>
          <a:lstStyle/>
          <a:p>
            <a:pPr rtl="0"/>
            <a:r>
              <a:rPr lang="es-MX" sz="1800" dirty="0"/>
              <a:t>Observa una relación de dependencia entre el desarrollo del conocimiento en el proceso de enseñanza- aprendizaje, con el desarrollo de la organización social, productiva o de la civilización. </a:t>
            </a:r>
          </a:p>
        </p:txBody>
      </p:sp>
      <p:sp>
        <p:nvSpPr>
          <p:cNvPr id="7" name="Marcador de posición de fecha 5">
            <a:extLst>
              <a:ext uri="{FF2B5EF4-FFF2-40B4-BE49-F238E27FC236}">
                <a16:creationId xmlns:a16="http://schemas.microsoft.com/office/drawing/2014/main" id="{608D1D4A-3ABF-47FD-9E9F-50C12B4A3A01}"/>
              </a:ext>
            </a:extLst>
          </p:cNvPr>
          <p:cNvSpPr>
            <a:spLocks noGrp="1"/>
          </p:cNvSpPr>
          <p:nvPr>
            <p:ph type="dt" sz="half" idx="10"/>
          </p:nvPr>
        </p:nvSpPr>
        <p:spPr/>
        <p:txBody>
          <a:bodyPr rtlCol="0"/>
          <a:lstStyle/>
          <a:p>
            <a:pPr rtl="0"/>
            <a:r>
              <a:rPr lang="es-MX" dirty="0"/>
              <a:t>05/10/2024</a:t>
            </a:r>
          </a:p>
        </p:txBody>
      </p:sp>
      <p:sp>
        <p:nvSpPr>
          <p:cNvPr id="8" name="Marcador de posición de pie de página 6">
            <a:extLst>
              <a:ext uri="{FF2B5EF4-FFF2-40B4-BE49-F238E27FC236}">
                <a16:creationId xmlns:a16="http://schemas.microsoft.com/office/drawing/2014/main" id="{A0DB317D-4A72-44A9-B888-2974D6C16CFD}"/>
              </a:ext>
            </a:extLst>
          </p:cNvPr>
          <p:cNvSpPr>
            <a:spLocks noGrp="1"/>
          </p:cNvSpPr>
          <p:nvPr>
            <p:ph type="ftr" sz="quarter" idx="11"/>
          </p:nvPr>
        </p:nvSpPr>
        <p:spPr/>
        <p:txBody>
          <a:bodyPr rtlCol="0"/>
          <a:lstStyle/>
          <a:p>
            <a:pPr rtl="0"/>
            <a:r>
              <a:rPr lang="es-MX" dirty="0"/>
              <a:t>Sociedad y cultura</a:t>
            </a:r>
          </a:p>
        </p:txBody>
      </p:sp>
      <p:sp>
        <p:nvSpPr>
          <p:cNvPr id="9" name="Marcador de posición de número de diapositiva 7">
            <a:extLst>
              <a:ext uri="{FF2B5EF4-FFF2-40B4-BE49-F238E27FC236}">
                <a16:creationId xmlns:a16="http://schemas.microsoft.com/office/drawing/2014/main" id="{E2ACE18F-7572-4B57-B093-F422098CCA80}"/>
              </a:ext>
            </a:extLst>
          </p:cNvPr>
          <p:cNvSpPr>
            <a:spLocks noGrp="1"/>
          </p:cNvSpPr>
          <p:nvPr>
            <p:ph type="sldNum" sz="quarter" idx="12"/>
          </p:nvPr>
        </p:nvSpPr>
        <p:spPr/>
        <p:txBody>
          <a:bodyPr rtlCol="0"/>
          <a:lstStyle/>
          <a:p>
            <a:pPr rtl="0"/>
            <a:fld id="{590024A9-0184-448B-881E-CC722A916CB1}" type="slidenum">
              <a:rPr lang="es-MX" smtClean="0"/>
              <a:pPr rtl="0"/>
              <a:t>11</a:t>
            </a:fld>
            <a:endParaRPr lang="es-MX"/>
          </a:p>
        </p:txBody>
      </p:sp>
    </p:spTree>
    <p:extLst>
      <p:ext uri="{BB962C8B-B14F-4D97-AF65-F5344CB8AC3E}">
        <p14:creationId xmlns:p14="http://schemas.microsoft.com/office/powerpoint/2010/main" val="197494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C02B0-6114-45FA-BF40-69F0FB5E2F14}"/>
              </a:ext>
            </a:extLst>
          </p:cNvPr>
          <p:cNvSpPr>
            <a:spLocks noGrp="1"/>
          </p:cNvSpPr>
          <p:nvPr>
            <p:ph type="title"/>
          </p:nvPr>
        </p:nvSpPr>
        <p:spPr/>
        <p:txBody>
          <a:bodyPr rtlCol="0"/>
          <a:lstStyle/>
          <a:p>
            <a:pPr rtl="0"/>
            <a:r>
              <a:rPr lang="es-MX" dirty="0"/>
              <a:t>Fines educativos </a:t>
            </a:r>
          </a:p>
        </p:txBody>
      </p:sp>
      <p:sp>
        <p:nvSpPr>
          <p:cNvPr id="4" name="Marcador de posición de contenido 3">
            <a:extLst>
              <a:ext uri="{FF2B5EF4-FFF2-40B4-BE49-F238E27FC236}">
                <a16:creationId xmlns:a16="http://schemas.microsoft.com/office/drawing/2014/main" id="{B32D0151-A8F0-46E3-8A2B-11A93ECEEC14}"/>
              </a:ext>
            </a:extLst>
          </p:cNvPr>
          <p:cNvSpPr>
            <a:spLocks noGrp="1"/>
          </p:cNvSpPr>
          <p:nvPr>
            <p:ph sz="half" idx="2"/>
          </p:nvPr>
        </p:nvSpPr>
        <p:spPr>
          <a:xfrm>
            <a:off x="626617" y="2369499"/>
            <a:ext cx="5485606" cy="3986851"/>
          </a:xfrm>
        </p:spPr>
        <p:txBody>
          <a:bodyPr rtlCol="0">
            <a:normAutofit/>
          </a:bodyPr>
          <a:lstStyle/>
          <a:p>
            <a:pPr algn="just" rtl="0"/>
            <a:r>
              <a:rPr lang="es-MX" sz="1800" dirty="0"/>
              <a:t>Conocer y evaluar hasta cierto punto las metas educativas institucionales a corto, mediano y largo plazo. La posibilidad de planeación, tanto como el replanteamiento de objetivos y metas, crisis o cambios sociales que en principio representan la etapa histórica que quisiéramos analizar.</a:t>
            </a:r>
          </a:p>
          <a:p>
            <a:pPr rtl="0"/>
            <a:endParaRPr lang="es-MX" dirty="0"/>
          </a:p>
        </p:txBody>
      </p:sp>
      <p:sp>
        <p:nvSpPr>
          <p:cNvPr id="6" name="Marcador de posición de contenido 5">
            <a:extLst>
              <a:ext uri="{FF2B5EF4-FFF2-40B4-BE49-F238E27FC236}">
                <a16:creationId xmlns:a16="http://schemas.microsoft.com/office/drawing/2014/main" id="{D5218CF3-AC6F-43C5-8862-AA88D121070B}"/>
              </a:ext>
            </a:extLst>
          </p:cNvPr>
          <p:cNvSpPr>
            <a:spLocks noGrp="1"/>
          </p:cNvSpPr>
          <p:nvPr>
            <p:ph sz="quarter" idx="4"/>
          </p:nvPr>
        </p:nvSpPr>
        <p:spPr>
          <a:xfrm>
            <a:off x="6469781" y="2378871"/>
            <a:ext cx="3367238" cy="3063240"/>
          </a:xfrm>
        </p:spPr>
        <p:txBody>
          <a:bodyPr rtlCol="0">
            <a:normAutofit/>
          </a:bodyPr>
          <a:lstStyle/>
          <a:p>
            <a:pPr algn="just" rtl="0"/>
            <a:r>
              <a:rPr lang="es-MX" sz="1800" dirty="0"/>
              <a:t>A través de las formas que adoptan o mantienen en cada etapa de su transformación histórica. </a:t>
            </a:r>
          </a:p>
          <a:p>
            <a:pPr rtl="0"/>
            <a:endParaRPr lang="es-MX" dirty="0"/>
          </a:p>
        </p:txBody>
      </p:sp>
      <p:sp>
        <p:nvSpPr>
          <p:cNvPr id="9" name="Marcador de posición de fecha 8">
            <a:extLst>
              <a:ext uri="{FF2B5EF4-FFF2-40B4-BE49-F238E27FC236}">
                <a16:creationId xmlns:a16="http://schemas.microsoft.com/office/drawing/2014/main" id="{B08B8075-F79F-470A-9ADE-E8B26A795607}"/>
              </a:ext>
            </a:extLst>
          </p:cNvPr>
          <p:cNvSpPr>
            <a:spLocks noGrp="1"/>
          </p:cNvSpPr>
          <p:nvPr>
            <p:ph type="dt" sz="half" idx="10"/>
          </p:nvPr>
        </p:nvSpPr>
        <p:spPr/>
        <p:txBody>
          <a:bodyPr rtlCol="0"/>
          <a:lstStyle/>
          <a:p>
            <a:pPr rtl="0"/>
            <a:r>
              <a:rPr lang="es-MX" dirty="0"/>
              <a:t>05/10/2024</a:t>
            </a:r>
          </a:p>
        </p:txBody>
      </p:sp>
      <p:sp>
        <p:nvSpPr>
          <p:cNvPr id="10" name="Marcador de posición de pie de página 9">
            <a:extLst>
              <a:ext uri="{FF2B5EF4-FFF2-40B4-BE49-F238E27FC236}">
                <a16:creationId xmlns:a16="http://schemas.microsoft.com/office/drawing/2014/main" id="{810980BC-2DD0-4160-99B1-C2A0F7AF864B}"/>
              </a:ext>
            </a:extLst>
          </p:cNvPr>
          <p:cNvSpPr>
            <a:spLocks noGrp="1"/>
          </p:cNvSpPr>
          <p:nvPr>
            <p:ph type="ftr" sz="quarter" idx="11"/>
          </p:nvPr>
        </p:nvSpPr>
        <p:spPr/>
        <p:txBody>
          <a:bodyPr rtlCol="0"/>
          <a:lstStyle/>
          <a:p>
            <a:pPr rtl="0"/>
            <a:r>
              <a:rPr lang="es-MX" dirty="0"/>
              <a:t>Sociedad y cultura</a:t>
            </a:r>
          </a:p>
        </p:txBody>
      </p:sp>
      <p:sp>
        <p:nvSpPr>
          <p:cNvPr id="11" name="Marcador de posición de número de diapositiva 10">
            <a:extLst>
              <a:ext uri="{FF2B5EF4-FFF2-40B4-BE49-F238E27FC236}">
                <a16:creationId xmlns:a16="http://schemas.microsoft.com/office/drawing/2014/main" id="{A2A5F5C6-0A35-4E6A-BF43-EDAF5AD55104}"/>
              </a:ext>
            </a:extLst>
          </p:cNvPr>
          <p:cNvSpPr>
            <a:spLocks noGrp="1"/>
          </p:cNvSpPr>
          <p:nvPr>
            <p:ph type="sldNum" sz="quarter" idx="12"/>
          </p:nvPr>
        </p:nvSpPr>
        <p:spPr/>
        <p:txBody>
          <a:bodyPr rtlCol="0"/>
          <a:lstStyle/>
          <a:p>
            <a:pPr rtl="0"/>
            <a:fld id="{B9713C8C-8E70-45D5-AE59-23E60168254E}" type="slidenum">
              <a:rPr lang="es-MX" smtClean="0"/>
              <a:t>12</a:t>
            </a:fld>
            <a:endParaRPr lang="es-MX"/>
          </a:p>
        </p:txBody>
      </p:sp>
    </p:spTree>
    <p:extLst>
      <p:ext uri="{BB962C8B-B14F-4D97-AF65-F5344CB8AC3E}">
        <p14:creationId xmlns:p14="http://schemas.microsoft.com/office/powerpoint/2010/main" val="1241505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posición de imagen 13" descr="Imagen que contiene Texto&#10;&#10;Descripción generada automáticamente">
            <a:extLst>
              <a:ext uri="{FF2B5EF4-FFF2-40B4-BE49-F238E27FC236}">
                <a16:creationId xmlns:a16="http://schemas.microsoft.com/office/drawing/2014/main" id="{7592DB4F-4A41-9897-580B-507A2A6F2C0F}"/>
              </a:ext>
            </a:extLst>
          </p:cNvPr>
          <p:cNvPicPr>
            <a:picLocks noGrp="1" noChangeAspect="1"/>
          </p:cNvPicPr>
          <p:nvPr>
            <p:ph type="pic" sz="quarter" idx="13"/>
          </p:nvPr>
        </p:nvPicPr>
        <p:blipFill>
          <a:blip r:embed="rId3"/>
          <a:srcRect t="15695" r="-1" b="16569"/>
          <a:stretch/>
        </p:blipFill>
        <p:spPr>
          <a:xfrm>
            <a:off x="20" y="10"/>
            <a:ext cx="6105116" cy="4190990"/>
          </a:xfrm>
          <a:noFill/>
        </p:spPr>
      </p:pic>
      <p:pic>
        <p:nvPicPr>
          <p:cNvPr id="16" name="Marcador de posición de imagen 15" descr="Imagen que contiene texto, libro&#10;&#10;Descripción generada automáticamente">
            <a:extLst>
              <a:ext uri="{FF2B5EF4-FFF2-40B4-BE49-F238E27FC236}">
                <a16:creationId xmlns:a16="http://schemas.microsoft.com/office/drawing/2014/main" id="{1D1F8589-3BDE-A982-22B4-4F651AF6B452}"/>
              </a:ext>
            </a:extLst>
          </p:cNvPr>
          <p:cNvPicPr>
            <a:picLocks noGrp="1" noChangeAspect="1"/>
          </p:cNvPicPr>
          <p:nvPr>
            <p:ph type="pic" sz="quarter" idx="14"/>
          </p:nvPr>
        </p:nvPicPr>
        <p:blipFill>
          <a:blip r:embed="rId4"/>
          <a:srcRect t="2768" b="13008"/>
          <a:stretch/>
        </p:blipFill>
        <p:spPr>
          <a:xfrm>
            <a:off x="462420" y="4304418"/>
            <a:ext cx="5414116" cy="2553582"/>
          </a:xfrm>
          <a:noFill/>
        </p:spPr>
      </p:pic>
      <p:sp>
        <p:nvSpPr>
          <p:cNvPr id="4" name="Título 3">
            <a:extLst>
              <a:ext uri="{FF2B5EF4-FFF2-40B4-BE49-F238E27FC236}">
                <a16:creationId xmlns:a16="http://schemas.microsoft.com/office/drawing/2014/main" id="{80D2FA59-42D1-4596-BADF-65EE2EECB2F4}"/>
              </a:ext>
            </a:extLst>
          </p:cNvPr>
          <p:cNvSpPr>
            <a:spLocks noGrp="1"/>
          </p:cNvSpPr>
          <p:nvPr>
            <p:ph type="title"/>
          </p:nvPr>
        </p:nvSpPr>
        <p:spPr>
          <a:xfrm>
            <a:off x="6739128" y="365760"/>
            <a:ext cx="4617720" cy="2578608"/>
          </a:xfrm>
        </p:spPr>
        <p:txBody>
          <a:bodyPr rtlCol="0" anchor="b">
            <a:normAutofit/>
          </a:bodyPr>
          <a:lstStyle/>
          <a:p>
            <a:pPr rtl="0"/>
            <a:r>
              <a:rPr lang="es-MX" dirty="0"/>
              <a:t>Objetivos generales de la educación</a:t>
            </a:r>
          </a:p>
        </p:txBody>
      </p:sp>
      <p:sp>
        <p:nvSpPr>
          <p:cNvPr id="5" name="Marcador de posición de contenido 4">
            <a:extLst>
              <a:ext uri="{FF2B5EF4-FFF2-40B4-BE49-F238E27FC236}">
                <a16:creationId xmlns:a16="http://schemas.microsoft.com/office/drawing/2014/main" id="{708C1B7C-03BA-4C6C-B759-6DAB6A63B451}"/>
              </a:ext>
            </a:extLst>
          </p:cNvPr>
          <p:cNvSpPr>
            <a:spLocks noGrp="1"/>
          </p:cNvSpPr>
          <p:nvPr>
            <p:ph idx="1"/>
          </p:nvPr>
        </p:nvSpPr>
        <p:spPr>
          <a:xfrm>
            <a:off x="6105136" y="3127248"/>
            <a:ext cx="5251712" cy="3054096"/>
          </a:xfrm>
        </p:spPr>
        <p:txBody>
          <a:bodyPr rtlCol="0">
            <a:normAutofit/>
          </a:bodyPr>
          <a:lstStyle/>
          <a:p>
            <a:pPr marL="0" indent="0" algn="just" rtl="0">
              <a:buNone/>
            </a:pPr>
            <a:r>
              <a:rPr lang="es-MX" dirty="0"/>
              <a:t>Primarios – Están inmersos en los ideales, representan en esencia valores humanistas universales</a:t>
            </a:r>
          </a:p>
          <a:p>
            <a:pPr marL="0" indent="0" rtl="0">
              <a:buNone/>
            </a:pPr>
            <a:endParaRPr lang="es-MX" dirty="0"/>
          </a:p>
          <a:p>
            <a:pPr marL="0" indent="0" algn="just" rtl="0">
              <a:buNone/>
            </a:pPr>
            <a:r>
              <a:rPr lang="es-MX" dirty="0"/>
              <a:t>Secundarios.- relacionados directamente con la realidad histórica, se encuentran históricamente determinados</a:t>
            </a:r>
          </a:p>
        </p:txBody>
      </p:sp>
      <p:sp>
        <p:nvSpPr>
          <p:cNvPr id="10" name="Marcador de posición de pie de página 9">
            <a:extLst>
              <a:ext uri="{FF2B5EF4-FFF2-40B4-BE49-F238E27FC236}">
                <a16:creationId xmlns:a16="http://schemas.microsoft.com/office/drawing/2014/main" id="{8751E420-B483-4040-8E33-A32E82D74E33}"/>
              </a:ext>
            </a:extLst>
          </p:cNvPr>
          <p:cNvSpPr>
            <a:spLocks noGrp="1"/>
          </p:cNvSpPr>
          <p:nvPr>
            <p:ph type="ftr" sz="quarter" idx="11"/>
          </p:nvPr>
        </p:nvSpPr>
        <p:spPr>
          <a:xfrm>
            <a:off x="6739128" y="6356350"/>
            <a:ext cx="4114800" cy="365125"/>
          </a:xfrm>
        </p:spPr>
        <p:txBody>
          <a:bodyPr rtlCol="0" anchor="ctr">
            <a:normAutofit/>
          </a:bodyPr>
          <a:lstStyle/>
          <a:p>
            <a:pPr rtl="0">
              <a:spcAft>
                <a:spcPts val="600"/>
              </a:spcAft>
            </a:pPr>
            <a:r>
              <a:rPr lang="es-MX" dirty="0"/>
              <a:t>Sociedad y cultura</a:t>
            </a:r>
            <a:endParaRPr lang="es-MX"/>
          </a:p>
        </p:txBody>
      </p:sp>
      <p:sp>
        <p:nvSpPr>
          <p:cNvPr id="11" name="Marcador de posición de número de diapositiva 10">
            <a:extLst>
              <a:ext uri="{FF2B5EF4-FFF2-40B4-BE49-F238E27FC236}">
                <a16:creationId xmlns:a16="http://schemas.microsoft.com/office/drawing/2014/main" id="{A720F25F-904B-4AA2-9CB6-69411308A123}"/>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9713C8C-8E70-45D5-AE59-23E60168254E}" type="slidenum">
              <a:rPr lang="es-MX" smtClean="0"/>
              <a:pPr rtl="0">
                <a:spcAft>
                  <a:spcPts val="600"/>
                </a:spcAft>
              </a:pPr>
              <a:t>13</a:t>
            </a:fld>
            <a:endParaRPr lang="es-MX"/>
          </a:p>
        </p:txBody>
      </p:sp>
    </p:spTree>
    <p:extLst>
      <p:ext uri="{BB962C8B-B14F-4D97-AF65-F5344CB8AC3E}">
        <p14:creationId xmlns:p14="http://schemas.microsoft.com/office/powerpoint/2010/main" val="395842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A6E381-7CDD-4999-B9C7-CD31E749FD95}"/>
              </a:ext>
            </a:extLst>
          </p:cNvPr>
          <p:cNvSpPr>
            <a:spLocks noGrp="1"/>
          </p:cNvSpPr>
          <p:nvPr>
            <p:ph type="title"/>
          </p:nvPr>
        </p:nvSpPr>
        <p:spPr/>
        <p:txBody>
          <a:bodyPr rtlCol="0">
            <a:normAutofit fontScale="90000"/>
          </a:bodyPr>
          <a:lstStyle/>
          <a:p>
            <a:pPr rtl="0"/>
            <a:r>
              <a:rPr lang="es-MX" dirty="0"/>
              <a:t>Fines esenciales prioritarios para la educación</a:t>
            </a:r>
          </a:p>
        </p:txBody>
      </p:sp>
      <p:sp>
        <p:nvSpPr>
          <p:cNvPr id="5" name="Marcador de posición de texto 4">
            <a:extLst>
              <a:ext uri="{FF2B5EF4-FFF2-40B4-BE49-F238E27FC236}">
                <a16:creationId xmlns:a16="http://schemas.microsoft.com/office/drawing/2014/main" id="{BCDB3C5E-E520-4B9D-8574-178AD4C9F286}"/>
              </a:ext>
            </a:extLst>
          </p:cNvPr>
          <p:cNvSpPr>
            <a:spLocks noGrp="1"/>
          </p:cNvSpPr>
          <p:nvPr>
            <p:ph type="body" sz="quarter" idx="13"/>
          </p:nvPr>
        </p:nvSpPr>
        <p:spPr/>
        <p:txBody>
          <a:bodyPr rtlCol="0"/>
          <a:lstStyle/>
          <a:p>
            <a:pPr rtl="0"/>
            <a:r>
              <a:rPr lang="es-MX" dirty="0"/>
              <a:t>La formación moral del joven</a:t>
            </a:r>
          </a:p>
          <a:p>
            <a:pPr rtl="0"/>
            <a:endParaRPr lang="es-MX" dirty="0"/>
          </a:p>
        </p:txBody>
      </p:sp>
      <p:sp>
        <p:nvSpPr>
          <p:cNvPr id="10" name="Marcador de posición de texto 9">
            <a:extLst>
              <a:ext uri="{FF2B5EF4-FFF2-40B4-BE49-F238E27FC236}">
                <a16:creationId xmlns:a16="http://schemas.microsoft.com/office/drawing/2014/main" id="{4C8B0F30-95FD-437A-9D9B-F937C36E9C85}"/>
              </a:ext>
            </a:extLst>
          </p:cNvPr>
          <p:cNvSpPr>
            <a:spLocks noGrp="1"/>
          </p:cNvSpPr>
          <p:nvPr>
            <p:ph type="body" sz="quarter" idx="14"/>
          </p:nvPr>
        </p:nvSpPr>
        <p:spPr/>
        <p:txBody>
          <a:bodyPr rtlCol="0"/>
          <a:lstStyle/>
          <a:p>
            <a:pPr rtl="0"/>
            <a:r>
              <a:rPr lang="es-MX" dirty="0"/>
              <a:t>La instrucción intelectual</a:t>
            </a:r>
          </a:p>
          <a:p>
            <a:pPr rtl="0"/>
            <a:endParaRPr lang="es-MX" dirty="0"/>
          </a:p>
        </p:txBody>
      </p:sp>
      <p:sp>
        <p:nvSpPr>
          <p:cNvPr id="11" name="Marcador de posición de texto 10">
            <a:extLst>
              <a:ext uri="{FF2B5EF4-FFF2-40B4-BE49-F238E27FC236}">
                <a16:creationId xmlns:a16="http://schemas.microsoft.com/office/drawing/2014/main" id="{161A06CA-0B70-4C53-BE9B-665816B036B6}"/>
              </a:ext>
            </a:extLst>
          </p:cNvPr>
          <p:cNvSpPr>
            <a:spLocks noGrp="1"/>
          </p:cNvSpPr>
          <p:nvPr>
            <p:ph type="body" sz="quarter" idx="15"/>
          </p:nvPr>
        </p:nvSpPr>
        <p:spPr/>
        <p:txBody>
          <a:bodyPr rtlCol="0"/>
          <a:lstStyle/>
          <a:p>
            <a:pPr rtl="0"/>
            <a:r>
              <a:rPr lang="es-MX" dirty="0"/>
              <a:t>La capacitación para el trabajo</a:t>
            </a:r>
          </a:p>
          <a:p>
            <a:pPr rtl="0"/>
            <a:endParaRPr lang="es-MX" dirty="0"/>
          </a:p>
        </p:txBody>
      </p:sp>
      <p:pic>
        <p:nvPicPr>
          <p:cNvPr id="7" name="Marcador de posición de imagen 6" descr="Un grupo de niños sentados en una mesa&#10;&#10;Descripción generada automáticamente con confianza baja">
            <a:extLst>
              <a:ext uri="{FF2B5EF4-FFF2-40B4-BE49-F238E27FC236}">
                <a16:creationId xmlns:a16="http://schemas.microsoft.com/office/drawing/2014/main" id="{00EC5C63-1AF4-3195-4B3B-4272C303A24A}"/>
              </a:ext>
            </a:extLst>
          </p:cNvPr>
          <p:cNvPicPr>
            <a:picLocks noGrp="1" noChangeAspect="1"/>
          </p:cNvPicPr>
          <p:nvPr>
            <p:ph type="pic" sz="quarter" idx="16"/>
          </p:nvPr>
        </p:nvPicPr>
        <p:blipFill>
          <a:blip r:embed="rId3"/>
          <a:srcRect l="10589" r="10589"/>
          <a:stretch>
            <a:fillRect/>
          </a:stretch>
        </p:blipFill>
        <p:spPr/>
      </p:pic>
      <p:pic>
        <p:nvPicPr>
          <p:cNvPr id="13" name="Marcador de posición de imagen 12" descr="Una foto de un grupo de personas posando para una foto&#10;&#10;Descripción generada automáticamente">
            <a:extLst>
              <a:ext uri="{FF2B5EF4-FFF2-40B4-BE49-F238E27FC236}">
                <a16:creationId xmlns:a16="http://schemas.microsoft.com/office/drawing/2014/main" id="{DFE84616-5E81-40C3-7B51-63563340490D}"/>
              </a:ext>
            </a:extLst>
          </p:cNvPr>
          <p:cNvPicPr>
            <a:picLocks noGrp="1" noChangeAspect="1"/>
          </p:cNvPicPr>
          <p:nvPr>
            <p:ph type="pic" sz="quarter" idx="17"/>
          </p:nvPr>
        </p:nvPicPr>
        <p:blipFill>
          <a:blip r:embed="rId4"/>
          <a:srcRect t="26225" b="26225"/>
          <a:stretch>
            <a:fillRect/>
          </a:stretch>
        </p:blipFill>
        <p:spPr/>
      </p:pic>
    </p:spTree>
    <p:extLst>
      <p:ext uri="{BB962C8B-B14F-4D97-AF65-F5344CB8AC3E}">
        <p14:creationId xmlns:p14="http://schemas.microsoft.com/office/powerpoint/2010/main" val="2420767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F345C8-D7E2-E2FE-37B9-CD4A7C8186C4}"/>
              </a:ext>
            </a:extLst>
          </p:cNvPr>
          <p:cNvSpPr>
            <a:spLocks noGrp="1"/>
          </p:cNvSpPr>
          <p:nvPr>
            <p:ph type="title"/>
          </p:nvPr>
        </p:nvSpPr>
        <p:spPr>
          <a:xfrm>
            <a:off x="212309" y="1500403"/>
            <a:ext cx="6206779" cy="2355317"/>
          </a:xfrm>
        </p:spPr>
        <p:txBody>
          <a:bodyPr>
            <a:normAutofit/>
          </a:bodyPr>
          <a:lstStyle/>
          <a:p>
            <a:r>
              <a:rPr lang="es-MX" sz="6000" dirty="0"/>
              <a:t>Conclusión</a:t>
            </a:r>
          </a:p>
        </p:txBody>
      </p:sp>
      <p:sp>
        <p:nvSpPr>
          <p:cNvPr id="3" name="Marcador de posición de imagen 2">
            <a:extLst>
              <a:ext uri="{FF2B5EF4-FFF2-40B4-BE49-F238E27FC236}">
                <a16:creationId xmlns:a16="http://schemas.microsoft.com/office/drawing/2014/main" id="{3390AC18-5657-2863-F67D-71671298FE44}"/>
              </a:ext>
            </a:extLst>
          </p:cNvPr>
          <p:cNvSpPr>
            <a:spLocks noGrp="1"/>
          </p:cNvSpPr>
          <p:nvPr>
            <p:ph type="pic" idx="1"/>
          </p:nvPr>
        </p:nvSpPr>
        <p:spPr>
          <a:xfrm>
            <a:off x="6096000" y="722671"/>
            <a:ext cx="5452872" cy="5486104"/>
          </a:xfrm>
        </p:spPr>
        <p:txBody>
          <a:bodyPr>
            <a:normAutofit fontScale="62500" lnSpcReduction="20000"/>
          </a:bodyPr>
          <a:lstStyle/>
          <a:p>
            <a:pPr algn="just"/>
            <a:r>
              <a:rPr lang="es-MX" dirty="0"/>
              <a:t>Cada ejemplo mencionado en este documento sobre la educación no confirma que no hay cultura si no hay sociedad si no hay cultura y no hay cultura si no hay sociedad. </a:t>
            </a:r>
          </a:p>
          <a:p>
            <a:pPr algn="just"/>
            <a:r>
              <a:rPr lang="es-MX" dirty="0"/>
              <a:t>Toda convivencia es un intercambio cultural ya que cada cabeza es un mundo y la sociología se encarga de analizar estas convivencias. </a:t>
            </a:r>
          </a:p>
          <a:p>
            <a:pPr algn="just"/>
            <a:r>
              <a:rPr lang="es-MX" dirty="0"/>
              <a:t>En la sociología de la educación también es un campo de estudio muy grande para los sociólogos, ya que es un lugar donde no solo se dan grupos sociales, sino que también se ve un proceso de aprendizaje que beneficia a toda la sociedad y es importante observar el entorno de estos espacios, que interfiere para empeorar o mejorar esta convivencia y como se pueden solucionar ciertos problemas en las personas. </a:t>
            </a:r>
          </a:p>
        </p:txBody>
      </p:sp>
      <p:sp>
        <p:nvSpPr>
          <p:cNvPr id="5" name="Marcador de fecha 4">
            <a:extLst>
              <a:ext uri="{FF2B5EF4-FFF2-40B4-BE49-F238E27FC236}">
                <a16:creationId xmlns:a16="http://schemas.microsoft.com/office/drawing/2014/main" id="{CBCFAF06-D608-F7CA-0BC9-07654C6066B8}"/>
              </a:ext>
            </a:extLst>
          </p:cNvPr>
          <p:cNvSpPr>
            <a:spLocks noGrp="1"/>
          </p:cNvSpPr>
          <p:nvPr>
            <p:ph type="dt" sz="half" idx="10"/>
          </p:nvPr>
        </p:nvSpPr>
        <p:spPr/>
        <p:txBody>
          <a:bodyPr/>
          <a:lstStyle/>
          <a:p>
            <a:pPr rtl="0"/>
            <a:r>
              <a:rPr lang="es-MX" noProof="0" dirty="0"/>
              <a:t>05/10/2024</a:t>
            </a:r>
          </a:p>
        </p:txBody>
      </p:sp>
      <p:sp>
        <p:nvSpPr>
          <p:cNvPr id="6" name="Marcador de pie de página 5">
            <a:extLst>
              <a:ext uri="{FF2B5EF4-FFF2-40B4-BE49-F238E27FC236}">
                <a16:creationId xmlns:a16="http://schemas.microsoft.com/office/drawing/2014/main" id="{7FD31FB5-7EF6-03A3-5F32-43C6ABAF3044}"/>
              </a:ext>
            </a:extLst>
          </p:cNvPr>
          <p:cNvSpPr>
            <a:spLocks noGrp="1"/>
          </p:cNvSpPr>
          <p:nvPr>
            <p:ph type="ftr" sz="quarter" idx="11"/>
          </p:nvPr>
        </p:nvSpPr>
        <p:spPr/>
        <p:txBody>
          <a:bodyPr/>
          <a:lstStyle/>
          <a:p>
            <a:pPr rtl="0"/>
            <a:r>
              <a:rPr lang="es-MX" noProof="0" dirty="0"/>
              <a:t>Sociedad y cultura</a:t>
            </a:r>
          </a:p>
        </p:txBody>
      </p:sp>
      <p:sp>
        <p:nvSpPr>
          <p:cNvPr id="7" name="Marcador de número de diapositiva 6">
            <a:extLst>
              <a:ext uri="{FF2B5EF4-FFF2-40B4-BE49-F238E27FC236}">
                <a16:creationId xmlns:a16="http://schemas.microsoft.com/office/drawing/2014/main" id="{B0A9B86E-3AB8-44AF-B695-DAE7B4260B62}"/>
              </a:ext>
            </a:extLst>
          </p:cNvPr>
          <p:cNvSpPr>
            <a:spLocks noGrp="1"/>
          </p:cNvSpPr>
          <p:nvPr>
            <p:ph type="sldNum" sz="quarter" idx="12"/>
          </p:nvPr>
        </p:nvSpPr>
        <p:spPr/>
        <p:txBody>
          <a:bodyPr/>
          <a:lstStyle/>
          <a:p>
            <a:pPr rtl="0"/>
            <a:fld id="{B9713C8C-8E70-45D5-AE59-23E60168254E}" type="slidenum">
              <a:rPr lang="es-MX" noProof="0" smtClean="0"/>
              <a:t>15</a:t>
            </a:fld>
            <a:endParaRPr lang="es-MX" noProof="0"/>
          </a:p>
        </p:txBody>
      </p:sp>
    </p:spTree>
    <p:extLst>
      <p:ext uri="{BB962C8B-B14F-4D97-AF65-F5344CB8AC3E}">
        <p14:creationId xmlns:p14="http://schemas.microsoft.com/office/powerpoint/2010/main" val="429349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1C027-AFFC-234C-BE53-EE48241E3FEF}"/>
              </a:ext>
            </a:extLst>
          </p:cNvPr>
          <p:cNvSpPr>
            <a:spLocks noGrp="1"/>
          </p:cNvSpPr>
          <p:nvPr>
            <p:ph type="ctrTitle"/>
          </p:nvPr>
        </p:nvSpPr>
        <p:spPr>
          <a:xfrm>
            <a:off x="637720" y="1318787"/>
            <a:ext cx="4347235" cy="3511296"/>
          </a:xfrm>
        </p:spPr>
        <p:txBody>
          <a:bodyPr/>
          <a:lstStyle/>
          <a:p>
            <a:r>
              <a:rPr lang="es-MX" dirty="0"/>
              <a:t>Referencias</a:t>
            </a:r>
          </a:p>
        </p:txBody>
      </p:sp>
      <p:sp>
        <p:nvSpPr>
          <p:cNvPr id="3" name="Subtítulo 2">
            <a:extLst>
              <a:ext uri="{FF2B5EF4-FFF2-40B4-BE49-F238E27FC236}">
                <a16:creationId xmlns:a16="http://schemas.microsoft.com/office/drawing/2014/main" id="{D14BDE35-38D0-A096-93A9-5C4D5502E28E}"/>
              </a:ext>
            </a:extLst>
          </p:cNvPr>
          <p:cNvSpPr>
            <a:spLocks noGrp="1"/>
          </p:cNvSpPr>
          <p:nvPr>
            <p:ph type="subTitle" idx="1"/>
          </p:nvPr>
        </p:nvSpPr>
        <p:spPr>
          <a:xfrm>
            <a:off x="4984955" y="1474839"/>
            <a:ext cx="6601084" cy="1599596"/>
          </a:xfrm>
        </p:spPr>
        <p:txBody>
          <a:bodyPr>
            <a:normAutofit fontScale="55000" lnSpcReduction="20000"/>
          </a:bodyPr>
          <a:lstStyle/>
          <a:p>
            <a:r>
              <a:rPr lang="es-MX" b="1" dirty="0"/>
              <a:t>Universidad británica. CONCEPTO DE SOCIOLOGÍA DE LA EDUCACIÓN. </a:t>
            </a:r>
          </a:p>
          <a:p>
            <a:r>
              <a:rPr lang="es-MX" dirty="0">
                <a:hlinkClick r:id="rId2">
                  <a:extLst>
                    <a:ext uri="{A12FA001-AC4F-418D-AE19-62706E023703}">
                      <ahyp:hlinkClr xmlns:ahyp="http://schemas.microsoft.com/office/drawing/2018/hyperlinkcolor" val="tx"/>
                    </a:ext>
                  </a:extLst>
                </a:hlinkClick>
              </a:rPr>
              <a:t>https://e-learning.universidadbritanica.edu.mx/pluginfile.php/172255/mod_resource/content/0/3.5-%203.7%20Concepto%20de%20sociolog%C3%ADa%20de%20la%20educaci%C3%B3n.pdf</a:t>
            </a:r>
            <a:endParaRPr lang="es-MX" dirty="0"/>
          </a:p>
          <a:p>
            <a:endParaRPr lang="es-MX" dirty="0"/>
          </a:p>
        </p:txBody>
      </p:sp>
      <p:sp>
        <p:nvSpPr>
          <p:cNvPr id="4" name="Subtítulo 2">
            <a:extLst>
              <a:ext uri="{FF2B5EF4-FFF2-40B4-BE49-F238E27FC236}">
                <a16:creationId xmlns:a16="http://schemas.microsoft.com/office/drawing/2014/main" id="{D9F7EAE6-D7B9-D41A-CCA2-A02FC42060F0}"/>
              </a:ext>
            </a:extLst>
          </p:cNvPr>
          <p:cNvSpPr txBox="1">
            <a:spLocks/>
          </p:cNvSpPr>
          <p:nvPr/>
        </p:nvSpPr>
        <p:spPr>
          <a:xfrm>
            <a:off x="4953196" y="3836379"/>
            <a:ext cx="6601084" cy="1599596"/>
          </a:xfrm>
          <a:prstGeom prst="rect">
            <a:avLst/>
          </a:prstGeom>
        </p:spPr>
        <p:txBody>
          <a:bodyPr vert="horz" lIns="91440" tIns="45720" rIns="91440" bIns="45720" rtlCol="0" anchor="ctr">
            <a:normAutofit fontScale="5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2800" kern="1200" cap="all" baseline="0">
                <a:solidFill>
                  <a:schemeClr val="tx1"/>
                </a:solidFill>
                <a:latin typeface="+mn-lt"/>
                <a:ea typeface="+mn-ea"/>
                <a:cs typeface="+mn-cs"/>
              </a:defRPr>
            </a:lvl1pPr>
            <a:lvl2pPr marL="457200" indent="0" algn="ctr"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b="1" dirty="0"/>
              <a:t>Universidad </a:t>
            </a:r>
            <a:r>
              <a:rPr lang="es-MX" b="1" dirty="0" err="1"/>
              <a:t>británica.LA</a:t>
            </a:r>
            <a:r>
              <a:rPr lang="es-MX" b="1" dirty="0"/>
              <a:t> SOCIOLOGÍA Y SUS CONCEPTOS BÁSICOS. </a:t>
            </a:r>
          </a:p>
          <a:p>
            <a:r>
              <a:rPr lang="es-MX" dirty="0">
                <a:hlinkClick r:id="rId3">
                  <a:extLst>
                    <a:ext uri="{A12FA001-AC4F-418D-AE19-62706E023703}">
                      <ahyp:hlinkClr xmlns:ahyp="http://schemas.microsoft.com/office/drawing/2018/hyperlinkcolor" val="tx"/>
                    </a:ext>
                  </a:extLst>
                </a:hlinkClick>
              </a:rPr>
              <a:t>https://e-learning.universidadbritanica.edu.mx/pluginfile.php/172253/mod_resource/content/0/3.1-%203.2%20La%20sociolog%C3%ADa%20y%20sus%20conceptos%20b%C3%A1sicos%2C%20sociedad.pdf</a:t>
            </a:r>
            <a:endParaRPr lang="es-MX" dirty="0"/>
          </a:p>
          <a:p>
            <a:endParaRPr lang="es-MX" dirty="0"/>
          </a:p>
        </p:txBody>
      </p:sp>
    </p:spTree>
    <p:extLst>
      <p:ext uri="{BB962C8B-B14F-4D97-AF65-F5344CB8AC3E}">
        <p14:creationId xmlns:p14="http://schemas.microsoft.com/office/powerpoint/2010/main" val="89206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570CA9-F8DE-CF78-B428-D494BB9DCDC5}"/>
              </a:ext>
            </a:extLst>
          </p:cNvPr>
          <p:cNvSpPr>
            <a:spLocks noGrp="1"/>
          </p:cNvSpPr>
          <p:nvPr>
            <p:ph type="title"/>
          </p:nvPr>
        </p:nvSpPr>
        <p:spPr/>
        <p:txBody>
          <a:bodyPr/>
          <a:lstStyle/>
          <a:p>
            <a:r>
              <a:rPr lang="es-MX" dirty="0"/>
              <a:t>Introducción</a:t>
            </a:r>
          </a:p>
        </p:txBody>
      </p:sp>
      <p:sp>
        <p:nvSpPr>
          <p:cNvPr id="3" name="Marcador de contenido 2">
            <a:extLst>
              <a:ext uri="{FF2B5EF4-FFF2-40B4-BE49-F238E27FC236}">
                <a16:creationId xmlns:a16="http://schemas.microsoft.com/office/drawing/2014/main" id="{3142F5EF-1866-AA3D-DE5E-3EB84DFCFFE2}"/>
              </a:ext>
            </a:extLst>
          </p:cNvPr>
          <p:cNvSpPr>
            <a:spLocks noGrp="1"/>
          </p:cNvSpPr>
          <p:nvPr>
            <p:ph idx="1"/>
          </p:nvPr>
        </p:nvSpPr>
        <p:spPr/>
        <p:txBody>
          <a:bodyPr>
            <a:normAutofit lnSpcReduction="10000"/>
          </a:bodyPr>
          <a:lstStyle/>
          <a:p>
            <a:pPr algn="just"/>
            <a:r>
              <a:rPr lang="es-MX" dirty="0"/>
              <a:t>Considerando la información de los documentos con respecto a la sociología y cultura y concepto de la sociología en la educación se presentará una serie de diapositivas donde se exponen puntos importantes de estos temas asi como ejemplos de situaciones y conceptos importantes para el entendimiento de estos temas. </a:t>
            </a:r>
          </a:p>
          <a:p>
            <a:pPr algn="just"/>
            <a:r>
              <a:rPr lang="es-MX" dirty="0"/>
              <a:t>Nosotros como futuros pedagogos es importante que tengamos en cuenta estas terminologías para poder realizar nuestro trabajo lo mejor posible.</a:t>
            </a:r>
          </a:p>
        </p:txBody>
      </p:sp>
      <p:sp>
        <p:nvSpPr>
          <p:cNvPr id="4" name="Marcador de fecha 3">
            <a:extLst>
              <a:ext uri="{FF2B5EF4-FFF2-40B4-BE49-F238E27FC236}">
                <a16:creationId xmlns:a16="http://schemas.microsoft.com/office/drawing/2014/main" id="{6EF359B7-72C4-E346-6AB0-F411CAC22755}"/>
              </a:ext>
            </a:extLst>
          </p:cNvPr>
          <p:cNvSpPr>
            <a:spLocks noGrp="1"/>
          </p:cNvSpPr>
          <p:nvPr>
            <p:ph type="dt" sz="half" idx="10"/>
          </p:nvPr>
        </p:nvSpPr>
        <p:spPr/>
        <p:txBody>
          <a:bodyPr/>
          <a:lstStyle/>
          <a:p>
            <a:pPr rtl="0"/>
            <a:r>
              <a:rPr lang="es-MX" noProof="0" dirty="0"/>
              <a:t>05/10/2024</a:t>
            </a:r>
          </a:p>
        </p:txBody>
      </p:sp>
      <p:sp>
        <p:nvSpPr>
          <p:cNvPr id="5" name="Marcador de pie de página 4">
            <a:extLst>
              <a:ext uri="{FF2B5EF4-FFF2-40B4-BE49-F238E27FC236}">
                <a16:creationId xmlns:a16="http://schemas.microsoft.com/office/drawing/2014/main" id="{45ED446A-E300-6488-C276-E72C157C3174}"/>
              </a:ext>
            </a:extLst>
          </p:cNvPr>
          <p:cNvSpPr>
            <a:spLocks noGrp="1"/>
          </p:cNvSpPr>
          <p:nvPr>
            <p:ph type="ftr" sz="quarter" idx="11"/>
          </p:nvPr>
        </p:nvSpPr>
        <p:spPr/>
        <p:txBody>
          <a:bodyPr/>
          <a:lstStyle/>
          <a:p>
            <a:pPr rtl="0"/>
            <a:r>
              <a:rPr lang="es-MX" noProof="0" dirty="0"/>
              <a:t>Sociedad y cultura</a:t>
            </a:r>
          </a:p>
        </p:txBody>
      </p:sp>
      <p:sp>
        <p:nvSpPr>
          <p:cNvPr id="6" name="Marcador de número de diapositiva 5">
            <a:extLst>
              <a:ext uri="{FF2B5EF4-FFF2-40B4-BE49-F238E27FC236}">
                <a16:creationId xmlns:a16="http://schemas.microsoft.com/office/drawing/2014/main" id="{9ECBD5C5-6284-E971-B443-2A02774C1B04}"/>
              </a:ext>
            </a:extLst>
          </p:cNvPr>
          <p:cNvSpPr>
            <a:spLocks noGrp="1"/>
          </p:cNvSpPr>
          <p:nvPr>
            <p:ph type="sldNum" sz="quarter" idx="12"/>
          </p:nvPr>
        </p:nvSpPr>
        <p:spPr/>
        <p:txBody>
          <a:bodyPr/>
          <a:lstStyle/>
          <a:p>
            <a:pPr rtl="0"/>
            <a:fld id="{B9713C8C-8E70-45D5-AE59-23E60168254E}" type="slidenum">
              <a:rPr lang="es-MX" noProof="0" smtClean="0"/>
              <a:t>2</a:t>
            </a:fld>
            <a:endParaRPr lang="es-MX" noProof="0" dirty="0"/>
          </a:p>
        </p:txBody>
      </p:sp>
    </p:spTree>
    <p:extLst>
      <p:ext uri="{BB962C8B-B14F-4D97-AF65-F5344CB8AC3E}">
        <p14:creationId xmlns:p14="http://schemas.microsoft.com/office/powerpoint/2010/main" val="73032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5A85D8F-96DF-414F-96F0-8F01B9758670}"/>
              </a:ext>
            </a:extLst>
          </p:cNvPr>
          <p:cNvSpPr>
            <a:spLocks noGrp="1"/>
          </p:cNvSpPr>
          <p:nvPr>
            <p:ph type="title"/>
          </p:nvPr>
        </p:nvSpPr>
        <p:spPr>
          <a:xfrm>
            <a:off x="838199" y="365125"/>
            <a:ext cx="4228282" cy="2103436"/>
          </a:xfrm>
        </p:spPr>
        <p:txBody>
          <a:bodyPr rtlCol="0"/>
          <a:lstStyle/>
          <a:p>
            <a:pPr rtl="0"/>
            <a:r>
              <a:rPr lang="es-MX" dirty="0"/>
              <a:t>SOCIOLOGÍA</a:t>
            </a:r>
          </a:p>
        </p:txBody>
      </p:sp>
      <p:sp>
        <p:nvSpPr>
          <p:cNvPr id="5" name="Marcador de posición de contenido 4">
            <a:extLst>
              <a:ext uri="{FF2B5EF4-FFF2-40B4-BE49-F238E27FC236}">
                <a16:creationId xmlns:a16="http://schemas.microsoft.com/office/drawing/2014/main" id="{07F79409-2936-4FDC-BF6F-45FC9FDA836A}"/>
              </a:ext>
            </a:extLst>
          </p:cNvPr>
          <p:cNvSpPr>
            <a:spLocks noGrp="1"/>
          </p:cNvSpPr>
          <p:nvPr>
            <p:ph idx="1"/>
          </p:nvPr>
        </p:nvSpPr>
        <p:spPr/>
        <p:txBody>
          <a:bodyPr rtlCol="0">
            <a:normAutofit fontScale="92500" lnSpcReduction="20000"/>
          </a:bodyPr>
          <a:lstStyle/>
          <a:p>
            <a:pPr algn="just" rtl="0"/>
            <a:r>
              <a:rPr lang="es-MX" dirty="0"/>
              <a:t>Estudio científico de las relaciones de grupo que se producen entre los seres humanos.</a:t>
            </a:r>
          </a:p>
          <a:p>
            <a:pPr algn="just" rtl="0"/>
            <a:r>
              <a:rPr lang="es-MX" dirty="0"/>
              <a:t>Dichas relaciones sociales se traducen en prácticas culturales, en acciones de los sujetos involucrados y sus repercusiones tanto como en la construcción de instituciones tales como el estado, el sistema educativo, las normas jurídicas por mencionar algunos ejemplos.</a:t>
            </a:r>
          </a:p>
          <a:p>
            <a:pPr rtl="0"/>
            <a:endParaRPr lang="es-MX" dirty="0"/>
          </a:p>
        </p:txBody>
      </p:sp>
      <p:sp>
        <p:nvSpPr>
          <p:cNvPr id="26" name="Marcador de pie de página 25">
            <a:extLst>
              <a:ext uri="{FF2B5EF4-FFF2-40B4-BE49-F238E27FC236}">
                <a16:creationId xmlns:a16="http://schemas.microsoft.com/office/drawing/2014/main" id="{0E469817-940E-4A7E-82D2-9FC9B4D3AA33}"/>
              </a:ext>
            </a:extLst>
          </p:cNvPr>
          <p:cNvSpPr>
            <a:spLocks noGrp="1"/>
          </p:cNvSpPr>
          <p:nvPr>
            <p:ph type="ftr" sz="quarter" idx="11"/>
          </p:nvPr>
        </p:nvSpPr>
        <p:spPr/>
        <p:txBody>
          <a:bodyPr rtlCol="0"/>
          <a:lstStyle/>
          <a:p>
            <a:pPr algn="l" rtl="0"/>
            <a:r>
              <a:rPr lang="es-MX" dirty="0"/>
              <a:t>Cultura y sociedad</a:t>
            </a:r>
          </a:p>
        </p:txBody>
      </p:sp>
      <p:pic>
        <p:nvPicPr>
          <p:cNvPr id="9" name="Marcador de posición de imagen 8" descr="Imagen que contiene joven, cuarto, computadora, tabla&#10;&#10;Descripción generada automáticamente">
            <a:extLst>
              <a:ext uri="{FF2B5EF4-FFF2-40B4-BE49-F238E27FC236}">
                <a16:creationId xmlns:a16="http://schemas.microsoft.com/office/drawing/2014/main" id="{FEB769BC-BFFD-FE52-4CD7-EC2C4DB294BA}"/>
              </a:ext>
            </a:extLst>
          </p:cNvPr>
          <p:cNvPicPr>
            <a:picLocks noGrp="1" noChangeAspect="1"/>
          </p:cNvPicPr>
          <p:nvPr>
            <p:ph type="pic" sz="quarter" idx="16"/>
          </p:nvPr>
        </p:nvPicPr>
        <p:blipFill>
          <a:blip r:embed="rId3"/>
          <a:srcRect l="14325" r="14325"/>
          <a:stretch>
            <a:fillRect/>
          </a:stretch>
        </p:blipFill>
        <p:spPr/>
      </p:pic>
      <p:pic>
        <p:nvPicPr>
          <p:cNvPr id="16" name="Marcador de posición de imagen 15" descr="Un grupo de jóvenes posando para una foto&#10;&#10;Descripción generada automáticamente">
            <a:extLst>
              <a:ext uri="{FF2B5EF4-FFF2-40B4-BE49-F238E27FC236}">
                <a16:creationId xmlns:a16="http://schemas.microsoft.com/office/drawing/2014/main" id="{B3484771-C9C6-7136-86E3-BDF68EB7669E}"/>
              </a:ext>
            </a:extLst>
          </p:cNvPr>
          <p:cNvPicPr>
            <a:picLocks noGrp="1" noChangeAspect="1"/>
          </p:cNvPicPr>
          <p:nvPr>
            <p:ph type="pic" sz="quarter" idx="15"/>
          </p:nvPr>
        </p:nvPicPr>
        <p:blipFill>
          <a:blip r:embed="rId4"/>
          <a:srcRect t="8360" b="8360"/>
          <a:stretch>
            <a:fillRect/>
          </a:stretch>
        </p:blipFill>
        <p:spPr/>
      </p:pic>
      <p:pic>
        <p:nvPicPr>
          <p:cNvPr id="21" name="Marcador de posición de imagen 20" descr="Imagen que contiene tabla, interior, computadora, computer&#10;&#10;Descripción generada automáticamente">
            <a:extLst>
              <a:ext uri="{FF2B5EF4-FFF2-40B4-BE49-F238E27FC236}">
                <a16:creationId xmlns:a16="http://schemas.microsoft.com/office/drawing/2014/main" id="{19D7DFD2-F04D-475D-21DE-2204D4127FB9}"/>
              </a:ext>
            </a:extLst>
          </p:cNvPr>
          <p:cNvPicPr>
            <a:picLocks noGrp="1" noChangeAspect="1"/>
          </p:cNvPicPr>
          <p:nvPr>
            <p:ph type="pic" sz="quarter" idx="14"/>
          </p:nvPr>
        </p:nvPicPr>
        <p:blipFill>
          <a:blip r:embed="rId5"/>
          <a:srcRect l="11837" r="11837"/>
          <a:stretch>
            <a:fillRect/>
          </a:stretch>
        </p:blipFill>
        <p:spPr/>
      </p:pic>
      <p:pic>
        <p:nvPicPr>
          <p:cNvPr id="25" name="Marcador de posición de imagen 24" descr="Una persona sentado frente a una computadora&#10;&#10;Descripción generada automáticamente con confianza media">
            <a:extLst>
              <a:ext uri="{FF2B5EF4-FFF2-40B4-BE49-F238E27FC236}">
                <a16:creationId xmlns:a16="http://schemas.microsoft.com/office/drawing/2014/main" id="{600F2F77-6DDB-44BA-B4A2-B6E380F0E3FB}"/>
              </a:ext>
            </a:extLst>
          </p:cNvPr>
          <p:cNvPicPr>
            <a:picLocks noGrp="1" noChangeAspect="1"/>
          </p:cNvPicPr>
          <p:nvPr>
            <p:ph type="pic" sz="quarter" idx="13"/>
          </p:nvPr>
        </p:nvPicPr>
        <p:blipFill>
          <a:blip r:embed="rId6"/>
          <a:srcRect l="21938" r="21938"/>
          <a:stretch>
            <a:fillRect/>
          </a:stretch>
        </p:blipFill>
        <p:spPr/>
      </p:pic>
    </p:spTree>
    <p:extLst>
      <p:ext uri="{BB962C8B-B14F-4D97-AF65-F5344CB8AC3E}">
        <p14:creationId xmlns:p14="http://schemas.microsoft.com/office/powerpoint/2010/main" val="191294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67F229A-48C3-4BE7-96EC-3C05DC7FB720}"/>
              </a:ext>
            </a:extLst>
          </p:cNvPr>
          <p:cNvSpPr>
            <a:spLocks noGrp="1"/>
          </p:cNvSpPr>
          <p:nvPr>
            <p:ph type="title"/>
          </p:nvPr>
        </p:nvSpPr>
        <p:spPr>
          <a:xfrm>
            <a:off x="838200" y="365125"/>
            <a:ext cx="10515600" cy="1325563"/>
          </a:xfrm>
        </p:spPr>
        <p:txBody>
          <a:bodyPr rtlCol="0" anchor="ctr">
            <a:normAutofit/>
          </a:bodyPr>
          <a:lstStyle/>
          <a:p>
            <a:pPr rtl="0"/>
            <a:r>
              <a:rPr lang="es-MX" dirty="0"/>
              <a:t>Objetivo de la sociología </a:t>
            </a:r>
          </a:p>
        </p:txBody>
      </p:sp>
      <p:sp>
        <p:nvSpPr>
          <p:cNvPr id="11" name="Marcador de posición de contenido 10">
            <a:extLst>
              <a:ext uri="{FF2B5EF4-FFF2-40B4-BE49-F238E27FC236}">
                <a16:creationId xmlns:a16="http://schemas.microsoft.com/office/drawing/2014/main" id="{7041F48D-F184-4F9F-B5AC-F127F0898F39}"/>
              </a:ext>
            </a:extLst>
          </p:cNvPr>
          <p:cNvSpPr>
            <a:spLocks noGrp="1"/>
          </p:cNvSpPr>
          <p:nvPr>
            <p:ph sz="half" idx="1"/>
          </p:nvPr>
        </p:nvSpPr>
        <p:spPr>
          <a:xfrm>
            <a:off x="838200" y="2011680"/>
            <a:ext cx="4937760" cy="4160520"/>
          </a:xfrm>
        </p:spPr>
        <p:txBody>
          <a:bodyPr rtlCol="0">
            <a:normAutofit/>
          </a:bodyPr>
          <a:lstStyle/>
          <a:p>
            <a:pPr algn="just" rtl="0"/>
            <a:r>
              <a:rPr lang="es-MX" dirty="0"/>
              <a:t>Observar y analizar de forma sistemática la complejidad del desarrollo social y el grado de organización que los humanos hemos producido a lo largo de nuestra historia.  </a:t>
            </a:r>
          </a:p>
          <a:p>
            <a:pPr rtl="0"/>
            <a:endParaRPr lang="es-MX" dirty="0"/>
          </a:p>
          <a:p>
            <a:pPr rtl="0"/>
            <a:endParaRPr lang="es-MX" dirty="0"/>
          </a:p>
        </p:txBody>
      </p:sp>
      <p:pic>
        <p:nvPicPr>
          <p:cNvPr id="2" name="Imagen 1">
            <a:extLst>
              <a:ext uri="{FF2B5EF4-FFF2-40B4-BE49-F238E27FC236}">
                <a16:creationId xmlns:a16="http://schemas.microsoft.com/office/drawing/2014/main" id="{E2DB5EDA-F81D-C788-DEC9-49678EBC032F}"/>
              </a:ext>
            </a:extLst>
          </p:cNvPr>
          <p:cNvPicPr>
            <a:picLocks noChangeAspect="1"/>
          </p:cNvPicPr>
          <p:nvPr/>
        </p:nvPicPr>
        <p:blipFill>
          <a:blip r:embed="rId3"/>
          <a:srcRect t="3656" b="7315"/>
          <a:stretch/>
        </p:blipFill>
        <p:spPr>
          <a:xfrm>
            <a:off x="6674030" y="2011680"/>
            <a:ext cx="4427875" cy="4160520"/>
          </a:xfrm>
          <a:prstGeom prst="rect">
            <a:avLst/>
          </a:prstGeom>
          <a:noFill/>
        </p:spPr>
      </p:pic>
      <p:sp>
        <p:nvSpPr>
          <p:cNvPr id="12" name="Marcador de posición de fecha 11">
            <a:extLst>
              <a:ext uri="{FF2B5EF4-FFF2-40B4-BE49-F238E27FC236}">
                <a16:creationId xmlns:a16="http://schemas.microsoft.com/office/drawing/2014/main" id="{9C693BAD-6B4E-48AD-88BF-D933B374A1F1}"/>
              </a:ext>
            </a:extLst>
          </p:cNvPr>
          <p:cNvSpPr>
            <a:spLocks noGrp="1"/>
          </p:cNvSpPr>
          <p:nvPr>
            <p:ph type="dt" sz="half" idx="10"/>
          </p:nvPr>
        </p:nvSpPr>
        <p:spPr>
          <a:xfrm>
            <a:off x="838200" y="6356350"/>
            <a:ext cx="2743200" cy="365125"/>
          </a:xfrm>
        </p:spPr>
        <p:txBody>
          <a:bodyPr rtlCol="0" anchor="ctr">
            <a:normAutofit/>
          </a:bodyPr>
          <a:lstStyle/>
          <a:p>
            <a:pPr rtl="0">
              <a:spcAft>
                <a:spcPts val="600"/>
              </a:spcAft>
            </a:pPr>
            <a:r>
              <a:rPr lang="es-MX" dirty="0"/>
              <a:t>05/10/2024</a:t>
            </a:r>
          </a:p>
        </p:txBody>
      </p:sp>
      <p:sp>
        <p:nvSpPr>
          <p:cNvPr id="13" name="Marcador de posición de pie de página 12">
            <a:extLst>
              <a:ext uri="{FF2B5EF4-FFF2-40B4-BE49-F238E27FC236}">
                <a16:creationId xmlns:a16="http://schemas.microsoft.com/office/drawing/2014/main" id="{1B9E4CF7-70FB-40DF-BE47-6E5AE3154753}"/>
              </a:ext>
            </a:extLst>
          </p:cNvPr>
          <p:cNvSpPr>
            <a:spLocks noGrp="1"/>
          </p:cNvSpPr>
          <p:nvPr>
            <p:ph type="ftr" sz="quarter" idx="11"/>
          </p:nvPr>
        </p:nvSpPr>
        <p:spPr>
          <a:xfrm>
            <a:off x="4038600" y="6356350"/>
            <a:ext cx="4114800" cy="365125"/>
          </a:xfrm>
        </p:spPr>
        <p:txBody>
          <a:bodyPr rtlCol="0" anchor="ctr">
            <a:normAutofit/>
          </a:bodyPr>
          <a:lstStyle/>
          <a:p>
            <a:pPr rtl="0">
              <a:spcAft>
                <a:spcPts val="600"/>
              </a:spcAft>
            </a:pPr>
            <a:r>
              <a:rPr lang="es-MX" dirty="0"/>
              <a:t>Cultura y sociedad</a:t>
            </a:r>
            <a:endParaRPr lang="es-MX"/>
          </a:p>
        </p:txBody>
      </p:sp>
      <p:sp>
        <p:nvSpPr>
          <p:cNvPr id="14" name="Marcador de posición de número de diapositiva 13">
            <a:extLst>
              <a:ext uri="{FF2B5EF4-FFF2-40B4-BE49-F238E27FC236}">
                <a16:creationId xmlns:a16="http://schemas.microsoft.com/office/drawing/2014/main" id="{C1EA167B-7079-4284-997F-7309C510B763}"/>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9713C8C-8E70-45D5-AE59-23E60168254E}" type="slidenum">
              <a:rPr lang="es-MX" smtClean="0"/>
              <a:pPr rtl="0">
                <a:spcAft>
                  <a:spcPts val="600"/>
                </a:spcAft>
              </a:pPr>
              <a:t>4</a:t>
            </a:fld>
            <a:endParaRPr lang="es-MX"/>
          </a:p>
        </p:txBody>
      </p:sp>
    </p:spTree>
    <p:extLst>
      <p:ext uri="{BB962C8B-B14F-4D97-AF65-F5344CB8AC3E}">
        <p14:creationId xmlns:p14="http://schemas.microsoft.com/office/powerpoint/2010/main" val="284915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278FAAB-8DFA-4475-B8B6-51A3ED193119}"/>
              </a:ext>
            </a:extLst>
          </p:cNvPr>
          <p:cNvSpPr>
            <a:spLocks noGrp="1"/>
          </p:cNvSpPr>
          <p:nvPr>
            <p:ph type="title"/>
          </p:nvPr>
        </p:nvSpPr>
        <p:spPr>
          <a:xfrm>
            <a:off x="289167" y="1135627"/>
            <a:ext cx="4082860" cy="1120876"/>
          </a:xfrm>
        </p:spPr>
        <p:txBody>
          <a:bodyPr vert="horz" lIns="91440" tIns="45720" rIns="91440" bIns="45720" rtlCol="0" anchor="b">
            <a:normAutofit/>
          </a:bodyPr>
          <a:lstStyle/>
          <a:p>
            <a:r>
              <a:rPr lang="es-MX" sz="6600" i="1" kern="1200" dirty="0">
                <a:latin typeface="+mj-lt"/>
                <a:ea typeface="+mj-ea"/>
                <a:cs typeface="+mj-cs"/>
              </a:rPr>
              <a:t>Sociedad</a:t>
            </a:r>
          </a:p>
        </p:txBody>
      </p:sp>
      <p:sp>
        <p:nvSpPr>
          <p:cNvPr id="16" name="Date Placeholder 4">
            <a:extLst>
              <a:ext uri="{FF2B5EF4-FFF2-40B4-BE49-F238E27FC236}">
                <a16:creationId xmlns:a16="http://schemas.microsoft.com/office/drawing/2014/main" id="{ABB9C61C-9C80-CC4B-9C52-DC961F211E5E}"/>
              </a:ext>
            </a:extLst>
          </p:cNvPr>
          <p:cNvSpPr>
            <a:spLocks noGrp="1"/>
          </p:cNvSpPr>
          <p:nvPr>
            <p:ph type="dt" sz="half" idx="10"/>
          </p:nvPr>
        </p:nvSpPr>
        <p:spPr>
          <a:xfrm>
            <a:off x="838200" y="6356350"/>
            <a:ext cx="2743200" cy="365125"/>
          </a:xfrm>
        </p:spPr>
        <p:txBody>
          <a:bodyPr/>
          <a:lstStyle/>
          <a:p>
            <a:pPr rtl="0">
              <a:spcAft>
                <a:spcPts val="600"/>
              </a:spcAft>
            </a:pPr>
            <a:r>
              <a:rPr lang="es-MX" noProof="0" dirty="0"/>
              <a:t>05/10/2024</a:t>
            </a:r>
          </a:p>
        </p:txBody>
      </p:sp>
      <p:sp>
        <p:nvSpPr>
          <p:cNvPr id="18" name="Footer Placeholder 5">
            <a:extLst>
              <a:ext uri="{FF2B5EF4-FFF2-40B4-BE49-F238E27FC236}">
                <a16:creationId xmlns:a16="http://schemas.microsoft.com/office/drawing/2014/main" id="{20518974-2A24-DCBE-F61E-F5080E9A4991}"/>
              </a:ext>
            </a:extLst>
          </p:cNvPr>
          <p:cNvSpPr>
            <a:spLocks noGrp="1"/>
          </p:cNvSpPr>
          <p:nvPr>
            <p:ph type="ftr" sz="quarter" idx="11"/>
          </p:nvPr>
        </p:nvSpPr>
        <p:spPr>
          <a:xfrm>
            <a:off x="4038600" y="6356350"/>
            <a:ext cx="4114800" cy="365125"/>
          </a:xfrm>
        </p:spPr>
        <p:txBody>
          <a:bodyPr/>
          <a:lstStyle/>
          <a:p>
            <a:pPr rtl="0">
              <a:spcAft>
                <a:spcPts val="600"/>
              </a:spcAft>
            </a:pPr>
            <a:r>
              <a:rPr lang="es-MX" noProof="0" dirty="0"/>
              <a:t>Cultura y sociedad</a:t>
            </a:r>
          </a:p>
        </p:txBody>
      </p:sp>
      <p:sp>
        <p:nvSpPr>
          <p:cNvPr id="20" name="Slide Number Placeholder 6">
            <a:extLst>
              <a:ext uri="{FF2B5EF4-FFF2-40B4-BE49-F238E27FC236}">
                <a16:creationId xmlns:a16="http://schemas.microsoft.com/office/drawing/2014/main" id="{3DA061C8-00F3-BC64-D562-C15AF1CCA431}"/>
              </a:ext>
            </a:extLst>
          </p:cNvPr>
          <p:cNvSpPr>
            <a:spLocks noGrp="1"/>
          </p:cNvSpPr>
          <p:nvPr>
            <p:ph type="sldNum" sz="quarter" idx="12"/>
          </p:nvPr>
        </p:nvSpPr>
        <p:spPr>
          <a:xfrm>
            <a:off x="8610600" y="6356350"/>
            <a:ext cx="2743200" cy="365125"/>
          </a:xfrm>
        </p:spPr>
        <p:txBody>
          <a:bodyPr/>
          <a:lstStyle/>
          <a:p>
            <a:pPr rtl="0">
              <a:spcAft>
                <a:spcPts val="600"/>
              </a:spcAft>
            </a:pPr>
            <a:fld id="{B9713C8C-8E70-45D5-AE59-23E60168254E}" type="slidenum">
              <a:rPr lang="es-MX" noProof="0" smtClean="0"/>
              <a:pPr rtl="0">
                <a:spcAft>
                  <a:spcPts val="600"/>
                </a:spcAft>
              </a:pPr>
              <a:t>5</a:t>
            </a:fld>
            <a:endParaRPr lang="es-MX" noProof="0"/>
          </a:p>
        </p:txBody>
      </p:sp>
      <p:graphicFrame>
        <p:nvGraphicFramePr>
          <p:cNvPr id="12" name="CuadroTexto 9">
            <a:extLst>
              <a:ext uri="{FF2B5EF4-FFF2-40B4-BE49-F238E27FC236}">
                <a16:creationId xmlns:a16="http://schemas.microsoft.com/office/drawing/2014/main" id="{EB2530BE-773F-480C-7547-3CA604C56860}"/>
              </a:ext>
            </a:extLst>
          </p:cNvPr>
          <p:cNvGraphicFramePr/>
          <p:nvPr>
            <p:extLst>
              <p:ext uri="{D42A27DB-BD31-4B8C-83A1-F6EECF244321}">
                <p14:modId xmlns:p14="http://schemas.microsoft.com/office/powerpoint/2010/main" val="4150841840"/>
              </p:ext>
            </p:extLst>
          </p:nvPr>
        </p:nvGraphicFramePr>
        <p:xfrm>
          <a:off x="7059168" y="640080"/>
          <a:ext cx="4489704" cy="5596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Imagen 10">
            <a:extLst>
              <a:ext uri="{FF2B5EF4-FFF2-40B4-BE49-F238E27FC236}">
                <a16:creationId xmlns:a16="http://schemas.microsoft.com/office/drawing/2014/main" id="{5CC56058-60D4-157F-E126-5009DC3B3CF0}"/>
              </a:ext>
            </a:extLst>
          </p:cNvPr>
          <p:cNvPicPr>
            <a:picLocks noChangeAspect="1"/>
          </p:cNvPicPr>
          <p:nvPr/>
        </p:nvPicPr>
        <p:blipFill>
          <a:blip r:embed="rId8"/>
          <a:srcRect l="27481" r="26659"/>
          <a:stretch/>
        </p:blipFill>
        <p:spPr>
          <a:xfrm>
            <a:off x="643128" y="2338006"/>
            <a:ext cx="4532062" cy="3635091"/>
          </a:xfrm>
          <a:prstGeom prst="rect">
            <a:avLst/>
          </a:prstGeom>
        </p:spPr>
      </p:pic>
    </p:spTree>
    <p:extLst>
      <p:ext uri="{BB962C8B-B14F-4D97-AF65-F5344CB8AC3E}">
        <p14:creationId xmlns:p14="http://schemas.microsoft.com/office/powerpoint/2010/main" val="163372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02820-7F02-4F5F-8933-C0B61CFA2E08}"/>
              </a:ext>
            </a:extLst>
          </p:cNvPr>
          <p:cNvSpPr>
            <a:spLocks noGrp="1"/>
          </p:cNvSpPr>
          <p:nvPr>
            <p:ph type="title"/>
          </p:nvPr>
        </p:nvSpPr>
        <p:spPr/>
        <p:txBody>
          <a:bodyPr rtlCol="0"/>
          <a:lstStyle/>
          <a:p>
            <a:pPr rtl="0"/>
            <a:r>
              <a:rPr lang="es-MX" dirty="0"/>
              <a:t>Cultura</a:t>
            </a:r>
          </a:p>
        </p:txBody>
      </p:sp>
      <p:sp>
        <p:nvSpPr>
          <p:cNvPr id="4" name="Marcador de posición de fecha 5">
            <a:extLst>
              <a:ext uri="{FF2B5EF4-FFF2-40B4-BE49-F238E27FC236}">
                <a16:creationId xmlns:a16="http://schemas.microsoft.com/office/drawing/2014/main" id="{523A727A-BD22-42EE-9500-BBEF455DA5DE}"/>
              </a:ext>
            </a:extLst>
          </p:cNvPr>
          <p:cNvSpPr>
            <a:spLocks noGrp="1"/>
          </p:cNvSpPr>
          <p:nvPr>
            <p:ph type="dt" sz="half" idx="10"/>
          </p:nvPr>
        </p:nvSpPr>
        <p:spPr/>
        <p:txBody>
          <a:bodyPr rtlCol="0"/>
          <a:lstStyle/>
          <a:p>
            <a:pPr rtl="0"/>
            <a:r>
              <a:rPr lang="es-MX" dirty="0"/>
              <a:t>05/10/2024</a:t>
            </a:r>
          </a:p>
        </p:txBody>
      </p:sp>
      <p:sp>
        <p:nvSpPr>
          <p:cNvPr id="5" name="Marcador de posición de pie de página 6">
            <a:extLst>
              <a:ext uri="{FF2B5EF4-FFF2-40B4-BE49-F238E27FC236}">
                <a16:creationId xmlns:a16="http://schemas.microsoft.com/office/drawing/2014/main" id="{D00329E9-36A4-4FA9-9FBD-412BCEF20954}"/>
              </a:ext>
            </a:extLst>
          </p:cNvPr>
          <p:cNvSpPr>
            <a:spLocks noGrp="1"/>
          </p:cNvSpPr>
          <p:nvPr>
            <p:ph type="ftr" sz="quarter" idx="11"/>
          </p:nvPr>
        </p:nvSpPr>
        <p:spPr/>
        <p:txBody>
          <a:bodyPr rtlCol="0"/>
          <a:lstStyle/>
          <a:p>
            <a:pPr rtl="0"/>
            <a:r>
              <a:rPr lang="es-MX" dirty="0"/>
              <a:t>Cultura y sociedad</a:t>
            </a:r>
          </a:p>
        </p:txBody>
      </p:sp>
      <p:sp>
        <p:nvSpPr>
          <p:cNvPr id="7" name="Marcador de posición de número de diapositiva 7">
            <a:extLst>
              <a:ext uri="{FF2B5EF4-FFF2-40B4-BE49-F238E27FC236}">
                <a16:creationId xmlns:a16="http://schemas.microsoft.com/office/drawing/2014/main" id="{F13D5288-11C4-425C-8C20-5E8A7E726773}"/>
              </a:ext>
            </a:extLst>
          </p:cNvPr>
          <p:cNvSpPr>
            <a:spLocks noGrp="1"/>
          </p:cNvSpPr>
          <p:nvPr>
            <p:ph type="sldNum" sz="quarter" idx="12"/>
          </p:nvPr>
        </p:nvSpPr>
        <p:spPr/>
        <p:txBody>
          <a:bodyPr rtlCol="0"/>
          <a:lstStyle/>
          <a:p>
            <a:pPr rtl="0"/>
            <a:fld id="{590024A9-0184-448B-881E-CC722A916CB1}" type="slidenum">
              <a:rPr lang="es-MX" smtClean="0"/>
              <a:pPr rtl="0"/>
              <a:t>6</a:t>
            </a:fld>
            <a:endParaRPr lang="es-MX" dirty="0"/>
          </a:p>
        </p:txBody>
      </p:sp>
      <p:sp>
        <p:nvSpPr>
          <p:cNvPr id="8" name="Marcador de contenido 7">
            <a:extLst>
              <a:ext uri="{FF2B5EF4-FFF2-40B4-BE49-F238E27FC236}">
                <a16:creationId xmlns:a16="http://schemas.microsoft.com/office/drawing/2014/main" id="{ABB1FE6F-4FB4-D151-6BB4-B77C1862BBF1}"/>
              </a:ext>
            </a:extLst>
          </p:cNvPr>
          <p:cNvSpPr>
            <a:spLocks noGrp="1"/>
          </p:cNvSpPr>
          <p:nvPr>
            <p:ph idx="1"/>
          </p:nvPr>
        </p:nvSpPr>
        <p:spPr>
          <a:xfrm>
            <a:off x="5345061" y="1624320"/>
            <a:ext cx="6324600" cy="4160520"/>
          </a:xfrm>
        </p:spPr>
        <p:txBody>
          <a:bodyPr>
            <a:normAutofit fontScale="92500" lnSpcReduction="10000"/>
          </a:bodyPr>
          <a:lstStyle/>
          <a:p>
            <a:pPr algn="just"/>
            <a:r>
              <a:rPr lang="es-MX" dirty="0"/>
              <a:t>Se refiere a la totalidad de lo que aprenden los individuos como miembros de una sociedad; es un modo de vida, de pensamiento, acción y sentimiento. </a:t>
            </a:r>
          </a:p>
          <a:p>
            <a:endParaRPr lang="es-MX" dirty="0"/>
          </a:p>
          <a:p>
            <a:pPr algn="just"/>
            <a:r>
              <a:rPr lang="es-MX" dirty="0"/>
              <a:t>Se refiere a las normas, creencias ya actitudes de acuerdo con las cuales actúa la gente. La cultura es aprendida y compartida; </a:t>
            </a:r>
          </a:p>
        </p:txBody>
      </p:sp>
      <p:pic>
        <p:nvPicPr>
          <p:cNvPr id="2050" name="Picture 2" descr="QUE ES CULTURA?">
            <a:extLst>
              <a:ext uri="{FF2B5EF4-FFF2-40B4-BE49-F238E27FC236}">
                <a16:creationId xmlns:a16="http://schemas.microsoft.com/office/drawing/2014/main" id="{ECCEC807-2CF5-FEF2-2002-57F55E4E9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02" y="1977944"/>
            <a:ext cx="4610297" cy="3806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317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02820-7F02-4F5F-8933-C0B61CFA2E08}"/>
              </a:ext>
            </a:extLst>
          </p:cNvPr>
          <p:cNvSpPr>
            <a:spLocks noGrp="1"/>
          </p:cNvSpPr>
          <p:nvPr>
            <p:ph type="title"/>
          </p:nvPr>
        </p:nvSpPr>
        <p:spPr>
          <a:xfrm>
            <a:off x="643128" y="752168"/>
            <a:ext cx="3886200" cy="1543566"/>
          </a:xfrm>
        </p:spPr>
        <p:txBody>
          <a:bodyPr rtlCol="0" anchor="b">
            <a:normAutofit/>
          </a:bodyPr>
          <a:lstStyle/>
          <a:p>
            <a:pPr rtl="0"/>
            <a:r>
              <a:rPr lang="es-MX" sz="4400" dirty="0"/>
              <a:t>Sociedad y cultura</a:t>
            </a:r>
          </a:p>
        </p:txBody>
      </p:sp>
      <p:pic>
        <p:nvPicPr>
          <p:cNvPr id="3074" name="Picture 2" descr="Comunidad Sociedad y Cultura | Mind Map">
            <a:extLst>
              <a:ext uri="{FF2B5EF4-FFF2-40B4-BE49-F238E27FC236}">
                <a16:creationId xmlns:a16="http://schemas.microsoft.com/office/drawing/2014/main" id="{67FCC003-0A93-3C04-387A-16CFF2ACF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282" r="5490" b="1"/>
          <a:stretch/>
        </p:blipFill>
        <p:spPr bwMode="auto">
          <a:xfrm>
            <a:off x="7059168" y="640080"/>
            <a:ext cx="4489704" cy="559612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Marcador de contenido 3">
            <a:extLst>
              <a:ext uri="{FF2B5EF4-FFF2-40B4-BE49-F238E27FC236}">
                <a16:creationId xmlns:a16="http://schemas.microsoft.com/office/drawing/2014/main" id="{969362F2-C001-F4C3-5CBE-FF84F0B54683}"/>
              </a:ext>
            </a:extLst>
          </p:cNvPr>
          <p:cNvSpPr>
            <a:spLocks noGrp="1"/>
          </p:cNvSpPr>
          <p:nvPr>
            <p:ph type="body" sz="half" idx="2"/>
          </p:nvPr>
        </p:nvSpPr>
        <p:spPr>
          <a:xfrm>
            <a:off x="838200" y="2592958"/>
            <a:ext cx="5046406" cy="3512873"/>
          </a:xfrm>
        </p:spPr>
        <p:txBody>
          <a:bodyPr>
            <a:normAutofit/>
          </a:bodyPr>
          <a:lstStyle/>
          <a:p>
            <a:pPr algn="just">
              <a:lnSpc>
                <a:spcPct val="90000"/>
              </a:lnSpc>
            </a:pPr>
            <a:r>
              <a:rPr lang="es-MX" sz="2000" dirty="0"/>
              <a:t>Definen de modo general la naturaleza y límites del objeto de análisis sociológico. Aunque podamos distinguirlos entre ellos conceptualmente, los fenómenos a que se refieren no pueden existir independientemente uno de otro; La sociedad no puede vivir sin cultura y la cultura sólo puede existir dentro de la sociedad. </a:t>
            </a:r>
          </a:p>
        </p:txBody>
      </p:sp>
      <p:sp>
        <p:nvSpPr>
          <p:cNvPr id="12" name="Marcador de posición de fecha 11">
            <a:extLst>
              <a:ext uri="{FF2B5EF4-FFF2-40B4-BE49-F238E27FC236}">
                <a16:creationId xmlns:a16="http://schemas.microsoft.com/office/drawing/2014/main" id="{A341B71E-5290-4693-8035-44F1D53070AF}"/>
              </a:ext>
            </a:extLst>
          </p:cNvPr>
          <p:cNvSpPr>
            <a:spLocks noGrp="1"/>
          </p:cNvSpPr>
          <p:nvPr>
            <p:ph type="dt" sz="half" idx="10"/>
          </p:nvPr>
        </p:nvSpPr>
        <p:spPr>
          <a:xfrm>
            <a:off x="838200" y="6356350"/>
            <a:ext cx="2743200" cy="365125"/>
          </a:xfrm>
        </p:spPr>
        <p:txBody>
          <a:bodyPr rtlCol="0" anchor="ctr">
            <a:normAutofit/>
          </a:bodyPr>
          <a:lstStyle/>
          <a:p>
            <a:pPr rtl="0">
              <a:spcAft>
                <a:spcPts val="600"/>
              </a:spcAft>
            </a:pPr>
            <a:r>
              <a:rPr lang="es-MX"/>
              <a:t>05/10/2024</a:t>
            </a:r>
          </a:p>
        </p:txBody>
      </p:sp>
      <p:sp>
        <p:nvSpPr>
          <p:cNvPr id="13" name="Marcador de posición de pie de página 12">
            <a:extLst>
              <a:ext uri="{FF2B5EF4-FFF2-40B4-BE49-F238E27FC236}">
                <a16:creationId xmlns:a16="http://schemas.microsoft.com/office/drawing/2014/main" id="{81FCE4EA-92D0-4D04-BA86-2FFFEC99A0AE}"/>
              </a:ext>
            </a:extLst>
          </p:cNvPr>
          <p:cNvSpPr>
            <a:spLocks noGrp="1"/>
          </p:cNvSpPr>
          <p:nvPr>
            <p:ph type="ftr" sz="quarter" idx="11"/>
          </p:nvPr>
        </p:nvSpPr>
        <p:spPr>
          <a:xfrm>
            <a:off x="4038600" y="6356350"/>
            <a:ext cx="4114800" cy="365125"/>
          </a:xfrm>
        </p:spPr>
        <p:txBody>
          <a:bodyPr rtlCol="0" anchor="ctr">
            <a:normAutofit/>
          </a:bodyPr>
          <a:lstStyle/>
          <a:p>
            <a:pPr rtl="0">
              <a:spcAft>
                <a:spcPts val="600"/>
              </a:spcAft>
            </a:pPr>
            <a:r>
              <a:rPr lang="es-MX"/>
              <a:t>Sociedad y cultura</a:t>
            </a:r>
          </a:p>
        </p:txBody>
      </p:sp>
      <p:sp>
        <p:nvSpPr>
          <p:cNvPr id="14" name="Marcador de posición de número de diapositiva 13">
            <a:extLst>
              <a:ext uri="{FF2B5EF4-FFF2-40B4-BE49-F238E27FC236}">
                <a16:creationId xmlns:a16="http://schemas.microsoft.com/office/drawing/2014/main" id="{7D2D9DB8-6AAC-452C-8711-DA2E869FD12D}"/>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9713C8C-8E70-45D5-AE59-23E60168254E}" type="slidenum">
              <a:rPr lang="es-MX" smtClean="0"/>
              <a:pPr rtl="0">
                <a:spcAft>
                  <a:spcPts val="600"/>
                </a:spcAft>
              </a:pPr>
              <a:t>7</a:t>
            </a:fld>
            <a:endParaRPr lang="es-MX"/>
          </a:p>
        </p:txBody>
      </p:sp>
    </p:spTree>
    <p:extLst>
      <p:ext uri="{BB962C8B-B14F-4D97-AF65-F5344CB8AC3E}">
        <p14:creationId xmlns:p14="http://schemas.microsoft.com/office/powerpoint/2010/main" val="149710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E08A1-FEAA-4F21-96E4-5A57CFAABBE2}"/>
              </a:ext>
            </a:extLst>
          </p:cNvPr>
          <p:cNvSpPr>
            <a:spLocks noGrp="1"/>
          </p:cNvSpPr>
          <p:nvPr>
            <p:ph type="title"/>
          </p:nvPr>
        </p:nvSpPr>
        <p:spPr>
          <a:xfrm>
            <a:off x="468705" y="1210221"/>
            <a:ext cx="5541264" cy="2148840"/>
          </a:xfrm>
        </p:spPr>
        <p:txBody>
          <a:bodyPr rtlCol="0">
            <a:noAutofit/>
          </a:bodyPr>
          <a:lstStyle/>
          <a:p>
            <a:pPr rtl="0"/>
            <a:r>
              <a:rPr lang="es-MX" sz="6000" dirty="0">
                <a:solidFill>
                  <a:schemeClr val="tx1"/>
                </a:solidFill>
              </a:rPr>
              <a:t>Sociología de la educación.</a:t>
            </a:r>
          </a:p>
        </p:txBody>
      </p:sp>
      <p:sp>
        <p:nvSpPr>
          <p:cNvPr id="4" name="Marcador de posición de fecha 3">
            <a:extLst>
              <a:ext uri="{FF2B5EF4-FFF2-40B4-BE49-F238E27FC236}">
                <a16:creationId xmlns:a16="http://schemas.microsoft.com/office/drawing/2014/main" id="{43E96533-0ABC-43CF-A178-990FE4A0AE10}"/>
              </a:ext>
            </a:extLst>
          </p:cNvPr>
          <p:cNvSpPr>
            <a:spLocks noGrp="1"/>
          </p:cNvSpPr>
          <p:nvPr>
            <p:ph type="dt" sz="half" idx="10"/>
          </p:nvPr>
        </p:nvSpPr>
        <p:spPr/>
        <p:txBody>
          <a:bodyPr rtlCol="0"/>
          <a:lstStyle/>
          <a:p>
            <a:pPr rtl="0"/>
            <a:r>
              <a:rPr lang="es-MX" dirty="0"/>
              <a:t>05/10/2024</a:t>
            </a:r>
          </a:p>
        </p:txBody>
      </p:sp>
      <p:sp>
        <p:nvSpPr>
          <p:cNvPr id="5" name="Marcador de posición de pie de página 4">
            <a:extLst>
              <a:ext uri="{FF2B5EF4-FFF2-40B4-BE49-F238E27FC236}">
                <a16:creationId xmlns:a16="http://schemas.microsoft.com/office/drawing/2014/main" id="{5D109D7B-C32A-4E78-8DDF-03685549555D}"/>
              </a:ext>
            </a:extLst>
          </p:cNvPr>
          <p:cNvSpPr>
            <a:spLocks noGrp="1"/>
          </p:cNvSpPr>
          <p:nvPr>
            <p:ph type="ftr" sz="quarter" idx="11"/>
          </p:nvPr>
        </p:nvSpPr>
        <p:spPr/>
        <p:txBody>
          <a:bodyPr rtlCol="0"/>
          <a:lstStyle/>
          <a:p>
            <a:pPr rtl="0"/>
            <a:r>
              <a:rPr lang="es-MX" dirty="0"/>
              <a:t>Sociedad y cultura</a:t>
            </a:r>
          </a:p>
        </p:txBody>
      </p:sp>
      <p:sp>
        <p:nvSpPr>
          <p:cNvPr id="6" name="Marcador de número de diapositiva 5">
            <a:extLst>
              <a:ext uri="{FF2B5EF4-FFF2-40B4-BE49-F238E27FC236}">
                <a16:creationId xmlns:a16="http://schemas.microsoft.com/office/drawing/2014/main" id="{ABC57B06-3F43-4092-8AB5-0AC06017930A}"/>
              </a:ext>
            </a:extLst>
          </p:cNvPr>
          <p:cNvSpPr>
            <a:spLocks noGrp="1"/>
          </p:cNvSpPr>
          <p:nvPr>
            <p:ph type="sldNum" sz="quarter" idx="12"/>
          </p:nvPr>
        </p:nvSpPr>
        <p:spPr/>
        <p:txBody>
          <a:bodyPr rtlCol="0"/>
          <a:lstStyle/>
          <a:p>
            <a:pPr rtl="0"/>
            <a:fld id="{B9713C8C-8E70-45D5-AE59-23E60168254E}" type="slidenum">
              <a:rPr lang="es-MX" smtClean="0"/>
              <a:t>8</a:t>
            </a:fld>
            <a:endParaRPr lang="es-MX"/>
          </a:p>
        </p:txBody>
      </p:sp>
      <p:sp>
        <p:nvSpPr>
          <p:cNvPr id="7" name="CuadroTexto 6">
            <a:extLst>
              <a:ext uri="{FF2B5EF4-FFF2-40B4-BE49-F238E27FC236}">
                <a16:creationId xmlns:a16="http://schemas.microsoft.com/office/drawing/2014/main" id="{32580E59-5235-51AC-BE48-C5CE59E84408}"/>
              </a:ext>
            </a:extLst>
          </p:cNvPr>
          <p:cNvSpPr txBox="1"/>
          <p:nvPr/>
        </p:nvSpPr>
        <p:spPr>
          <a:xfrm>
            <a:off x="4038600" y="4091261"/>
            <a:ext cx="5455231" cy="2246769"/>
          </a:xfrm>
          <a:prstGeom prst="rect">
            <a:avLst/>
          </a:prstGeom>
          <a:noFill/>
        </p:spPr>
        <p:txBody>
          <a:bodyPr wrap="square" rtlCol="0">
            <a:spAutoFit/>
          </a:bodyPr>
          <a:lstStyle/>
          <a:p>
            <a:r>
              <a:rPr lang="es-MX" sz="2800" dirty="0"/>
              <a:t>Por medio de la educación</a:t>
            </a:r>
          </a:p>
          <a:p>
            <a:pPr algn="just"/>
            <a:r>
              <a:rPr lang="es-MX" sz="2800" dirty="0"/>
              <a:t>Existen un sinfín de fenómenos sociales que involucran cambios e influencias sociales importantes de analizarlos.</a:t>
            </a:r>
          </a:p>
        </p:txBody>
      </p:sp>
      <p:pic>
        <p:nvPicPr>
          <p:cNvPr id="4098" name="Picture 2" descr="Cómo lograr que los niños permanezcan sentados en clase">
            <a:extLst>
              <a:ext uri="{FF2B5EF4-FFF2-40B4-BE49-F238E27FC236}">
                <a16:creationId xmlns:a16="http://schemas.microsoft.com/office/drawing/2014/main" id="{3F03A6DC-4D84-95DD-F4D5-22BF938E3C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501"/>
          <a:stretch/>
        </p:blipFill>
        <p:spPr bwMode="auto">
          <a:xfrm>
            <a:off x="6912231" y="465416"/>
            <a:ext cx="3721356" cy="351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53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729CCBC-5442-4C93-B800-2D4D325D32E4}"/>
              </a:ext>
            </a:extLst>
          </p:cNvPr>
          <p:cNvSpPr>
            <a:spLocks noGrp="1"/>
          </p:cNvSpPr>
          <p:nvPr>
            <p:ph type="title"/>
          </p:nvPr>
        </p:nvSpPr>
        <p:spPr>
          <a:xfrm>
            <a:off x="838200" y="365125"/>
            <a:ext cx="10515600" cy="1325563"/>
          </a:xfrm>
        </p:spPr>
        <p:txBody>
          <a:bodyPr rtlCol="0" anchor="ctr">
            <a:normAutofit/>
          </a:bodyPr>
          <a:lstStyle/>
          <a:p>
            <a:pPr rtl="0"/>
            <a:r>
              <a:rPr lang="es-MX" dirty="0"/>
              <a:t>Educación</a:t>
            </a:r>
          </a:p>
        </p:txBody>
      </p:sp>
      <p:sp>
        <p:nvSpPr>
          <p:cNvPr id="9" name="Marcador de posición de texto 8">
            <a:extLst>
              <a:ext uri="{FF2B5EF4-FFF2-40B4-BE49-F238E27FC236}">
                <a16:creationId xmlns:a16="http://schemas.microsoft.com/office/drawing/2014/main" id="{AE125039-668E-48DA-9309-5CE680A10283}"/>
              </a:ext>
            </a:extLst>
          </p:cNvPr>
          <p:cNvSpPr>
            <a:spLocks noGrp="1"/>
          </p:cNvSpPr>
          <p:nvPr>
            <p:ph sz="half" idx="1"/>
          </p:nvPr>
        </p:nvSpPr>
        <p:spPr>
          <a:xfrm>
            <a:off x="838200" y="2011680"/>
            <a:ext cx="4937760" cy="4160520"/>
          </a:xfrm>
        </p:spPr>
        <p:txBody>
          <a:bodyPr rtlCol="0">
            <a:normAutofit/>
          </a:bodyPr>
          <a:lstStyle/>
          <a:p>
            <a:pPr algn="just" rtl="0"/>
            <a:r>
              <a:rPr lang="es-MX" sz="2600" dirty="0"/>
              <a:t>La educación es parte del desarrollo evolutivo de las sociedades humanas. Es un perfeccionamiento personal, y al mismo tiempo colectivo. Es un fenómeno eminentemente social, tanto por su origen como por sus funciones. </a:t>
            </a:r>
          </a:p>
        </p:txBody>
      </p:sp>
      <p:pic>
        <p:nvPicPr>
          <p:cNvPr id="5122" name="Picture 2" descr="Anexo:Disciplinas académicas - Wikipedia, la enciclopedia libre">
            <a:extLst>
              <a:ext uri="{FF2B5EF4-FFF2-40B4-BE49-F238E27FC236}">
                <a16:creationId xmlns:a16="http://schemas.microsoft.com/office/drawing/2014/main" id="{5E52BD2F-2BC2-FD41-9DAE-36B91A43C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2365" r="-2" b="3375"/>
          <a:stretch/>
        </p:blipFill>
        <p:spPr bwMode="auto">
          <a:xfrm>
            <a:off x="6419088" y="2011680"/>
            <a:ext cx="4937760" cy="41605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0" name="Marcador de posición de fecha 29">
            <a:extLst>
              <a:ext uri="{FF2B5EF4-FFF2-40B4-BE49-F238E27FC236}">
                <a16:creationId xmlns:a16="http://schemas.microsoft.com/office/drawing/2014/main" id="{F66896BE-3509-49D5-A28D-97859D7434FE}"/>
              </a:ext>
            </a:extLst>
          </p:cNvPr>
          <p:cNvSpPr>
            <a:spLocks noGrp="1"/>
          </p:cNvSpPr>
          <p:nvPr>
            <p:ph type="dt" sz="half" idx="10"/>
          </p:nvPr>
        </p:nvSpPr>
        <p:spPr>
          <a:xfrm>
            <a:off x="838200" y="6356350"/>
            <a:ext cx="2743200" cy="365125"/>
          </a:xfrm>
        </p:spPr>
        <p:txBody>
          <a:bodyPr rtlCol="0" anchor="ctr">
            <a:normAutofit/>
          </a:bodyPr>
          <a:lstStyle/>
          <a:p>
            <a:pPr rtl="0">
              <a:spcAft>
                <a:spcPts val="600"/>
              </a:spcAft>
            </a:pPr>
            <a:r>
              <a:rPr lang="es-MX" dirty="0"/>
              <a:t>05/10/2024</a:t>
            </a:r>
            <a:endParaRPr lang="es-MX"/>
          </a:p>
        </p:txBody>
      </p:sp>
      <p:sp>
        <p:nvSpPr>
          <p:cNvPr id="31" name="Marcador de pie de página 30">
            <a:extLst>
              <a:ext uri="{FF2B5EF4-FFF2-40B4-BE49-F238E27FC236}">
                <a16:creationId xmlns:a16="http://schemas.microsoft.com/office/drawing/2014/main" id="{72FA7226-D67B-432B-A25E-F3656C32D1CD}"/>
              </a:ext>
            </a:extLst>
          </p:cNvPr>
          <p:cNvSpPr>
            <a:spLocks noGrp="1"/>
          </p:cNvSpPr>
          <p:nvPr>
            <p:ph type="ftr" sz="quarter" idx="11"/>
          </p:nvPr>
        </p:nvSpPr>
        <p:spPr>
          <a:xfrm>
            <a:off x="4038600" y="6356350"/>
            <a:ext cx="4114800" cy="365125"/>
          </a:xfrm>
        </p:spPr>
        <p:txBody>
          <a:bodyPr rtlCol="0" anchor="ctr">
            <a:normAutofit/>
          </a:bodyPr>
          <a:lstStyle/>
          <a:p>
            <a:pPr rtl="0">
              <a:spcAft>
                <a:spcPts val="600"/>
              </a:spcAft>
            </a:pPr>
            <a:r>
              <a:rPr lang="es-MX" dirty="0"/>
              <a:t>Sociedad y cultura</a:t>
            </a:r>
            <a:endParaRPr lang="es-MX"/>
          </a:p>
        </p:txBody>
      </p:sp>
      <p:sp>
        <p:nvSpPr>
          <p:cNvPr id="32" name="Marcador de número de diapositiva 31">
            <a:extLst>
              <a:ext uri="{FF2B5EF4-FFF2-40B4-BE49-F238E27FC236}">
                <a16:creationId xmlns:a16="http://schemas.microsoft.com/office/drawing/2014/main" id="{89BE6787-F451-403C-864D-CA5BF63B475A}"/>
              </a:ext>
            </a:extLst>
          </p:cNvPr>
          <p:cNvSpPr>
            <a:spLocks noGrp="1"/>
          </p:cNvSpPr>
          <p:nvPr>
            <p:ph type="sldNum" sz="quarter" idx="12"/>
          </p:nvPr>
        </p:nvSpPr>
        <p:spPr>
          <a:xfrm>
            <a:off x="8610600" y="6356350"/>
            <a:ext cx="2743200" cy="365125"/>
          </a:xfrm>
        </p:spPr>
        <p:txBody>
          <a:bodyPr rtlCol="0" anchor="ctr">
            <a:normAutofit/>
          </a:bodyPr>
          <a:lstStyle/>
          <a:p>
            <a:pPr rtl="0">
              <a:spcAft>
                <a:spcPts val="600"/>
              </a:spcAft>
            </a:pPr>
            <a:fld id="{B9713C8C-8E70-45D5-AE59-23E60168254E}" type="slidenum">
              <a:rPr lang="es-MX" smtClean="0"/>
              <a:pPr rtl="0">
                <a:spcAft>
                  <a:spcPts val="600"/>
                </a:spcAft>
              </a:pPr>
              <a:t>9</a:t>
            </a:fld>
            <a:endParaRPr lang="es-MX"/>
          </a:p>
        </p:txBody>
      </p:sp>
    </p:spTree>
    <p:extLst>
      <p:ext uri="{BB962C8B-B14F-4D97-AF65-F5344CB8AC3E}">
        <p14:creationId xmlns:p14="http://schemas.microsoft.com/office/powerpoint/2010/main" val="3937857121"/>
      </p:ext>
    </p:extLst>
  </p:cSld>
  <p:clrMapOvr>
    <a:masterClrMapping/>
  </p:clrMapOvr>
</p:sld>
</file>

<file path=ppt/theme/theme1.xml><?xml version="1.0" encoding="utf-8"?>
<a:theme xmlns:a="http://schemas.openxmlformats.org/drawingml/2006/main" name="Pincel">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399998_TF89080264_Win32" id="{A1D11E0D-22B9-4F8D-836E-8329FF74C793}" vid="{FC0E148C-8C12-4592-8EC2-B654979901D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2.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{A2EA6CF3-A6FD-43E5-BDA5-DB7815D90A72}tf89080264_win32</Template>
  <TotalTime>186</TotalTime>
  <Words>1062</Words>
  <Application>Microsoft Office PowerPoint</Application>
  <PresentationFormat>Panorámica</PresentationFormat>
  <Paragraphs>117</Paragraphs>
  <Slides>16</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Aptos</vt:lpstr>
      <vt:lpstr>Arial</vt:lpstr>
      <vt:lpstr>Calibri</vt:lpstr>
      <vt:lpstr>Century Gothic</vt:lpstr>
      <vt:lpstr>Elephant</vt:lpstr>
      <vt:lpstr>Pincel</vt:lpstr>
      <vt:lpstr>SOCIOLOGÍA  DE LA EDUCACIÓN</vt:lpstr>
      <vt:lpstr>Introducción</vt:lpstr>
      <vt:lpstr>SOCIOLOGÍA</vt:lpstr>
      <vt:lpstr>Objetivo de la sociología </vt:lpstr>
      <vt:lpstr>Sociedad</vt:lpstr>
      <vt:lpstr>Cultura</vt:lpstr>
      <vt:lpstr>Sociedad y cultura</vt:lpstr>
      <vt:lpstr>Sociología de la educación.</vt:lpstr>
      <vt:lpstr>Educación</vt:lpstr>
      <vt:lpstr>La sociología de la educación</vt:lpstr>
      <vt:lpstr>Funciones sociales de la educación</vt:lpstr>
      <vt:lpstr>Fines educativos </vt:lpstr>
      <vt:lpstr>Objetivos generales de la educación</vt:lpstr>
      <vt:lpstr>Fines esenciales prioritarios para la educación</vt:lpstr>
      <vt:lpstr>Conclusión</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ROCIO RODRIGUEZ</dc:creator>
  <cp:lastModifiedBy>ROCIO RODRIGUEZ</cp:lastModifiedBy>
  <cp:revision>1</cp:revision>
  <dcterms:created xsi:type="dcterms:W3CDTF">2024-10-05T23:20:36Z</dcterms:created>
  <dcterms:modified xsi:type="dcterms:W3CDTF">2024-10-06T02:27:10Z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