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833D-4DCE-41E2-AA37-D9B955EC5F7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D9C9-72F1-474E-ACD1-E5B2732C05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ashion_Christian_louboutin_Flat_Shoe_CL_Women_Shoe_Cheap_Shoe_high_qual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524000"/>
            <a:ext cx="4419600" cy="2638425"/>
          </a:xfrm>
          <a:prstGeom prst="rect">
            <a:avLst/>
          </a:prstGeom>
        </p:spPr>
      </p:pic>
      <p:pic>
        <p:nvPicPr>
          <p:cNvPr id="11" name="Picture 10" descr="sh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4191000"/>
            <a:ext cx="4419600" cy="171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Okpala chioma</dc:creator>
  <cp:lastModifiedBy>Okpala chioma</cp:lastModifiedBy>
  <cp:revision>22</cp:revision>
  <dcterms:created xsi:type="dcterms:W3CDTF">2015-04-25T04:18:42Z</dcterms:created>
  <dcterms:modified xsi:type="dcterms:W3CDTF">2015-04-25T07:56:32Z</dcterms:modified>
</cp:coreProperties>
</file>