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77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AEB6-ABB7-8245-AE2A-A1B7F5C95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68ACD-9B8C-8748-B957-2C35C8BCA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1CCD-04F0-634C-86F0-3B9664C6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F0191-D3FD-674E-A1A3-374D4334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8153-DCF7-EA4E-8988-8083331F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ACED-6077-374D-82D1-C09E9247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66C57-63A5-1E42-B4B5-33224EB3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A48C-9C55-664B-A70F-7A39C44A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CA22-3FE6-FB48-8F02-3CA7D3AB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40EE3-43D2-444F-AFCB-055FD297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6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FD810-F2BA-9744-973B-EC2A57761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32383-06BB-2442-83BD-A44FC9CC0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2455B-DA3D-C140-81D5-6C1A58A9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93A65-E26A-B74F-9F3A-F3CA052F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0C0A-6BD6-EB44-AD28-561D4838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0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6B84-43E9-454E-9C4D-3BEB341B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04F4-E42E-1549-A2B0-77D88DC4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37D8-4D50-FF4E-BFCC-1CF42674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12AD-3181-4A4F-B348-E4804DEE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4992-0E7F-6645-A449-F5A1F939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5980-0A79-804D-9109-F5848D39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DDF6-81AE-B246-A36F-E1240847C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D353-CF7D-7044-AF00-833D1438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ACFF-4AA2-C04C-8025-865CD21C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FFD0-CB6B-1E4A-AD40-F7DFE3F7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5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02AF-9476-7843-99F3-C2A64A56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5045-5B8E-2E48-9A43-25837147A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5C640-A678-4441-AD45-937964C5C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9373B-A914-9742-BFA1-9B52BE9D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21AD1-F75F-D542-9B65-DA59C14E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913AC-2E89-404A-9A57-842C0958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7820-AE3B-284F-B361-42DC1079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7AC7-62B4-4443-B59B-F5B4018F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E12B2-1EA3-B545-AC2B-B828D2A1F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18FA1-5972-FE40-8C69-2C76CA12B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F5100-5408-7742-AD23-74C0F9CDF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977D9-5997-894B-8E35-D0B7B5B7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C8ACC-7A81-764A-9104-7A0E32BB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42991-3398-024E-94DF-22AC7657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3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4E38-3D0A-3742-AD45-BCA74035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6AB44-A4D6-4D47-90E7-33F73AD9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7F189-5C7E-8A41-9259-D84FAB1A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9545E-3993-7C4E-AC22-5DA9692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8B060-3DE0-624C-82C1-A33494BF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F98A-A5B1-FD4B-B919-1E339996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68824-2137-3B48-8B90-CE1CA264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1278-4159-D045-A874-99D4013D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54C3-C8F9-5048-A033-66F32C07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E9ECB-1A0C-A14C-98BF-0A78EE06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E42AD-0DEC-8741-BBC3-1F0C7AC0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CC3C-F87D-E14F-8109-F86DA372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90DE1-9A6A-D14D-9AEB-C6785632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D0F9-0974-8D40-92BA-89E86714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391B6-291C-924A-A3F3-76FEF2811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469EB-6C76-A34D-A7F4-4332F6298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3458D-C8DB-F945-8816-E046F9A7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2851-49B3-B147-8840-B8603D4A34D9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314D5-8637-EC48-82EF-045290A2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792A5-2D5B-EA4E-B88C-9BDFF18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EF1A4-5974-BD47-A2C7-E4AEDC22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53B2-B7A3-D84A-B8E0-5990674A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2D60-2CDB-9043-8DBE-6153C64DA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2851-49B3-B147-8840-B8603D4A34D9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11CC-BA21-C940-9F77-C6CAAE9E6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4FA8-A1D6-6945-8BA8-E5C02FC5B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DD0F-26DA-F541-858F-28C771F3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5686-635B-BD4C-927C-2A58806D7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of the literatures in the GEP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8F5AE-2777-A44B-993C-4A8806921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Ni-Ting </a:t>
            </a:r>
            <a:r>
              <a:rPr lang="en-US" dirty="0" err="1"/>
              <a:t>Chiou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4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42B9-2ABA-CC4C-BC54-959A376F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89C4-809C-E24F-80D7-E368522C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abstracts in the GEO database are very heterogeneous and they are not clustered very well.</a:t>
            </a:r>
          </a:p>
          <a:p>
            <a:r>
              <a:rPr lang="en-US" dirty="0" err="1"/>
              <a:t>kMeans</a:t>
            </a:r>
            <a:r>
              <a:rPr lang="en-US" dirty="0"/>
              <a:t> seam to be a better topic modeling way for the </a:t>
            </a:r>
            <a:r>
              <a:rPr lang="en-US"/>
              <a:t>heterogeneous datasets.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9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0E15-D63C-E944-9018-32D19520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0"/>
            <a:ext cx="1236573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GEO is a database storing the sequencing data of the research paper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53BE1-18AD-EF4C-A455-451544BFF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94" y="4535170"/>
            <a:ext cx="10029489" cy="8191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4FCC6E-A4DB-164C-9B09-2DE9C2CAB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59" y="1314668"/>
            <a:ext cx="10039082" cy="32205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2D9B07-D71F-2A4B-8C74-95ED95FC2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218" y="5354356"/>
            <a:ext cx="9898639" cy="9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4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DB92-A684-BF49-A19D-7A9ECC48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of the abstract cited in the GEO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8B37-212A-4247-B13D-43CFE501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</a:p>
          <a:p>
            <a:pPr marL="457200" lvl="1" indent="0">
              <a:buNone/>
            </a:pPr>
            <a:r>
              <a:rPr lang="en-US" dirty="0"/>
              <a:t>To recommend the datasets for reanalysis or comparison based on the abstract of the literatures associated with the datasets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GEO database API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897BB-7152-1D43-9D60-3E3E5DC1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717" y="3880104"/>
            <a:ext cx="4871729" cy="26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5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8605-3C9D-F54B-BBC0-8FAF819D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4B64-224D-2443-8BF7-D3391AAC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Remove all backslash, parenthesis and hyphen</a:t>
            </a:r>
            <a:r>
              <a:rPr lang="en-US" dirty="0">
                <a:effectLst/>
              </a:rPr>
              <a:t> </a:t>
            </a:r>
          </a:p>
          <a:p>
            <a:pPr lvl="1"/>
            <a:r>
              <a:rPr lang="en-US" dirty="0"/>
              <a:t>Tokenize the abstract into the named entities, followed by lemmatization, string stripping, lowercasing.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TfidfVectorizer</a:t>
            </a:r>
            <a:endParaRPr lang="en-US" dirty="0"/>
          </a:p>
          <a:p>
            <a:pPr lvl="1"/>
            <a:r>
              <a:rPr lang="en-US" dirty="0"/>
              <a:t>2828 documents with 2075 words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Topic Modeling: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pPr lvl="1"/>
            <a:r>
              <a:rPr lang="en-US" dirty="0"/>
              <a:t>NMF topic modeler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5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9103-80A1-D948-8119-8BAB4D56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4044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15 topics for </a:t>
            </a:r>
            <a:r>
              <a:rPr lang="en-US" sz="2800" dirty="0" err="1"/>
              <a:t>kMeans</a:t>
            </a:r>
            <a:r>
              <a:rPr lang="en-US" sz="2800" dirty="0"/>
              <a:t> clustering of 2828 documents with 2075 words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A9559D-4333-6F40-94C2-76C0CA95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26" y="1366011"/>
            <a:ext cx="6780022" cy="50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9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FD03-51A3-374D-A8D2-9BA07D68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718" y="4618483"/>
            <a:ext cx="540410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literatures in the cluster 2 are not very similar to each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FF80D-22A6-9E46-B31C-BAE54AF0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2488"/>
            <a:ext cx="5118100" cy="378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D5305-A042-0F42-91FE-8C29BEB4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" y="365125"/>
            <a:ext cx="5731510" cy="61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2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05D9-1E44-6443-9442-0EE3A0B7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125"/>
            <a:ext cx="12721389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tSNE</a:t>
            </a:r>
            <a:r>
              <a:rPr lang="en-US" sz="3600" dirty="0"/>
              <a:t> plot of </a:t>
            </a:r>
            <a:r>
              <a:rPr lang="en-US" sz="3600" dirty="0" err="1"/>
              <a:t>doc_word</a:t>
            </a:r>
            <a:r>
              <a:rPr lang="en-US" sz="3600" dirty="0"/>
              <a:t> matrix colored by </a:t>
            </a:r>
            <a:r>
              <a:rPr lang="en-US" sz="3600" dirty="0" err="1"/>
              <a:t>kMeans</a:t>
            </a:r>
            <a:r>
              <a:rPr lang="en-US" sz="3600" dirty="0"/>
              <a:t> clustering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BE1BB-08F0-9C4B-8F26-BBAC6C1E7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395" y="1432688"/>
            <a:ext cx="9792717" cy="5078380"/>
          </a:xfrm>
        </p:spPr>
      </p:pic>
    </p:spTree>
    <p:extLst>
      <p:ext uri="{BB962C8B-B14F-4D97-AF65-F5344CB8AC3E}">
        <p14:creationId xmlns:p14="http://schemas.microsoft.com/office/powerpoint/2010/main" val="38275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C32A-87AE-E14A-B2DF-A17EFCA9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700" y="365125"/>
            <a:ext cx="5118100" cy="1325563"/>
          </a:xfrm>
        </p:spPr>
        <p:txBody>
          <a:bodyPr/>
          <a:lstStyle/>
          <a:p>
            <a:r>
              <a:rPr lang="en-US" dirty="0"/>
              <a:t>NMF topic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D6E6C-8246-DB4C-A089-61592B53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591" y="931027"/>
            <a:ext cx="5355337" cy="54590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2F000-365C-084D-8056-75C49569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14" y="2605500"/>
            <a:ext cx="51181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8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2B6-D6DA-C24C-BD7F-F6AE1926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2608"/>
            <a:ext cx="113538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tSNE</a:t>
            </a:r>
            <a:r>
              <a:rPr lang="en-US" sz="3200" dirty="0"/>
              <a:t> plot of </a:t>
            </a:r>
            <a:r>
              <a:rPr lang="en-US" sz="3200" dirty="0" err="1"/>
              <a:t>doc_topic</a:t>
            </a:r>
            <a:r>
              <a:rPr lang="en-US" sz="3200" dirty="0"/>
              <a:t> matrix colored by topic with highest score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F7EDBC-B3AE-2447-9534-AC40FE600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716" y="1588171"/>
            <a:ext cx="9878568" cy="5269829"/>
          </a:xfrm>
        </p:spPr>
      </p:pic>
    </p:spTree>
    <p:extLst>
      <p:ext uri="{BB962C8B-B14F-4D97-AF65-F5344CB8AC3E}">
        <p14:creationId xmlns:p14="http://schemas.microsoft.com/office/powerpoint/2010/main" val="45095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182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Recommender of the literatures in the GEP datasets</vt:lpstr>
      <vt:lpstr>GEO is a database storing the sequencing data of the research paper </vt:lpstr>
      <vt:lpstr>NLP of the abstract cited in the GEO database</vt:lpstr>
      <vt:lpstr>Processing</vt:lpstr>
      <vt:lpstr>15 topics for kMeans clustering of 2828 documents with 2075 words  </vt:lpstr>
      <vt:lpstr>The literatures in the cluster 2 are not very similar to each other</vt:lpstr>
      <vt:lpstr>tSNE plot of doc_word matrix colored by kMeans clustering labels</vt:lpstr>
      <vt:lpstr>NMF topic modeling</vt:lpstr>
      <vt:lpstr>tSNE plot of doc_topic matrix colored by topic with highest score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of the literatures in the GEP datasets</dc:title>
  <dc:creator>Microsoft Office User</dc:creator>
  <cp:lastModifiedBy>Microsoft Office User</cp:lastModifiedBy>
  <cp:revision>3</cp:revision>
  <dcterms:created xsi:type="dcterms:W3CDTF">2022-08-09T21:46:00Z</dcterms:created>
  <dcterms:modified xsi:type="dcterms:W3CDTF">2022-08-09T22:40:50Z</dcterms:modified>
</cp:coreProperties>
</file>