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8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56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C051F-3201-B44C-9585-908E01D39AC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A4DA0-E14C-384E-A8A5-EDD6BF7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A4DA0-E14C-384E-A8A5-EDD6BF767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A4DA0-E14C-384E-A8A5-EDD6BF767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AEB6-ABB7-8245-AE2A-A1B7F5C9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68ACD-9B8C-8748-B957-2C35C8BC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1CCD-04F0-634C-86F0-3B9664C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0191-D3FD-674E-A1A3-374D4334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8153-DCF7-EA4E-8988-8083331F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CED-6077-374D-82D1-C09E9247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6C57-63A5-1E42-B4B5-33224EB3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A48C-9C55-664B-A70F-7A39C44A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CA22-3FE6-FB48-8F02-3CA7D3AB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0EE3-43D2-444F-AFCB-055FD297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FD810-F2BA-9744-973B-EC2A57761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2383-06BB-2442-83BD-A44FC9CC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455B-DA3D-C140-81D5-6C1A58A9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3A65-E26A-B74F-9F3A-F3CA052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0C0A-6BD6-EB44-AD28-561D4838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6B84-43E9-454E-9C4D-3BEB341B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04F4-E42E-1549-A2B0-77D88DC4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37D8-4D50-FF4E-BFCC-1CF42674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12AD-3181-4A4F-B348-E4804DEE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4992-0E7F-6645-A449-F5A1F939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5980-0A79-804D-9109-F5848D39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DDF6-81AE-B246-A36F-E1240847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D353-CF7D-7044-AF00-833D1438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ACFF-4AA2-C04C-8025-865CD21C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FFD0-CB6B-1E4A-AD40-F7DFE3F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AF-9476-7843-99F3-C2A64A56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5045-5B8E-2E48-9A43-25837147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5C640-A678-4441-AD45-937964C5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373B-A914-9742-BFA1-9B52BE9D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1AD1-F75F-D542-9B65-DA59C14E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13AC-2E89-404A-9A57-842C095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820-AE3B-284F-B361-42DC1079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7AC7-62B4-4443-B59B-F5B4018F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12B2-1EA3-B545-AC2B-B828D2A1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18FA1-5972-FE40-8C69-2C76CA12B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F5100-5408-7742-AD23-74C0F9CDF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977D9-5997-894B-8E35-D0B7B5B7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C8ACC-7A81-764A-9104-7A0E32B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42991-3398-024E-94DF-22AC765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4E38-3D0A-3742-AD45-BCA7403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AB44-A4D6-4D47-90E7-33F73AD9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F189-5C7E-8A41-9259-D84FAB1A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545E-3993-7C4E-AC22-5DA9692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8B060-3DE0-624C-82C1-A33494B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F98A-A5B1-FD4B-B919-1E339996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68824-2137-3B48-8B90-CE1CA264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1278-4159-D045-A874-99D4013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54C3-C8F9-5048-A033-66F32C07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9ECB-1A0C-A14C-98BF-0A78EE06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E42AD-0DEC-8741-BBC3-1F0C7AC0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CC3C-F87D-E14F-8109-F86DA372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0DE1-9A6A-D14D-9AEB-C6785632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D0F9-0974-8D40-92BA-89E86714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391B6-291C-924A-A3F3-76FEF281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469EB-6C76-A34D-A7F4-4332F6298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3458D-C8DB-F945-8816-E046F9A7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4D5-8637-EC48-82EF-045290A2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92A5-2D5B-EA4E-B88C-9BDFF18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EF1A4-5974-BD47-A2C7-E4AEDC22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53B2-B7A3-D84A-B8E0-5990674A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2D60-2CDB-9043-8DBE-6153C64D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2851-49B3-B147-8840-B8603D4A34D9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11CC-BA21-C940-9F77-C6CAAE9E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4FA8-A1D6-6945-8BA8-E5C02FC5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686-635B-BD4C-927C-2A58806D7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Recommender of the literatures in the GEO (Gene Expression Omnibus)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8F5AE-2777-A44B-993C-4A8806921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Ni-Ting </a:t>
            </a:r>
            <a:r>
              <a:rPr lang="en-US" dirty="0" err="1"/>
              <a:t>Chiou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45FF-05C9-884E-8255-06DA524B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Inertias for kMeans clustering of 2828 documents with 15 topic modeled by NMF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BACD6-DCBC-E24A-8DB3-84EC3291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77" y="1987939"/>
            <a:ext cx="5097819" cy="3816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4B73D-45B5-4842-ACF5-C71A4B0B6395}"/>
              </a:ext>
            </a:extLst>
          </p:cNvPr>
          <p:cNvSpPr txBox="1"/>
          <p:nvPr/>
        </p:nvSpPr>
        <p:spPr>
          <a:xfrm>
            <a:off x="3534310" y="5569131"/>
            <a:ext cx="14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Elbow !!!</a:t>
            </a:r>
          </a:p>
          <a:p>
            <a:r>
              <a:rPr lang="en-US" dirty="0">
                <a:solidFill>
                  <a:srgbClr val="FF0000"/>
                </a:solidFill>
              </a:rPr>
              <a:t>K = 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74E31D-0B9E-A647-A10D-E38758E72B90}"/>
              </a:ext>
            </a:extLst>
          </p:cNvPr>
          <p:cNvCxnSpPr/>
          <p:nvPr/>
        </p:nvCxnSpPr>
        <p:spPr>
          <a:xfrm>
            <a:off x="4068566" y="4417888"/>
            <a:ext cx="0" cy="111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45FF-05C9-884E-8255-06DA524B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528" y="365125"/>
            <a:ext cx="56002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distances in cluster 0 are ~2 fold lower than other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2EDA-5657-984B-A45B-1905F6E6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2" y="0"/>
            <a:ext cx="488632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884FA-D212-AB43-85E3-446F851B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38" y="2296987"/>
            <a:ext cx="5118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9103-80A1-D948-8119-8BAB4D5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40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tSNE plot of </a:t>
            </a:r>
            <a:r>
              <a:rPr lang="en-US" sz="2800" dirty="0" err="1"/>
              <a:t>doc_topic</a:t>
            </a:r>
            <a:r>
              <a:rPr lang="en-US" sz="2800" dirty="0"/>
              <a:t> matrix colored by kMeans clustering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CC286-E540-FC4F-969C-EBE294AA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9" y="1366011"/>
            <a:ext cx="10407721" cy="48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42B9-2ABA-CC4C-BC54-959A376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89C4-809C-E24F-80D7-E368522C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abstracts in the GEO database are very heterogeneous and they are not clustered very well without the dimensional reduction.</a:t>
            </a:r>
          </a:p>
          <a:p>
            <a:r>
              <a:rPr lang="en-US" dirty="0"/>
              <a:t>The abstracts in the same cluster will be furthered reviewed. The final goal is to combine gene expression data from similar biological conditions to identify drug targets or biomarkers.</a:t>
            </a:r>
          </a:p>
        </p:txBody>
      </p:sp>
    </p:spTree>
    <p:extLst>
      <p:ext uri="{BB962C8B-B14F-4D97-AF65-F5344CB8AC3E}">
        <p14:creationId xmlns:p14="http://schemas.microsoft.com/office/powerpoint/2010/main" val="128909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E15-D63C-E944-9018-32D19520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0"/>
            <a:ext cx="123657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GEO is a database storing the sequencing data of the research paper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53BE1-18AD-EF4C-A455-451544BF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7" y="4268042"/>
            <a:ext cx="10029489" cy="81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4FCC6E-A4DB-164C-9B09-2DE9C2CA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2" y="1047540"/>
            <a:ext cx="10039082" cy="3220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D9B07-D71F-2A4B-8C74-95ED95FC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1" y="5087228"/>
            <a:ext cx="9898639" cy="985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9485C-47B4-5247-8058-E5AC1DED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880" y="4850791"/>
            <a:ext cx="3803661" cy="20072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7253B-CC72-124C-A3F2-4547CB948AF9}"/>
              </a:ext>
            </a:extLst>
          </p:cNvPr>
          <p:cNvCxnSpPr/>
          <p:nvPr/>
        </p:nvCxnSpPr>
        <p:spPr>
          <a:xfrm>
            <a:off x="5178175" y="4850791"/>
            <a:ext cx="1921268" cy="4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B92-A684-BF49-A19D-7A9ECC4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of the abstract cited in the GEO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8B37-212A-4247-B13D-43CFE501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marL="457200" lvl="1" indent="0">
              <a:buNone/>
            </a:pPr>
            <a:r>
              <a:rPr lang="en-US" dirty="0"/>
              <a:t>To recommend the datasets for reanalysis or comparison based on the abstract of the literatures associated with the datasets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GEO database API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897BB-7152-1D43-9D60-3E3E5DC1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17" y="3880104"/>
            <a:ext cx="4871729" cy="26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8605-3C9D-F54B-BBC0-8FAF819D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4B64-224D-2443-8BF7-D3391AAC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Remove all backslash, parenthesis and hyphen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Tokenize the abstract into the named entities, followed by lemmatization, string stripping, lowercasing.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2828 documents with 2075 words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Unsupervised clustering of abstract:</a:t>
            </a:r>
          </a:p>
          <a:p>
            <a:pPr marL="457200" lvl="1" indent="0">
              <a:buNone/>
            </a:pPr>
            <a:r>
              <a:rPr lang="en-US" dirty="0"/>
              <a:t>(1) kMeans clustering </a:t>
            </a:r>
          </a:p>
          <a:p>
            <a:pPr marL="457200" lvl="1" indent="0">
              <a:buNone/>
            </a:pPr>
            <a:r>
              <a:rPr lang="en-US" dirty="0"/>
              <a:t>(2) NMF topic modeling →kMeans clustering 　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A1520-80A5-6741-B6EB-2C5121D61D46}"/>
              </a:ext>
            </a:extLst>
          </p:cNvPr>
          <p:cNvSpPr/>
          <p:nvPr/>
        </p:nvSpPr>
        <p:spPr>
          <a:xfrm>
            <a:off x="1099335" y="5239820"/>
            <a:ext cx="5876818" cy="339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9103-80A1-D948-8119-8BAB4D5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40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Inertias for kMeans clustering of 2828 documents with 2075 words vectorized by </a:t>
            </a:r>
            <a:r>
              <a:rPr lang="en-US" sz="2800" dirty="0" err="1"/>
              <a:t>Tfidf</a:t>
            </a:r>
            <a:r>
              <a:rPr lang="en-US" sz="2800" dirty="0"/>
              <a:t> vectorizer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7733F-0F70-694F-8815-CD327FA3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6" y="1291880"/>
            <a:ext cx="7508340" cy="528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E7419-1E31-D243-82A7-8640AA4111D7}"/>
              </a:ext>
            </a:extLst>
          </p:cNvPr>
          <p:cNvSpPr txBox="1"/>
          <p:nvPr/>
        </p:nvSpPr>
        <p:spPr>
          <a:xfrm>
            <a:off x="9082355" y="5496675"/>
            <a:ext cx="14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elbow !!!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6B2B8B-6B55-0F45-B4A2-626FD52A6E80}"/>
              </a:ext>
            </a:extLst>
          </p:cNvPr>
          <p:cNvCxnSpPr>
            <a:cxnSpLocks/>
          </p:cNvCxnSpPr>
          <p:nvPr/>
        </p:nvCxnSpPr>
        <p:spPr>
          <a:xfrm>
            <a:off x="3760342" y="3061699"/>
            <a:ext cx="92467" cy="30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C2AE26-FE62-1F49-B8AA-EFD3F29F1484}"/>
              </a:ext>
            </a:extLst>
          </p:cNvPr>
          <p:cNvSpPr txBox="1"/>
          <p:nvPr/>
        </p:nvSpPr>
        <p:spPr>
          <a:xfrm>
            <a:off x="3260332" y="6206898"/>
            <a:ext cx="219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k =15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16370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FD03-51A3-374D-A8D2-9BA07D6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18" y="4618483"/>
            <a:ext cx="54041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distances in cluster 2 are ~5 fold lower than other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FF80D-22A6-9E46-B31C-BAE54AF0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488"/>
            <a:ext cx="5118100" cy="378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D5305-A042-0F42-91FE-8C29BEB4E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" y="365125"/>
            <a:ext cx="5731510" cy="61894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C9955E-813C-F44A-B995-B810C620F27E}"/>
              </a:ext>
            </a:extLst>
          </p:cNvPr>
          <p:cNvSpPr/>
          <p:nvPr/>
        </p:nvSpPr>
        <p:spPr>
          <a:xfrm>
            <a:off x="1705510" y="3801438"/>
            <a:ext cx="287677" cy="148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B5959-DF0C-3B4E-A3F1-BB594D81B225}"/>
              </a:ext>
            </a:extLst>
          </p:cNvPr>
          <p:cNvSpPr txBox="1"/>
          <p:nvPr/>
        </p:nvSpPr>
        <p:spPr>
          <a:xfrm>
            <a:off x="1284269" y="5368898"/>
            <a:ext cx="113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64B85-3537-DB4B-8890-1FC0E9C46C72}"/>
              </a:ext>
            </a:extLst>
          </p:cNvPr>
          <p:cNvSpPr/>
          <p:nvPr/>
        </p:nvSpPr>
        <p:spPr>
          <a:xfrm>
            <a:off x="7437020" y="2525730"/>
            <a:ext cx="287677" cy="148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05D9-1E44-6443-9442-0EE3A0B7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25"/>
            <a:ext cx="1272138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tSNE plot of </a:t>
            </a:r>
            <a:r>
              <a:rPr lang="en-US" sz="3600" dirty="0" err="1"/>
              <a:t>doc_word</a:t>
            </a:r>
            <a:r>
              <a:rPr lang="en-US" sz="3600" dirty="0"/>
              <a:t> matrix colored by kMeans clustering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BE1BB-08F0-9C4B-8F26-BBAC6C1E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95" y="1432688"/>
            <a:ext cx="9792717" cy="507838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CE8A4D-9AAD-8E4C-9D24-8553DC330D51}"/>
              </a:ext>
            </a:extLst>
          </p:cNvPr>
          <p:cNvSpPr/>
          <p:nvPr/>
        </p:nvSpPr>
        <p:spPr>
          <a:xfrm rot="5400000">
            <a:off x="9069514" y="2386175"/>
            <a:ext cx="190074" cy="148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9219D-A189-0F49-AB34-B980749C34E2}"/>
              </a:ext>
            </a:extLst>
          </p:cNvPr>
          <p:cNvSpPr txBox="1"/>
          <p:nvPr/>
        </p:nvSpPr>
        <p:spPr>
          <a:xfrm>
            <a:off x="9909428" y="2946386"/>
            <a:ext cx="113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827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8605-3C9D-F54B-BBC0-8FAF819D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4B64-224D-2443-8BF7-D3391AAC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Remove all backslash, parenthesis and hyphen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Tokenize the abstract into the named entities, followed by lemmatization, string stripping, lowercasing.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2828 documents with 2075 words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Unsupervised clustering of abstract:</a:t>
            </a:r>
          </a:p>
          <a:p>
            <a:pPr marL="457200" lvl="1" indent="0">
              <a:buNone/>
            </a:pPr>
            <a:r>
              <a:rPr lang="en-US" dirty="0"/>
              <a:t>(1) kMeans clustering </a:t>
            </a:r>
          </a:p>
          <a:p>
            <a:pPr marL="457200" lvl="1" indent="0">
              <a:buNone/>
            </a:pPr>
            <a:r>
              <a:rPr lang="en-US" dirty="0"/>
              <a:t>(2) NMF topic modeling →kMeans clustering 　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A1520-80A5-6741-B6EB-2C5121D61D46}"/>
              </a:ext>
            </a:extLst>
          </p:cNvPr>
          <p:cNvSpPr/>
          <p:nvPr/>
        </p:nvSpPr>
        <p:spPr>
          <a:xfrm>
            <a:off x="1202077" y="5618549"/>
            <a:ext cx="5876818" cy="339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C32A-87AE-E14A-B2DF-A17EFCA9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700" y="365125"/>
            <a:ext cx="51181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NMF topic modeling of 2828 documents with 2075 words vectorized by </a:t>
            </a:r>
            <a:r>
              <a:rPr lang="en-US" sz="2800" dirty="0" err="1"/>
              <a:t>Tfidf</a:t>
            </a:r>
            <a:r>
              <a:rPr lang="en-US" sz="2800" dirty="0"/>
              <a:t> vectorizer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D6E6C-8246-DB4C-A089-61592B53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591" y="931027"/>
            <a:ext cx="5355337" cy="5459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2F000-365C-084D-8056-75C49569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314" y="2605500"/>
            <a:ext cx="5118100" cy="3784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EFB3D9-6275-7247-A7FF-F33C627E8DAA}"/>
              </a:ext>
            </a:extLst>
          </p:cNvPr>
          <p:cNvSpPr/>
          <p:nvPr/>
        </p:nvSpPr>
        <p:spPr>
          <a:xfrm>
            <a:off x="1407560" y="4068566"/>
            <a:ext cx="287677" cy="148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6AE91-E77C-3243-9DBE-1835439BB50C}"/>
              </a:ext>
            </a:extLst>
          </p:cNvPr>
          <p:cNvSpPr/>
          <p:nvPr/>
        </p:nvSpPr>
        <p:spPr>
          <a:xfrm>
            <a:off x="6861425" y="4683303"/>
            <a:ext cx="287677" cy="148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332</Words>
  <Application>Microsoft Macintosh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Recommender of the literatures in the GEO (Gene Expression Omnibus) datasets</vt:lpstr>
      <vt:lpstr>GEO is a database storing the sequencing data of the research paper </vt:lpstr>
      <vt:lpstr>NLP of the abstract cited in the GEO database</vt:lpstr>
      <vt:lpstr>Processing</vt:lpstr>
      <vt:lpstr>Inertias for kMeans clustering of 2828 documents with 2075 words vectorized by Tfidf vectorizer </vt:lpstr>
      <vt:lpstr>The distances in cluster 2 are ~5 fold lower than other clusters</vt:lpstr>
      <vt:lpstr>tSNE plot of doc_word matrix colored by kMeans clustering labels</vt:lpstr>
      <vt:lpstr>Processing</vt:lpstr>
      <vt:lpstr>NMF topic modeling of 2828 documents with 2075 words vectorized by Tfidf vectorizer </vt:lpstr>
      <vt:lpstr>Inertias for kMeans clustering of 2828 documents with 15 topic modeled by NMF</vt:lpstr>
      <vt:lpstr>The distances in cluster 0 are ~2 fold lower than other clusters</vt:lpstr>
      <vt:lpstr>tSNE plot of doc_topic matrix colored by kMeans clustering labels</vt:lpstr>
      <vt:lpstr>Discussion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of the literatures in the GEP datasets</dc:title>
  <dc:creator>Microsoft Office User</dc:creator>
  <cp:lastModifiedBy>Microsoft Office User</cp:lastModifiedBy>
  <cp:revision>9</cp:revision>
  <dcterms:created xsi:type="dcterms:W3CDTF">2022-08-09T21:46:00Z</dcterms:created>
  <dcterms:modified xsi:type="dcterms:W3CDTF">2022-08-10T20:25:14Z</dcterms:modified>
</cp:coreProperties>
</file>