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88" r:id="rId3"/>
    <p:sldId id="333" r:id="rId4"/>
    <p:sldId id="334" r:id="rId5"/>
    <p:sldId id="338" r:id="rId6"/>
    <p:sldId id="337" r:id="rId7"/>
    <p:sldId id="336" r:id="rId8"/>
    <p:sldId id="335" r:id="rId9"/>
    <p:sldId id="340" r:id="rId10"/>
    <p:sldId id="341" r:id="rId11"/>
    <p:sldId id="339" r:id="rId12"/>
    <p:sldId id="342" r:id="rId13"/>
    <p:sldId id="317" r:id="rId14"/>
    <p:sldId id="319" r:id="rId15"/>
    <p:sldId id="320" r:id="rId16"/>
    <p:sldId id="321" r:id="rId17"/>
    <p:sldId id="32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278"/>
    <a:srgbClr val="249478"/>
    <a:srgbClr val="249477"/>
    <a:srgbClr val="05CBC6"/>
    <a:srgbClr val="24AA77"/>
    <a:srgbClr val="24A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80805" autoAdjust="0"/>
  </p:normalViewPr>
  <p:slideViewPr>
    <p:cSldViewPr snapToGrid="0">
      <p:cViewPr varScale="1">
        <p:scale>
          <a:sx n="96" d="100"/>
          <a:sy n="96" d="100"/>
        </p:scale>
        <p:origin x="82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6F902-27F6-4FDE-A3EA-C7925AA539F6}" type="datetimeFigureOut">
              <a:rPr lang="zh-CN" altLang="en-US" smtClean="0"/>
              <a:pPr/>
              <a:t>2019-10-12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8DE14-3525-4147-A434-84A130D605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1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8DE14-3525-4147-A434-84A130D605E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75D9FB-7E6E-44AF-A01A-16D51D0C45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1" y="-149889"/>
            <a:ext cx="1933471" cy="19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188CB-B83A-444B-A963-5F7A0226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F031D-97F0-4CD3-8A15-9BA98FF9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12343-D712-4A8E-BEE0-8897DF94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E247-D228-4AB4-82E6-2D6DDB7A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002BC-1207-44C2-9868-A29E59C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F6E01B-FFD6-4767-BB32-2E866E501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3F185-87D5-432F-989A-F9D92B451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31C3A-0F21-4B80-A28B-E24C49BE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ACC3D-A3B9-4B1A-9D8B-58E83501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0383B-F130-49AD-8630-3FCE9122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8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CC34E78-CF26-4711-B6AF-5561E728F2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4" y="0"/>
            <a:ext cx="1496367" cy="14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0DCDA-1D3B-4200-B592-6D31E946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E0E18-2769-47D4-AC28-9D9422CD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83332-1245-4A3E-8F5F-38B8BE99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539D6-0D27-422D-9F0E-D69E4240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9EB6D-CFA7-4BD1-8A72-BEA908A7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8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5F08-8570-483B-B015-241F6525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2907C-0304-434A-B198-2D83EE23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39CCD9-8AA2-40B6-8378-D8D861300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FA644-F239-4D59-9FC3-A10FDB3C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ED51D-775E-4838-9940-A983FD4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5C7EA-8ADD-45AB-A05C-A9E0222B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BE12E-FC90-4320-9818-8AE88E45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23A9-1F54-4ED2-AA42-2A680781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A5E41-5422-4054-97F8-0EAC9BED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0225DD-1F67-45F8-A4A5-A5F9C151D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CB1C97-A321-4E7F-AC11-679AF984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29C5CA-C65C-47E1-ADB5-7B49AE38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7F6BD9-2048-4034-818E-DBE20A3E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D1B5A-6153-436C-8B94-758D8978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6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25C71-F425-4E51-8030-603104FC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23DC2-6CA7-4FE1-BE38-A390F124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190058-827F-41DE-8A84-53A315A1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F09EF-8651-4F2F-AD92-A8BA4ECC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5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3AF30F-0B1B-4C09-A955-3B3DA851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3DDFC2-02E5-4991-9F70-8D155063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5A936-2618-4E45-9850-57E57F5B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4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A3107-B018-4FAA-94AD-543F68C9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320A4-37AA-4E72-B876-696BC53D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38C7A8-F9F8-4006-AE85-43A55768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612B7-6588-4A94-AF56-D1CC20F6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DDEFE-722D-483E-9DAB-5CB64FB2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CAAFF-4344-43AE-BD5B-0319C32A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9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60CE7-AFAE-488E-B180-2D78D859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2A0926-00F9-4864-A061-8EDECECDA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70D0D-7A2B-46F4-8383-316999A8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55213-4541-4CC9-A593-D612A1EF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2461B-F90B-41CC-A3DF-9392C799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F08B7-09A7-4604-B476-52D1C3CC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3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38946D-A7C2-49C9-81BC-AF9C8629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48AF0-3ABD-4D08-A7E7-B1A59E1F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7C697-F377-47A8-B4D4-6AF4976FF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7E42-95D7-4ABB-BE4F-9A3A95200553}" type="datetimeFigureOut">
              <a:rPr lang="zh-CN" altLang="en-US" smtClean="0"/>
              <a:pPr/>
              <a:t>2019-10-12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C63D4-A806-4854-8F82-27924DD7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0DBA-3C13-453A-844A-3F0A0CEC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205722-61CE-4B3A-85D1-4B2C910267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82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6F8D47D-740E-46FE-927F-3E791119BB58}"/>
              </a:ext>
            </a:extLst>
          </p:cNvPr>
          <p:cNvSpPr/>
          <p:nvPr/>
        </p:nvSpPr>
        <p:spPr>
          <a:xfrm>
            <a:off x="2128179" y="241316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717365-EA7D-468B-8B9E-C15536153C7F}"/>
              </a:ext>
            </a:extLst>
          </p:cNvPr>
          <p:cNvSpPr/>
          <p:nvPr/>
        </p:nvSpPr>
        <p:spPr>
          <a:xfrm>
            <a:off x="2524956" y="241367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96F480-3530-4424-B484-E4AB03AC89C1}"/>
              </a:ext>
            </a:extLst>
          </p:cNvPr>
          <p:cNvSpPr/>
          <p:nvPr/>
        </p:nvSpPr>
        <p:spPr>
          <a:xfrm>
            <a:off x="2921733" y="241419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183EEF-EE21-449D-831B-34216D4BD5C9}"/>
              </a:ext>
            </a:extLst>
          </p:cNvPr>
          <p:cNvSpPr/>
          <p:nvPr/>
        </p:nvSpPr>
        <p:spPr>
          <a:xfrm>
            <a:off x="3318510" y="241470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B0DA22-5553-4C84-85E5-5C1C157D74ED}"/>
              </a:ext>
            </a:extLst>
          </p:cNvPr>
          <p:cNvSpPr/>
          <p:nvPr/>
        </p:nvSpPr>
        <p:spPr>
          <a:xfrm>
            <a:off x="3715287" y="241522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629D2C-C0F2-4429-B110-1BBCF1FCBEEB}"/>
              </a:ext>
            </a:extLst>
          </p:cNvPr>
          <p:cNvSpPr/>
          <p:nvPr/>
        </p:nvSpPr>
        <p:spPr>
          <a:xfrm>
            <a:off x="4112064" y="241573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1D9AF2-9C83-4396-AE3A-A0268D509A98}"/>
              </a:ext>
            </a:extLst>
          </p:cNvPr>
          <p:cNvSpPr/>
          <p:nvPr/>
        </p:nvSpPr>
        <p:spPr>
          <a:xfrm>
            <a:off x="4508841" y="241625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2057208" y="223813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81">
            <a:extLst>
              <a:ext uri="{FF2B5EF4-FFF2-40B4-BE49-F238E27FC236}">
                <a16:creationId xmlns:a16="http://schemas.microsoft.com/office/drawing/2014/main" id="{1C05F641-BF8A-497F-93F5-A0655A693673}"/>
              </a:ext>
            </a:extLst>
          </p:cNvPr>
          <p:cNvSpPr txBox="1"/>
          <p:nvPr/>
        </p:nvSpPr>
        <p:spPr>
          <a:xfrm>
            <a:off x="2144396" y="2432530"/>
            <a:ext cx="2892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    r      o      g     r     a       p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82">
            <a:extLst>
              <a:ext uri="{FF2B5EF4-FFF2-40B4-BE49-F238E27FC236}">
                <a16:creationId xmlns:a16="http://schemas.microsoft.com/office/drawing/2014/main" id="{56C10A8C-F918-44D2-8623-2979765F1FFA}"/>
              </a:ext>
            </a:extLst>
          </p:cNvPr>
          <p:cNvSpPr txBox="1"/>
          <p:nvPr/>
        </p:nvSpPr>
        <p:spPr>
          <a:xfrm>
            <a:off x="2066076" y="276278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3">
            <a:extLst>
              <a:ext uri="{FF2B5EF4-FFF2-40B4-BE49-F238E27FC236}">
                <a16:creationId xmlns:a16="http://schemas.microsoft.com/office/drawing/2014/main" id="{7BE55FD7-F66B-45ED-A1B5-BFB825C803F3}"/>
              </a:ext>
            </a:extLst>
          </p:cNvPr>
          <p:cNvSpPr txBox="1"/>
          <p:nvPr/>
        </p:nvSpPr>
        <p:spPr>
          <a:xfrm>
            <a:off x="2462528" y="276278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4">
            <a:extLst>
              <a:ext uri="{FF2B5EF4-FFF2-40B4-BE49-F238E27FC236}">
                <a16:creationId xmlns:a16="http://schemas.microsoft.com/office/drawing/2014/main" id="{7987365F-99EC-44EA-83A9-5F7B31E27980}"/>
              </a:ext>
            </a:extLst>
          </p:cNvPr>
          <p:cNvSpPr txBox="1"/>
          <p:nvPr/>
        </p:nvSpPr>
        <p:spPr>
          <a:xfrm>
            <a:off x="2858980" y="276278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85">
            <a:extLst>
              <a:ext uri="{FF2B5EF4-FFF2-40B4-BE49-F238E27FC236}">
                <a16:creationId xmlns:a16="http://schemas.microsoft.com/office/drawing/2014/main" id="{366DCBAA-1E62-4762-BD00-5595B7D08657}"/>
              </a:ext>
            </a:extLst>
          </p:cNvPr>
          <p:cNvSpPr txBox="1"/>
          <p:nvPr/>
        </p:nvSpPr>
        <p:spPr>
          <a:xfrm>
            <a:off x="3255432" y="276278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a[3]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86">
            <a:extLst>
              <a:ext uri="{FF2B5EF4-FFF2-40B4-BE49-F238E27FC236}">
                <a16:creationId xmlns:a16="http://schemas.microsoft.com/office/drawing/2014/main" id="{5C2390DE-D8C0-40FC-BE2F-41CBB668B27A}"/>
              </a:ext>
            </a:extLst>
          </p:cNvPr>
          <p:cNvSpPr txBox="1"/>
          <p:nvPr/>
        </p:nvSpPr>
        <p:spPr>
          <a:xfrm>
            <a:off x="3651884" y="276278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a[4]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87">
            <a:extLst>
              <a:ext uri="{FF2B5EF4-FFF2-40B4-BE49-F238E27FC236}">
                <a16:creationId xmlns:a16="http://schemas.microsoft.com/office/drawing/2014/main" id="{330D096C-87F4-495D-BBA9-7840F464EDD3}"/>
              </a:ext>
            </a:extLst>
          </p:cNvPr>
          <p:cNvSpPr txBox="1"/>
          <p:nvPr/>
        </p:nvSpPr>
        <p:spPr>
          <a:xfrm>
            <a:off x="4048336" y="276278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a[5]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8">
            <a:extLst>
              <a:ext uri="{FF2B5EF4-FFF2-40B4-BE49-F238E27FC236}">
                <a16:creationId xmlns:a16="http://schemas.microsoft.com/office/drawing/2014/main" id="{78DFD025-5442-4880-81BC-81E2690D650B}"/>
              </a:ext>
            </a:extLst>
          </p:cNvPr>
          <p:cNvSpPr txBox="1"/>
          <p:nvPr/>
        </p:nvSpPr>
        <p:spPr>
          <a:xfrm>
            <a:off x="4444788" y="276278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a[6]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2458316" y="223813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1244993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2859424" y="223813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3260532" y="223813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1244995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3661640" y="223813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4062748" y="223813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4463858" y="223813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35796" y="1401886"/>
            <a:ext cx="324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任务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将数组的的元素位置颠倒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6F8D47D-740E-46FE-927F-3E791119BB58}"/>
              </a:ext>
            </a:extLst>
          </p:cNvPr>
          <p:cNvSpPr/>
          <p:nvPr/>
        </p:nvSpPr>
        <p:spPr>
          <a:xfrm>
            <a:off x="2109129" y="391811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717365-EA7D-468B-8B9E-C15536153C7F}"/>
              </a:ext>
            </a:extLst>
          </p:cNvPr>
          <p:cNvSpPr/>
          <p:nvPr/>
        </p:nvSpPr>
        <p:spPr>
          <a:xfrm>
            <a:off x="2505906" y="391862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696F480-3530-4424-B484-E4AB03AC89C1}"/>
              </a:ext>
            </a:extLst>
          </p:cNvPr>
          <p:cNvSpPr/>
          <p:nvPr/>
        </p:nvSpPr>
        <p:spPr>
          <a:xfrm>
            <a:off x="2902683" y="391914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0183EEF-EE21-449D-831B-34216D4BD5C9}"/>
              </a:ext>
            </a:extLst>
          </p:cNvPr>
          <p:cNvSpPr/>
          <p:nvPr/>
        </p:nvSpPr>
        <p:spPr>
          <a:xfrm>
            <a:off x="3299460" y="391965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9B0DA22-5553-4C84-85E5-5C1C157D74ED}"/>
              </a:ext>
            </a:extLst>
          </p:cNvPr>
          <p:cNvSpPr/>
          <p:nvPr/>
        </p:nvSpPr>
        <p:spPr>
          <a:xfrm>
            <a:off x="3696237" y="392017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3629D2C-C0F2-4429-B110-1BBCF1FCBEEB}"/>
              </a:ext>
            </a:extLst>
          </p:cNvPr>
          <p:cNvSpPr/>
          <p:nvPr/>
        </p:nvSpPr>
        <p:spPr>
          <a:xfrm>
            <a:off x="4093014" y="392068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71D9AF2-9C83-4396-AE3A-A0268D509A98}"/>
              </a:ext>
            </a:extLst>
          </p:cNvPr>
          <p:cNvSpPr/>
          <p:nvPr/>
        </p:nvSpPr>
        <p:spPr>
          <a:xfrm>
            <a:off x="4489791" y="392120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2038158" y="374308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81">
            <a:extLst>
              <a:ext uri="{FF2B5EF4-FFF2-40B4-BE49-F238E27FC236}">
                <a16:creationId xmlns:a16="http://schemas.microsoft.com/office/drawing/2014/main" id="{1C05F641-BF8A-497F-93F5-A0655A693673}"/>
              </a:ext>
            </a:extLst>
          </p:cNvPr>
          <p:cNvSpPr txBox="1"/>
          <p:nvPr/>
        </p:nvSpPr>
        <p:spPr>
          <a:xfrm>
            <a:off x="2125346" y="3937480"/>
            <a:ext cx="2839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     a      r      g     o     r      p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82">
            <a:extLst>
              <a:ext uri="{FF2B5EF4-FFF2-40B4-BE49-F238E27FC236}">
                <a16:creationId xmlns:a16="http://schemas.microsoft.com/office/drawing/2014/main" id="{56C10A8C-F918-44D2-8623-2979765F1FFA}"/>
              </a:ext>
            </a:extLst>
          </p:cNvPr>
          <p:cNvSpPr txBox="1"/>
          <p:nvPr/>
        </p:nvSpPr>
        <p:spPr>
          <a:xfrm>
            <a:off x="2047026" y="426773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83">
            <a:extLst>
              <a:ext uri="{FF2B5EF4-FFF2-40B4-BE49-F238E27FC236}">
                <a16:creationId xmlns:a16="http://schemas.microsoft.com/office/drawing/2014/main" id="{7BE55FD7-F66B-45ED-A1B5-BFB825C803F3}"/>
              </a:ext>
            </a:extLst>
          </p:cNvPr>
          <p:cNvSpPr txBox="1"/>
          <p:nvPr/>
        </p:nvSpPr>
        <p:spPr>
          <a:xfrm>
            <a:off x="2443478" y="426773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84">
            <a:extLst>
              <a:ext uri="{FF2B5EF4-FFF2-40B4-BE49-F238E27FC236}">
                <a16:creationId xmlns:a16="http://schemas.microsoft.com/office/drawing/2014/main" id="{7987365F-99EC-44EA-83A9-5F7B31E27980}"/>
              </a:ext>
            </a:extLst>
          </p:cNvPr>
          <p:cNvSpPr txBox="1"/>
          <p:nvPr/>
        </p:nvSpPr>
        <p:spPr>
          <a:xfrm>
            <a:off x="2839930" y="426773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85">
            <a:extLst>
              <a:ext uri="{FF2B5EF4-FFF2-40B4-BE49-F238E27FC236}">
                <a16:creationId xmlns:a16="http://schemas.microsoft.com/office/drawing/2014/main" id="{366DCBAA-1E62-4762-BD00-5595B7D08657}"/>
              </a:ext>
            </a:extLst>
          </p:cNvPr>
          <p:cNvSpPr txBox="1"/>
          <p:nvPr/>
        </p:nvSpPr>
        <p:spPr>
          <a:xfrm>
            <a:off x="3236382" y="426773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a[3]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86">
            <a:extLst>
              <a:ext uri="{FF2B5EF4-FFF2-40B4-BE49-F238E27FC236}">
                <a16:creationId xmlns:a16="http://schemas.microsoft.com/office/drawing/2014/main" id="{5C2390DE-D8C0-40FC-BE2F-41CBB668B27A}"/>
              </a:ext>
            </a:extLst>
          </p:cNvPr>
          <p:cNvSpPr txBox="1"/>
          <p:nvPr/>
        </p:nvSpPr>
        <p:spPr>
          <a:xfrm>
            <a:off x="3632834" y="426773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a[4]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87">
            <a:extLst>
              <a:ext uri="{FF2B5EF4-FFF2-40B4-BE49-F238E27FC236}">
                <a16:creationId xmlns:a16="http://schemas.microsoft.com/office/drawing/2014/main" id="{330D096C-87F4-495D-BBA9-7840F464EDD3}"/>
              </a:ext>
            </a:extLst>
          </p:cNvPr>
          <p:cNvSpPr txBox="1"/>
          <p:nvPr/>
        </p:nvSpPr>
        <p:spPr>
          <a:xfrm>
            <a:off x="4029286" y="426773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a[5]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88">
            <a:extLst>
              <a:ext uri="{FF2B5EF4-FFF2-40B4-BE49-F238E27FC236}">
                <a16:creationId xmlns:a16="http://schemas.microsoft.com/office/drawing/2014/main" id="{78DFD025-5442-4880-81BC-81E2690D650B}"/>
              </a:ext>
            </a:extLst>
          </p:cNvPr>
          <p:cNvSpPr txBox="1"/>
          <p:nvPr/>
        </p:nvSpPr>
        <p:spPr>
          <a:xfrm>
            <a:off x="4425738" y="426773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a[6]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2439266" y="374308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1244993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2840374" y="374308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3241482" y="374308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1244995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3642590" y="374308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4043698" y="374308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4444808" y="374308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下箭头 54"/>
          <p:cNvSpPr/>
          <p:nvPr/>
        </p:nvSpPr>
        <p:spPr>
          <a:xfrm>
            <a:off x="3276601" y="3076575"/>
            <a:ext cx="400050" cy="652462"/>
          </a:xfrm>
          <a:prstGeom prst="downArrow">
            <a:avLst/>
          </a:prstGeom>
          <a:solidFill>
            <a:schemeClr val="accent4"/>
          </a:solidFill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82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2413223-1A5A-4621-A3F8-B1BBFB32D920}"/>
              </a:ext>
            </a:extLst>
          </p:cNvPr>
          <p:cNvGrpSpPr/>
          <p:nvPr/>
        </p:nvGrpSpPr>
        <p:grpSpPr>
          <a:xfrm>
            <a:off x="184601" y="1256006"/>
            <a:ext cx="2112217" cy="1866675"/>
            <a:chOff x="13504" y="1747473"/>
            <a:chExt cx="2659772" cy="2456002"/>
          </a:xfrm>
        </p:grpSpPr>
        <p:grpSp>
          <p:nvGrpSpPr>
            <p:cNvPr id="3" name="组合 19">
              <a:extLst>
                <a:ext uri="{FF2B5EF4-FFF2-40B4-BE49-F238E27FC236}">
                  <a16:creationId xmlns:a16="http://schemas.microsoft.com/office/drawing/2014/main" id="{8FCB7E3F-601A-41CA-8216-9442F825563F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32303A6E-2E75-4581-A846-FC48DF0707F4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4A5CBBA-D6C1-43A8-BBD5-4742F09BC3B0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BEB991DC-02D0-4879-AD25-24D14A2DE140}"/>
                </a:ext>
              </a:extLst>
            </p:cNvPr>
            <p:cNvGrpSpPr/>
            <p:nvPr/>
          </p:nvGrpSpPr>
          <p:grpSpPr>
            <a:xfrm>
              <a:off x="13504" y="1747473"/>
              <a:ext cx="2659772" cy="1113235"/>
              <a:chOff x="1069103" y="2849165"/>
              <a:chExt cx="2660424" cy="1113296"/>
            </a:xfrm>
            <a:solidFill>
              <a:srgbClr val="00B050"/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99BFACC-D545-4B10-83A0-09BF00F64619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文本框 12">
                <a:extLst>
                  <a:ext uri="{FF2B5EF4-FFF2-40B4-BE49-F238E27FC236}">
                    <a16:creationId xmlns:a16="http://schemas.microsoft.com/office/drawing/2014/main" id="{F22D1F48-B5E4-493B-8555-0D666D3BD0B5}"/>
                  </a:ext>
                </a:extLst>
              </p:cNvPr>
              <p:cNvSpPr txBox="1"/>
              <p:nvPr/>
            </p:nvSpPr>
            <p:spPr>
              <a:xfrm>
                <a:off x="1069103" y="3566744"/>
                <a:ext cx="2660424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指针引用多维数组</a:t>
                </a:r>
              </a:p>
            </p:txBody>
          </p:sp>
          <p:sp>
            <p:nvSpPr>
              <p:cNvPr id="7" name="文本框 13">
                <a:extLst>
                  <a:ext uri="{FF2B5EF4-FFF2-40B4-BE49-F238E27FC236}">
                    <a16:creationId xmlns:a16="http://schemas.microsoft.com/office/drawing/2014/main" id="{F8183AAA-F250-48A5-80E7-27C0B098E9E1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5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934363" y="1739879"/>
            <a:ext cx="3470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a[3][4] = {{3,8,6,2},{5,6,3,9},{2,5,3,0}}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F8D47D-740E-46FE-927F-3E791119BB58}"/>
              </a:ext>
            </a:extLst>
          </p:cNvPr>
          <p:cNvSpPr/>
          <p:nvPr/>
        </p:nvSpPr>
        <p:spPr>
          <a:xfrm>
            <a:off x="8350544" y="249122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717365-EA7D-468B-8B9E-C15536153C7F}"/>
              </a:ext>
            </a:extLst>
          </p:cNvPr>
          <p:cNvSpPr/>
          <p:nvPr/>
        </p:nvSpPr>
        <p:spPr>
          <a:xfrm>
            <a:off x="8747321" y="249173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96F480-3530-4424-B484-E4AB03AC89C1}"/>
              </a:ext>
            </a:extLst>
          </p:cNvPr>
          <p:cNvSpPr/>
          <p:nvPr/>
        </p:nvSpPr>
        <p:spPr>
          <a:xfrm>
            <a:off x="9144098" y="249225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183EEF-EE21-449D-831B-34216D4BD5C9}"/>
              </a:ext>
            </a:extLst>
          </p:cNvPr>
          <p:cNvSpPr/>
          <p:nvPr/>
        </p:nvSpPr>
        <p:spPr>
          <a:xfrm>
            <a:off x="9540875" y="249276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8279573" y="231619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1244952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1">
            <a:extLst>
              <a:ext uri="{FF2B5EF4-FFF2-40B4-BE49-F238E27FC236}">
                <a16:creationId xmlns:a16="http://schemas.microsoft.com/office/drawing/2014/main" id="{1C05F641-BF8A-497F-93F5-A0655A693673}"/>
              </a:ext>
            </a:extLst>
          </p:cNvPr>
          <p:cNvSpPr txBox="1"/>
          <p:nvPr/>
        </p:nvSpPr>
        <p:spPr>
          <a:xfrm>
            <a:off x="8366761" y="2510589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3      8      6      2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2">
            <a:extLst>
              <a:ext uri="{FF2B5EF4-FFF2-40B4-BE49-F238E27FC236}">
                <a16:creationId xmlns:a16="http://schemas.microsoft.com/office/drawing/2014/main" id="{56C10A8C-F918-44D2-8623-2979765F1FFA}"/>
              </a:ext>
            </a:extLst>
          </p:cNvPr>
          <p:cNvSpPr txBox="1"/>
          <p:nvPr/>
        </p:nvSpPr>
        <p:spPr>
          <a:xfrm>
            <a:off x="8288441" y="28408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a[0][0]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83">
            <a:extLst>
              <a:ext uri="{FF2B5EF4-FFF2-40B4-BE49-F238E27FC236}">
                <a16:creationId xmlns:a16="http://schemas.microsoft.com/office/drawing/2014/main" id="{7BE55FD7-F66B-45ED-A1B5-BFB825C803F3}"/>
              </a:ext>
            </a:extLst>
          </p:cNvPr>
          <p:cNvSpPr txBox="1"/>
          <p:nvPr/>
        </p:nvSpPr>
        <p:spPr>
          <a:xfrm>
            <a:off x="8684893" y="28408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a[0][1]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84">
            <a:extLst>
              <a:ext uri="{FF2B5EF4-FFF2-40B4-BE49-F238E27FC236}">
                <a16:creationId xmlns:a16="http://schemas.microsoft.com/office/drawing/2014/main" id="{7987365F-99EC-44EA-83A9-5F7B31E27980}"/>
              </a:ext>
            </a:extLst>
          </p:cNvPr>
          <p:cNvSpPr txBox="1"/>
          <p:nvPr/>
        </p:nvSpPr>
        <p:spPr>
          <a:xfrm>
            <a:off x="9081345" y="28408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a[0][2]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85">
            <a:extLst>
              <a:ext uri="{FF2B5EF4-FFF2-40B4-BE49-F238E27FC236}">
                <a16:creationId xmlns:a16="http://schemas.microsoft.com/office/drawing/2014/main" id="{366DCBAA-1E62-4762-BD00-5595B7D08657}"/>
              </a:ext>
            </a:extLst>
          </p:cNvPr>
          <p:cNvSpPr txBox="1"/>
          <p:nvPr/>
        </p:nvSpPr>
        <p:spPr>
          <a:xfrm>
            <a:off x="9477797" y="28408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a[0][3]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8680681" y="231619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1244956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9081789" y="231619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1244960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9482897" y="231619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1244964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6F8D47D-740E-46FE-927F-3E791119BB58}"/>
              </a:ext>
            </a:extLst>
          </p:cNvPr>
          <p:cNvSpPr/>
          <p:nvPr/>
        </p:nvSpPr>
        <p:spPr>
          <a:xfrm>
            <a:off x="8373404" y="329132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D717365-EA7D-468B-8B9E-C15536153C7F}"/>
              </a:ext>
            </a:extLst>
          </p:cNvPr>
          <p:cNvSpPr/>
          <p:nvPr/>
        </p:nvSpPr>
        <p:spPr>
          <a:xfrm>
            <a:off x="8770181" y="329183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96F480-3530-4424-B484-E4AB03AC89C1}"/>
              </a:ext>
            </a:extLst>
          </p:cNvPr>
          <p:cNvSpPr/>
          <p:nvPr/>
        </p:nvSpPr>
        <p:spPr>
          <a:xfrm>
            <a:off x="9166958" y="329235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183EEF-EE21-449D-831B-34216D4BD5C9}"/>
              </a:ext>
            </a:extLst>
          </p:cNvPr>
          <p:cNvSpPr/>
          <p:nvPr/>
        </p:nvSpPr>
        <p:spPr>
          <a:xfrm>
            <a:off x="9563735" y="329286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8302433" y="311629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1244968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81">
            <a:extLst>
              <a:ext uri="{FF2B5EF4-FFF2-40B4-BE49-F238E27FC236}">
                <a16:creationId xmlns:a16="http://schemas.microsoft.com/office/drawing/2014/main" id="{1C05F641-BF8A-497F-93F5-A0655A693673}"/>
              </a:ext>
            </a:extLst>
          </p:cNvPr>
          <p:cNvSpPr txBox="1"/>
          <p:nvPr/>
        </p:nvSpPr>
        <p:spPr>
          <a:xfrm>
            <a:off x="8389621" y="3310689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5      6      3      9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82">
            <a:extLst>
              <a:ext uri="{FF2B5EF4-FFF2-40B4-BE49-F238E27FC236}">
                <a16:creationId xmlns:a16="http://schemas.microsoft.com/office/drawing/2014/main" id="{56C10A8C-F918-44D2-8623-2979765F1FFA}"/>
              </a:ext>
            </a:extLst>
          </p:cNvPr>
          <p:cNvSpPr txBox="1"/>
          <p:nvPr/>
        </p:nvSpPr>
        <p:spPr>
          <a:xfrm>
            <a:off x="8311301" y="36409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a[1][0]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83">
            <a:extLst>
              <a:ext uri="{FF2B5EF4-FFF2-40B4-BE49-F238E27FC236}">
                <a16:creationId xmlns:a16="http://schemas.microsoft.com/office/drawing/2014/main" id="{7BE55FD7-F66B-45ED-A1B5-BFB825C803F3}"/>
              </a:ext>
            </a:extLst>
          </p:cNvPr>
          <p:cNvSpPr txBox="1"/>
          <p:nvPr/>
        </p:nvSpPr>
        <p:spPr>
          <a:xfrm>
            <a:off x="8707753" y="36409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a[1][1]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84">
            <a:extLst>
              <a:ext uri="{FF2B5EF4-FFF2-40B4-BE49-F238E27FC236}">
                <a16:creationId xmlns:a16="http://schemas.microsoft.com/office/drawing/2014/main" id="{7987365F-99EC-44EA-83A9-5F7B31E27980}"/>
              </a:ext>
            </a:extLst>
          </p:cNvPr>
          <p:cNvSpPr txBox="1"/>
          <p:nvPr/>
        </p:nvSpPr>
        <p:spPr>
          <a:xfrm>
            <a:off x="9104205" y="36409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a[1][2]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85">
            <a:extLst>
              <a:ext uri="{FF2B5EF4-FFF2-40B4-BE49-F238E27FC236}">
                <a16:creationId xmlns:a16="http://schemas.microsoft.com/office/drawing/2014/main" id="{366DCBAA-1E62-4762-BD00-5595B7D08657}"/>
              </a:ext>
            </a:extLst>
          </p:cNvPr>
          <p:cNvSpPr txBox="1"/>
          <p:nvPr/>
        </p:nvSpPr>
        <p:spPr>
          <a:xfrm>
            <a:off x="9500657" y="36409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a[1][3]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8703541" y="311629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1244972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9104649" y="311629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1244976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9505757" y="311629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6F8D47D-740E-46FE-927F-3E791119BB58}"/>
              </a:ext>
            </a:extLst>
          </p:cNvPr>
          <p:cNvSpPr/>
          <p:nvPr/>
        </p:nvSpPr>
        <p:spPr>
          <a:xfrm>
            <a:off x="8411504" y="407618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717365-EA7D-468B-8B9E-C15536153C7F}"/>
              </a:ext>
            </a:extLst>
          </p:cNvPr>
          <p:cNvSpPr/>
          <p:nvPr/>
        </p:nvSpPr>
        <p:spPr>
          <a:xfrm>
            <a:off x="8808281" y="407669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96F480-3530-4424-B484-E4AB03AC89C1}"/>
              </a:ext>
            </a:extLst>
          </p:cNvPr>
          <p:cNvSpPr/>
          <p:nvPr/>
        </p:nvSpPr>
        <p:spPr>
          <a:xfrm>
            <a:off x="9205058" y="407721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183EEF-EE21-449D-831B-34216D4BD5C9}"/>
              </a:ext>
            </a:extLst>
          </p:cNvPr>
          <p:cNvSpPr/>
          <p:nvPr/>
        </p:nvSpPr>
        <p:spPr>
          <a:xfrm>
            <a:off x="9601835" y="407772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8340533" y="390115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81">
            <a:extLst>
              <a:ext uri="{FF2B5EF4-FFF2-40B4-BE49-F238E27FC236}">
                <a16:creationId xmlns:a16="http://schemas.microsoft.com/office/drawing/2014/main" id="{1C05F641-BF8A-497F-93F5-A0655A693673}"/>
              </a:ext>
            </a:extLst>
          </p:cNvPr>
          <p:cNvSpPr txBox="1"/>
          <p:nvPr/>
        </p:nvSpPr>
        <p:spPr>
          <a:xfrm>
            <a:off x="8427721" y="4095549"/>
            <a:ext cx="171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2      5      3     0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82">
            <a:extLst>
              <a:ext uri="{FF2B5EF4-FFF2-40B4-BE49-F238E27FC236}">
                <a16:creationId xmlns:a16="http://schemas.microsoft.com/office/drawing/2014/main" id="{56C10A8C-F918-44D2-8623-2979765F1FFA}"/>
              </a:ext>
            </a:extLst>
          </p:cNvPr>
          <p:cNvSpPr txBox="1"/>
          <p:nvPr/>
        </p:nvSpPr>
        <p:spPr>
          <a:xfrm>
            <a:off x="8349401" y="442580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a[2][0]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83">
            <a:extLst>
              <a:ext uri="{FF2B5EF4-FFF2-40B4-BE49-F238E27FC236}">
                <a16:creationId xmlns:a16="http://schemas.microsoft.com/office/drawing/2014/main" id="{7BE55FD7-F66B-45ED-A1B5-BFB825C803F3}"/>
              </a:ext>
            </a:extLst>
          </p:cNvPr>
          <p:cNvSpPr txBox="1"/>
          <p:nvPr/>
        </p:nvSpPr>
        <p:spPr>
          <a:xfrm>
            <a:off x="8745853" y="442580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a[2][1]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84">
            <a:extLst>
              <a:ext uri="{FF2B5EF4-FFF2-40B4-BE49-F238E27FC236}">
                <a16:creationId xmlns:a16="http://schemas.microsoft.com/office/drawing/2014/main" id="{7987365F-99EC-44EA-83A9-5F7B31E27980}"/>
              </a:ext>
            </a:extLst>
          </p:cNvPr>
          <p:cNvSpPr txBox="1"/>
          <p:nvPr/>
        </p:nvSpPr>
        <p:spPr>
          <a:xfrm>
            <a:off x="9142305" y="442580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a[2][2]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85">
            <a:extLst>
              <a:ext uri="{FF2B5EF4-FFF2-40B4-BE49-F238E27FC236}">
                <a16:creationId xmlns:a16="http://schemas.microsoft.com/office/drawing/2014/main" id="{366DCBAA-1E62-4762-BD00-5595B7D08657}"/>
              </a:ext>
            </a:extLst>
          </p:cNvPr>
          <p:cNvSpPr txBox="1"/>
          <p:nvPr/>
        </p:nvSpPr>
        <p:spPr>
          <a:xfrm>
            <a:off x="9538757" y="442580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a[2][3]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8741641" y="390115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9142749" y="390115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9543857" y="390115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4794" y="2709552"/>
            <a:ext cx="45801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代表二位数组首行的起始地址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1244952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代表序号为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的行的地址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1244968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计算方法：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1244952+4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= 1244968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a[0],a[1],a[2]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是一维数组名，也是各行的首地址。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a[0] = &amp;a[0][0] = *(a+0)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a[1] = &amp;a[1][0] = *(a+1)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a[2] = &amp;a[2][0] = *(a+2)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是一维数组名，则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a[0]+1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a[0][1]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a[1] + 2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a[1][2]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的地址，即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&amp;a[1][2]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a[1]+2 = *(a+1) +2 = &amp;a[1][2]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a[0][2] = *(a[0]+2) = *(*(a+0) +2)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a[1][2] = *(a[1]+2) = *(*(a+1) +2)	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44071" y="248701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二维数组地址说明：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0979" y="13607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现有一个二维数组：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73844" y="471696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二维数组内存地址示意图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34367" y="2052114"/>
            <a:ext cx="3106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行，分别用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a[0],a[1],a[2]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607349" y="2519504"/>
            <a:ext cx="5084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7607349" y="3322392"/>
            <a:ext cx="5084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7607349" y="4136431"/>
            <a:ext cx="5084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  <a:endParaRPr lang="zh-CN" altLang="en-US" sz="1400" dirty="0"/>
          </a:p>
        </p:txBody>
      </p:sp>
      <p:grpSp>
        <p:nvGrpSpPr>
          <p:cNvPr id="69" name="组 118">
            <a:extLst>
              <a:ext uri="{FF2B5EF4-FFF2-40B4-BE49-F238E27FC236}">
                <a16:creationId xmlns:a16="http://schemas.microsoft.com/office/drawing/2014/main" id="{D0D9BACF-3E5D-4E05-887A-5C05F0609E67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61E86B2-59C0-4215-87C9-A2E037330482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6B7110A-DA9D-4220-B13E-721357466981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8C6518F-7BA1-4BEC-9E15-68E1D874FB78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1C9386E-F492-4AFD-A5B2-086F075C257E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05F3DC2-D215-40B6-83A3-AAE962CD0512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A11E3191-CE49-4BDD-9196-3A9BB2B25136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88277E3-ECB7-4B78-9ABF-0A9322124C0B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E7D2C03-9A29-4499-93C4-7494353F819B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565C4E9-30FA-4FE8-9535-E2EFDBCE7BCE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5508768-9138-4B2A-86B8-9877469D9B19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2485D6C-B6C7-481C-ADFF-0B5AA7C82775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A224F37-422B-4FB9-A193-EE028A63FB12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82" name="直线连接符 16">
              <a:extLst>
                <a:ext uri="{FF2B5EF4-FFF2-40B4-BE49-F238E27FC236}">
                  <a16:creationId xmlns:a16="http://schemas.microsoft.com/office/drawing/2014/main" id="{F91F25C6-5099-418F-9BD9-2F4F38C74093}"/>
                </a:ext>
              </a:extLst>
            </p:cNvPr>
            <p:cNvCxnSpPr>
              <a:stCxn id="70" idx="5"/>
              <a:endCxn id="75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17">
              <a:extLst>
                <a:ext uri="{FF2B5EF4-FFF2-40B4-BE49-F238E27FC236}">
                  <a16:creationId xmlns:a16="http://schemas.microsoft.com/office/drawing/2014/main" id="{02DF5333-08DC-46BE-9CE1-85D05C30CAE2}"/>
                </a:ext>
              </a:extLst>
            </p:cNvPr>
            <p:cNvCxnSpPr>
              <a:stCxn id="72" idx="7"/>
              <a:endCxn id="75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1">
              <a:extLst>
                <a:ext uri="{FF2B5EF4-FFF2-40B4-BE49-F238E27FC236}">
                  <a16:creationId xmlns:a16="http://schemas.microsoft.com/office/drawing/2014/main" id="{104E33FA-9064-4CEB-8346-098541325F69}"/>
                </a:ext>
              </a:extLst>
            </p:cNvPr>
            <p:cNvCxnSpPr>
              <a:stCxn id="77" idx="7"/>
              <a:endCxn id="75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8">
              <a:extLst>
                <a:ext uri="{FF2B5EF4-FFF2-40B4-BE49-F238E27FC236}">
                  <a16:creationId xmlns:a16="http://schemas.microsoft.com/office/drawing/2014/main" id="{16252522-365A-4910-BBDD-06139B242C88}"/>
                </a:ext>
              </a:extLst>
            </p:cNvPr>
            <p:cNvCxnSpPr>
              <a:stCxn id="71" idx="7"/>
              <a:endCxn id="72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43">
              <a:extLst>
                <a:ext uri="{FF2B5EF4-FFF2-40B4-BE49-F238E27FC236}">
                  <a16:creationId xmlns:a16="http://schemas.microsoft.com/office/drawing/2014/main" id="{582F40B5-67B1-4AE0-89F1-4F3BD127F0E7}"/>
                </a:ext>
              </a:extLst>
            </p:cNvPr>
            <p:cNvCxnSpPr>
              <a:stCxn id="73" idx="7"/>
              <a:endCxn id="70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47">
              <a:extLst>
                <a:ext uri="{FF2B5EF4-FFF2-40B4-BE49-F238E27FC236}">
                  <a16:creationId xmlns:a16="http://schemas.microsoft.com/office/drawing/2014/main" id="{5C7F956F-BE7F-46CA-9EBA-DE3D1D2DB080}"/>
                </a:ext>
              </a:extLst>
            </p:cNvPr>
            <p:cNvCxnSpPr>
              <a:stCxn id="76" idx="0"/>
              <a:endCxn id="70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50">
              <a:extLst>
                <a:ext uri="{FF2B5EF4-FFF2-40B4-BE49-F238E27FC236}">
                  <a16:creationId xmlns:a16="http://schemas.microsoft.com/office/drawing/2014/main" id="{A2ACD103-4E3E-4239-AA04-EA893EFA3213}"/>
                </a:ext>
              </a:extLst>
            </p:cNvPr>
            <p:cNvCxnSpPr>
              <a:stCxn id="75" idx="2"/>
              <a:endCxn id="76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54">
              <a:extLst>
                <a:ext uri="{FF2B5EF4-FFF2-40B4-BE49-F238E27FC236}">
                  <a16:creationId xmlns:a16="http://schemas.microsoft.com/office/drawing/2014/main" id="{D36398A1-1A4A-4204-912B-53806514B6D3}"/>
                </a:ext>
              </a:extLst>
            </p:cNvPr>
            <p:cNvCxnSpPr>
              <a:stCxn id="76" idx="4"/>
              <a:endCxn id="72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57">
              <a:extLst>
                <a:ext uri="{FF2B5EF4-FFF2-40B4-BE49-F238E27FC236}">
                  <a16:creationId xmlns:a16="http://schemas.microsoft.com/office/drawing/2014/main" id="{3C8F6A70-EA31-4358-8D78-EACCD4FBD04A}"/>
                </a:ext>
              </a:extLst>
            </p:cNvPr>
            <p:cNvCxnSpPr>
              <a:stCxn id="72" idx="5"/>
              <a:endCxn id="77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60">
              <a:extLst>
                <a:ext uri="{FF2B5EF4-FFF2-40B4-BE49-F238E27FC236}">
                  <a16:creationId xmlns:a16="http://schemas.microsoft.com/office/drawing/2014/main" id="{EE3F4158-455F-4B9D-9115-394165223240}"/>
                </a:ext>
              </a:extLst>
            </p:cNvPr>
            <p:cNvCxnSpPr>
              <a:stCxn id="73" idx="7"/>
              <a:endCxn id="76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63">
              <a:extLst>
                <a:ext uri="{FF2B5EF4-FFF2-40B4-BE49-F238E27FC236}">
                  <a16:creationId xmlns:a16="http://schemas.microsoft.com/office/drawing/2014/main" id="{A2AC0A86-AD2E-42BC-AAEB-2AE4DDA80C32}"/>
                </a:ext>
              </a:extLst>
            </p:cNvPr>
            <p:cNvCxnSpPr>
              <a:stCxn id="73" idx="4"/>
              <a:endCxn id="71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1F6E7184-4358-4548-A5BF-1D747125BE73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94" name="直线连接符 70">
              <a:extLst>
                <a:ext uri="{FF2B5EF4-FFF2-40B4-BE49-F238E27FC236}">
                  <a16:creationId xmlns:a16="http://schemas.microsoft.com/office/drawing/2014/main" id="{77E82DE6-A5F0-4F57-B259-BBB2E149E277}"/>
                </a:ext>
              </a:extLst>
            </p:cNvPr>
            <p:cNvCxnSpPr>
              <a:stCxn id="73" idx="5"/>
              <a:endCxn id="78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75">
              <a:extLst>
                <a:ext uri="{FF2B5EF4-FFF2-40B4-BE49-F238E27FC236}">
                  <a16:creationId xmlns:a16="http://schemas.microsoft.com/office/drawing/2014/main" id="{5B11C654-7CBE-4C56-80F7-B3D8BF728FBB}"/>
                </a:ext>
              </a:extLst>
            </p:cNvPr>
            <p:cNvCxnSpPr>
              <a:stCxn id="78" idx="7"/>
              <a:endCxn id="76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78">
              <a:extLst>
                <a:ext uri="{FF2B5EF4-FFF2-40B4-BE49-F238E27FC236}">
                  <a16:creationId xmlns:a16="http://schemas.microsoft.com/office/drawing/2014/main" id="{6A17B0AE-FDA1-4556-819C-45FE8D64A651}"/>
                </a:ext>
              </a:extLst>
            </p:cNvPr>
            <p:cNvCxnSpPr>
              <a:stCxn id="78" idx="6"/>
              <a:endCxn id="72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84">
              <a:extLst>
                <a:ext uri="{FF2B5EF4-FFF2-40B4-BE49-F238E27FC236}">
                  <a16:creationId xmlns:a16="http://schemas.microsoft.com/office/drawing/2014/main" id="{C28D9341-7FFA-4A04-AC6C-D4DCC524F81B}"/>
                </a:ext>
              </a:extLst>
            </p:cNvPr>
            <p:cNvCxnSpPr>
              <a:stCxn id="71" idx="0"/>
              <a:endCxn id="78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91">
              <a:extLst>
                <a:ext uri="{FF2B5EF4-FFF2-40B4-BE49-F238E27FC236}">
                  <a16:creationId xmlns:a16="http://schemas.microsoft.com/office/drawing/2014/main" id="{AD669AE8-E8CA-404A-A6B0-00C1399C6CF4}"/>
                </a:ext>
              </a:extLst>
            </p:cNvPr>
            <p:cNvCxnSpPr>
              <a:stCxn id="71" idx="6"/>
              <a:endCxn id="77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86FE0217-157E-4597-B6AD-DA0344321345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0BB9FC7-D2EE-42FC-825D-BBBFDB7F6993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82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6703" y="1962617"/>
            <a:ext cx="6088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a+1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的结果一样，但是性质不同。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指向第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行（属性为行），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指向第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行首元素地址（属性为元素）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语言的地址信息中即包含了位置信息，也包含了数据的类型信息。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再加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，是下一行，而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a[1]+1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是下一个元素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F8D47D-740E-46FE-927F-3E791119BB58}"/>
              </a:ext>
            </a:extLst>
          </p:cNvPr>
          <p:cNvSpPr/>
          <p:nvPr/>
        </p:nvSpPr>
        <p:spPr>
          <a:xfrm>
            <a:off x="8350544" y="249122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717365-EA7D-468B-8B9E-C15536153C7F}"/>
              </a:ext>
            </a:extLst>
          </p:cNvPr>
          <p:cNvSpPr/>
          <p:nvPr/>
        </p:nvSpPr>
        <p:spPr>
          <a:xfrm>
            <a:off x="8747321" y="249173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96F480-3530-4424-B484-E4AB03AC89C1}"/>
              </a:ext>
            </a:extLst>
          </p:cNvPr>
          <p:cNvSpPr/>
          <p:nvPr/>
        </p:nvSpPr>
        <p:spPr>
          <a:xfrm>
            <a:off x="9144098" y="249225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183EEF-EE21-449D-831B-34216D4BD5C9}"/>
              </a:ext>
            </a:extLst>
          </p:cNvPr>
          <p:cNvSpPr/>
          <p:nvPr/>
        </p:nvSpPr>
        <p:spPr>
          <a:xfrm>
            <a:off x="9540875" y="249276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8279573" y="231619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1244952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81">
            <a:extLst>
              <a:ext uri="{FF2B5EF4-FFF2-40B4-BE49-F238E27FC236}">
                <a16:creationId xmlns:a16="http://schemas.microsoft.com/office/drawing/2014/main" id="{1C05F641-BF8A-497F-93F5-A0655A693673}"/>
              </a:ext>
            </a:extLst>
          </p:cNvPr>
          <p:cNvSpPr txBox="1"/>
          <p:nvPr/>
        </p:nvSpPr>
        <p:spPr>
          <a:xfrm>
            <a:off x="8366761" y="2510589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3      8      6      2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2">
            <a:extLst>
              <a:ext uri="{FF2B5EF4-FFF2-40B4-BE49-F238E27FC236}">
                <a16:creationId xmlns:a16="http://schemas.microsoft.com/office/drawing/2014/main" id="{56C10A8C-F918-44D2-8623-2979765F1FFA}"/>
              </a:ext>
            </a:extLst>
          </p:cNvPr>
          <p:cNvSpPr txBox="1"/>
          <p:nvPr/>
        </p:nvSpPr>
        <p:spPr>
          <a:xfrm>
            <a:off x="8288441" y="28408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a[0][0]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83">
            <a:extLst>
              <a:ext uri="{FF2B5EF4-FFF2-40B4-BE49-F238E27FC236}">
                <a16:creationId xmlns:a16="http://schemas.microsoft.com/office/drawing/2014/main" id="{7BE55FD7-F66B-45ED-A1B5-BFB825C803F3}"/>
              </a:ext>
            </a:extLst>
          </p:cNvPr>
          <p:cNvSpPr txBox="1"/>
          <p:nvPr/>
        </p:nvSpPr>
        <p:spPr>
          <a:xfrm>
            <a:off x="8684893" y="28408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a[0][1]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7987365F-99EC-44EA-83A9-5F7B31E27980}"/>
              </a:ext>
            </a:extLst>
          </p:cNvPr>
          <p:cNvSpPr txBox="1"/>
          <p:nvPr/>
        </p:nvSpPr>
        <p:spPr>
          <a:xfrm>
            <a:off x="9081345" y="28408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a[0][2]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85">
            <a:extLst>
              <a:ext uri="{FF2B5EF4-FFF2-40B4-BE49-F238E27FC236}">
                <a16:creationId xmlns:a16="http://schemas.microsoft.com/office/drawing/2014/main" id="{366DCBAA-1E62-4762-BD00-5595B7D08657}"/>
              </a:ext>
            </a:extLst>
          </p:cNvPr>
          <p:cNvSpPr txBox="1"/>
          <p:nvPr/>
        </p:nvSpPr>
        <p:spPr>
          <a:xfrm>
            <a:off x="9477797" y="28408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a[0][3]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8680681" y="231619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1244956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9081789" y="231619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1244960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9482897" y="231619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1244964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F8D47D-740E-46FE-927F-3E791119BB58}"/>
              </a:ext>
            </a:extLst>
          </p:cNvPr>
          <p:cNvSpPr/>
          <p:nvPr/>
        </p:nvSpPr>
        <p:spPr>
          <a:xfrm>
            <a:off x="8373404" y="329132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717365-EA7D-468B-8B9E-C15536153C7F}"/>
              </a:ext>
            </a:extLst>
          </p:cNvPr>
          <p:cNvSpPr/>
          <p:nvPr/>
        </p:nvSpPr>
        <p:spPr>
          <a:xfrm>
            <a:off x="8770181" y="329183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96F480-3530-4424-B484-E4AB03AC89C1}"/>
              </a:ext>
            </a:extLst>
          </p:cNvPr>
          <p:cNvSpPr/>
          <p:nvPr/>
        </p:nvSpPr>
        <p:spPr>
          <a:xfrm>
            <a:off x="9166958" y="329235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183EEF-EE21-449D-831B-34216D4BD5C9}"/>
              </a:ext>
            </a:extLst>
          </p:cNvPr>
          <p:cNvSpPr/>
          <p:nvPr/>
        </p:nvSpPr>
        <p:spPr>
          <a:xfrm>
            <a:off x="9563735" y="329286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8302433" y="311629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1244968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81">
            <a:extLst>
              <a:ext uri="{FF2B5EF4-FFF2-40B4-BE49-F238E27FC236}">
                <a16:creationId xmlns:a16="http://schemas.microsoft.com/office/drawing/2014/main" id="{1C05F641-BF8A-497F-93F5-A0655A693673}"/>
              </a:ext>
            </a:extLst>
          </p:cNvPr>
          <p:cNvSpPr txBox="1"/>
          <p:nvPr/>
        </p:nvSpPr>
        <p:spPr>
          <a:xfrm>
            <a:off x="8389621" y="3310689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5      6      3      9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56C10A8C-F918-44D2-8623-2979765F1FFA}"/>
              </a:ext>
            </a:extLst>
          </p:cNvPr>
          <p:cNvSpPr txBox="1"/>
          <p:nvPr/>
        </p:nvSpPr>
        <p:spPr>
          <a:xfrm>
            <a:off x="8311301" y="36409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a[1][0]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83">
            <a:extLst>
              <a:ext uri="{FF2B5EF4-FFF2-40B4-BE49-F238E27FC236}">
                <a16:creationId xmlns:a16="http://schemas.microsoft.com/office/drawing/2014/main" id="{7BE55FD7-F66B-45ED-A1B5-BFB825C803F3}"/>
              </a:ext>
            </a:extLst>
          </p:cNvPr>
          <p:cNvSpPr txBox="1"/>
          <p:nvPr/>
        </p:nvSpPr>
        <p:spPr>
          <a:xfrm>
            <a:off x="8707753" y="36409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a[1][1]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4">
            <a:extLst>
              <a:ext uri="{FF2B5EF4-FFF2-40B4-BE49-F238E27FC236}">
                <a16:creationId xmlns:a16="http://schemas.microsoft.com/office/drawing/2014/main" id="{7987365F-99EC-44EA-83A9-5F7B31E27980}"/>
              </a:ext>
            </a:extLst>
          </p:cNvPr>
          <p:cNvSpPr txBox="1"/>
          <p:nvPr/>
        </p:nvSpPr>
        <p:spPr>
          <a:xfrm>
            <a:off x="9104205" y="36409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a[1][2]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85">
            <a:extLst>
              <a:ext uri="{FF2B5EF4-FFF2-40B4-BE49-F238E27FC236}">
                <a16:creationId xmlns:a16="http://schemas.microsoft.com/office/drawing/2014/main" id="{366DCBAA-1E62-4762-BD00-5595B7D08657}"/>
              </a:ext>
            </a:extLst>
          </p:cNvPr>
          <p:cNvSpPr txBox="1"/>
          <p:nvPr/>
        </p:nvSpPr>
        <p:spPr>
          <a:xfrm>
            <a:off x="9500657" y="364094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a[1][3]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8703541" y="311629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1244972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9104649" y="311629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1244976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9505757" y="311629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6F8D47D-740E-46FE-927F-3E791119BB58}"/>
              </a:ext>
            </a:extLst>
          </p:cNvPr>
          <p:cNvSpPr/>
          <p:nvPr/>
        </p:nvSpPr>
        <p:spPr>
          <a:xfrm>
            <a:off x="8411504" y="407618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D717365-EA7D-468B-8B9E-C15536153C7F}"/>
              </a:ext>
            </a:extLst>
          </p:cNvPr>
          <p:cNvSpPr/>
          <p:nvPr/>
        </p:nvSpPr>
        <p:spPr>
          <a:xfrm>
            <a:off x="8808281" y="407669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696F480-3530-4424-B484-E4AB03AC89C1}"/>
              </a:ext>
            </a:extLst>
          </p:cNvPr>
          <p:cNvSpPr/>
          <p:nvPr/>
        </p:nvSpPr>
        <p:spPr>
          <a:xfrm>
            <a:off x="9205058" y="407721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0183EEF-EE21-449D-831B-34216D4BD5C9}"/>
              </a:ext>
            </a:extLst>
          </p:cNvPr>
          <p:cNvSpPr/>
          <p:nvPr/>
        </p:nvSpPr>
        <p:spPr>
          <a:xfrm>
            <a:off x="9601835" y="407772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8340533" y="390115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81">
            <a:extLst>
              <a:ext uri="{FF2B5EF4-FFF2-40B4-BE49-F238E27FC236}">
                <a16:creationId xmlns:a16="http://schemas.microsoft.com/office/drawing/2014/main" id="{1C05F641-BF8A-497F-93F5-A0655A693673}"/>
              </a:ext>
            </a:extLst>
          </p:cNvPr>
          <p:cNvSpPr txBox="1"/>
          <p:nvPr/>
        </p:nvSpPr>
        <p:spPr>
          <a:xfrm>
            <a:off x="8427721" y="4095549"/>
            <a:ext cx="171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2      5      3     0 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82">
            <a:extLst>
              <a:ext uri="{FF2B5EF4-FFF2-40B4-BE49-F238E27FC236}">
                <a16:creationId xmlns:a16="http://schemas.microsoft.com/office/drawing/2014/main" id="{56C10A8C-F918-44D2-8623-2979765F1FFA}"/>
              </a:ext>
            </a:extLst>
          </p:cNvPr>
          <p:cNvSpPr txBox="1"/>
          <p:nvPr/>
        </p:nvSpPr>
        <p:spPr>
          <a:xfrm>
            <a:off x="8349401" y="442580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a[2][0]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83">
            <a:extLst>
              <a:ext uri="{FF2B5EF4-FFF2-40B4-BE49-F238E27FC236}">
                <a16:creationId xmlns:a16="http://schemas.microsoft.com/office/drawing/2014/main" id="{7BE55FD7-F66B-45ED-A1B5-BFB825C803F3}"/>
              </a:ext>
            </a:extLst>
          </p:cNvPr>
          <p:cNvSpPr txBox="1"/>
          <p:nvPr/>
        </p:nvSpPr>
        <p:spPr>
          <a:xfrm>
            <a:off x="8745853" y="442580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a[2][1]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84">
            <a:extLst>
              <a:ext uri="{FF2B5EF4-FFF2-40B4-BE49-F238E27FC236}">
                <a16:creationId xmlns:a16="http://schemas.microsoft.com/office/drawing/2014/main" id="{7987365F-99EC-44EA-83A9-5F7B31E27980}"/>
              </a:ext>
            </a:extLst>
          </p:cNvPr>
          <p:cNvSpPr txBox="1"/>
          <p:nvPr/>
        </p:nvSpPr>
        <p:spPr>
          <a:xfrm>
            <a:off x="9142305" y="442580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a[2][2]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85">
            <a:extLst>
              <a:ext uri="{FF2B5EF4-FFF2-40B4-BE49-F238E27FC236}">
                <a16:creationId xmlns:a16="http://schemas.microsoft.com/office/drawing/2014/main" id="{366DCBAA-1E62-4762-BD00-5595B7D08657}"/>
              </a:ext>
            </a:extLst>
          </p:cNvPr>
          <p:cNvSpPr txBox="1"/>
          <p:nvPr/>
        </p:nvSpPr>
        <p:spPr>
          <a:xfrm>
            <a:off x="9538757" y="4425805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a[2][3]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8741641" y="390115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9142749" y="390115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9543857" y="3901157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73844" y="471696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二维数组内存地址示意图</a:t>
            </a:r>
          </a:p>
        </p:txBody>
      </p:sp>
      <p:sp>
        <p:nvSpPr>
          <p:cNvPr id="43" name="矩形 42"/>
          <p:cNvSpPr/>
          <p:nvPr/>
        </p:nvSpPr>
        <p:spPr>
          <a:xfrm>
            <a:off x="7607349" y="2519504"/>
            <a:ext cx="5084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7607349" y="3322392"/>
            <a:ext cx="5084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7607349" y="4136431"/>
            <a:ext cx="5084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78ADCE1-69F0-40DD-AF97-A439E44827E6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6EE8EABF-08CB-4A6A-9C41-C5B8686DB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9D49B4-7E21-4C6B-9B59-4658D6ED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E74181-C9EB-453F-89B7-0114A8FE2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DAAAD1-A469-40DE-8308-1F5945BEC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3F00C3D2-CC0C-416B-A462-E48C58E4F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solidFill>
                    <a:srgbClr val="FFFFFF"/>
                  </a:solidFill>
                  <a:latin typeface="Impact" pitchFamily="34" charset="0"/>
                </a:rPr>
                <a:t>7.4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BD81F86-3A60-4D35-8697-89E74BBD8277}"/>
              </a:ext>
            </a:extLst>
          </p:cNvPr>
          <p:cNvSpPr txBox="1"/>
          <p:nvPr/>
        </p:nvSpPr>
        <p:spPr>
          <a:xfrm>
            <a:off x="5084946" y="93296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指针与字符串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413223-1A5A-4621-A3F8-B1BBFB32D920}"/>
              </a:ext>
            </a:extLst>
          </p:cNvPr>
          <p:cNvGrpSpPr/>
          <p:nvPr/>
        </p:nvGrpSpPr>
        <p:grpSpPr>
          <a:xfrm>
            <a:off x="-32167" y="2117479"/>
            <a:ext cx="2160925" cy="1866675"/>
            <a:chOff x="-29336" y="1747473"/>
            <a:chExt cx="2721107" cy="2456002"/>
          </a:xfrm>
        </p:grpSpPr>
        <p:grpSp>
          <p:nvGrpSpPr>
            <p:cNvPr id="10" name="组合 19">
              <a:extLst>
                <a:ext uri="{FF2B5EF4-FFF2-40B4-BE49-F238E27FC236}">
                  <a16:creationId xmlns:a16="http://schemas.microsoft.com/office/drawing/2014/main" id="{8FCB7E3F-601A-41CA-8216-9442F825563F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2303A6E-2E75-4581-A846-FC48DF0707F4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4A5CBBA-D6C1-43A8-BBD5-4742F09BC3B0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组合 2">
              <a:extLst>
                <a:ext uri="{FF2B5EF4-FFF2-40B4-BE49-F238E27FC236}">
                  <a16:creationId xmlns:a16="http://schemas.microsoft.com/office/drawing/2014/main" id="{BEB991DC-02D0-4879-AD25-24D14A2DE140}"/>
                </a:ext>
              </a:extLst>
            </p:cNvPr>
            <p:cNvGrpSpPr/>
            <p:nvPr/>
          </p:nvGrpSpPr>
          <p:grpSpPr>
            <a:xfrm>
              <a:off x="-29336" y="1747473"/>
              <a:ext cx="2721107" cy="1113783"/>
              <a:chOff x="1026253" y="2849165"/>
              <a:chExt cx="2721774" cy="1113844"/>
            </a:xfrm>
            <a:solidFill>
              <a:srgbClr val="00B050"/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99BFACC-D545-4B10-83A0-09BF00F64619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22D1F48-B5E4-493B-8555-0D666D3BD0B5}"/>
                  </a:ext>
                </a:extLst>
              </p:cNvPr>
              <p:cNvSpPr txBox="1"/>
              <p:nvPr/>
            </p:nvSpPr>
            <p:spPr>
              <a:xfrm>
                <a:off x="1026253" y="3567696"/>
                <a:ext cx="2721774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400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指针指向字符串常量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183AAA-F250-48A5-80E7-27C0B098E9E1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1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组 118">
            <a:extLst>
              <a:ext uri="{FF2B5EF4-FFF2-40B4-BE49-F238E27FC236}">
                <a16:creationId xmlns:a16="http://schemas.microsoft.com/office/drawing/2014/main" id="{E00D3DEA-CBD0-453F-9329-1F549475B2A4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4E09E2C-BB81-48EE-9377-4C3D40D05FF4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EFB149C-F36A-4963-9F64-86F98A9EF6E6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6FD84EF-13A0-4F70-9CB0-3E682D72B6EA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7D5CDED-6C7D-418F-9C46-C0731C11723C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F2B2B46-596F-403D-9A05-051E18B94DA8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0045336-70A3-4AE8-9805-E36AB205B12A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992A95E-0C04-45B7-B236-81E83ADCC9EF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69BD035-512B-459D-9EC6-E1B347A49600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2D05BC0-0205-4BCD-B7F5-655116E4DAAA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36DFCD3-428C-4A95-BE52-8EF0382C3905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B815184-2B3F-419C-9A42-20D86F739BE6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B2BFF19-30C4-4844-A9C1-7B09DCD32542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2" name="直线连接符 16">
              <a:extLst>
                <a:ext uri="{FF2B5EF4-FFF2-40B4-BE49-F238E27FC236}">
                  <a16:creationId xmlns:a16="http://schemas.microsoft.com/office/drawing/2014/main" id="{74A532EE-6E59-47C1-8F5D-94408E0ED012}"/>
                </a:ext>
              </a:extLst>
            </p:cNvPr>
            <p:cNvCxnSpPr>
              <a:stCxn id="20" idx="5"/>
              <a:endCxn id="25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17">
              <a:extLst>
                <a:ext uri="{FF2B5EF4-FFF2-40B4-BE49-F238E27FC236}">
                  <a16:creationId xmlns:a16="http://schemas.microsoft.com/office/drawing/2014/main" id="{72C37CC0-6660-4B16-BC31-06EAC62349D5}"/>
                </a:ext>
              </a:extLst>
            </p:cNvPr>
            <p:cNvCxnSpPr>
              <a:stCxn id="22" idx="7"/>
              <a:endCxn id="25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21">
              <a:extLst>
                <a:ext uri="{FF2B5EF4-FFF2-40B4-BE49-F238E27FC236}">
                  <a16:creationId xmlns:a16="http://schemas.microsoft.com/office/drawing/2014/main" id="{200CAFE9-92C8-4B57-985A-DA8D3FFD961E}"/>
                </a:ext>
              </a:extLst>
            </p:cNvPr>
            <p:cNvCxnSpPr>
              <a:stCxn id="27" idx="7"/>
              <a:endCxn id="25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28">
              <a:extLst>
                <a:ext uri="{FF2B5EF4-FFF2-40B4-BE49-F238E27FC236}">
                  <a16:creationId xmlns:a16="http://schemas.microsoft.com/office/drawing/2014/main" id="{755A2B75-D58B-4DFA-9E12-205204EBF41C}"/>
                </a:ext>
              </a:extLst>
            </p:cNvPr>
            <p:cNvCxnSpPr>
              <a:stCxn id="21" idx="7"/>
              <a:endCxn id="22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43">
              <a:extLst>
                <a:ext uri="{FF2B5EF4-FFF2-40B4-BE49-F238E27FC236}">
                  <a16:creationId xmlns:a16="http://schemas.microsoft.com/office/drawing/2014/main" id="{505338A5-B3DC-4EB5-A5E1-EAAD5EA87318}"/>
                </a:ext>
              </a:extLst>
            </p:cNvPr>
            <p:cNvCxnSpPr>
              <a:stCxn id="23" idx="7"/>
              <a:endCxn id="20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47">
              <a:extLst>
                <a:ext uri="{FF2B5EF4-FFF2-40B4-BE49-F238E27FC236}">
                  <a16:creationId xmlns:a16="http://schemas.microsoft.com/office/drawing/2014/main" id="{C1C2D185-E45F-4E28-8B1A-4B45FAE5ACCA}"/>
                </a:ext>
              </a:extLst>
            </p:cNvPr>
            <p:cNvCxnSpPr>
              <a:stCxn id="26" idx="0"/>
              <a:endCxn id="20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50">
              <a:extLst>
                <a:ext uri="{FF2B5EF4-FFF2-40B4-BE49-F238E27FC236}">
                  <a16:creationId xmlns:a16="http://schemas.microsoft.com/office/drawing/2014/main" id="{E2F309F6-6591-48D3-A6CD-E91C90EB6460}"/>
                </a:ext>
              </a:extLst>
            </p:cNvPr>
            <p:cNvCxnSpPr>
              <a:stCxn id="25" idx="2"/>
              <a:endCxn id="26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54">
              <a:extLst>
                <a:ext uri="{FF2B5EF4-FFF2-40B4-BE49-F238E27FC236}">
                  <a16:creationId xmlns:a16="http://schemas.microsoft.com/office/drawing/2014/main" id="{EDCD816C-11A3-484E-B061-DFFFBBB44B8C}"/>
                </a:ext>
              </a:extLst>
            </p:cNvPr>
            <p:cNvCxnSpPr>
              <a:stCxn id="26" idx="4"/>
              <a:endCxn id="22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57">
              <a:extLst>
                <a:ext uri="{FF2B5EF4-FFF2-40B4-BE49-F238E27FC236}">
                  <a16:creationId xmlns:a16="http://schemas.microsoft.com/office/drawing/2014/main" id="{829C0E9D-9A63-41C7-A4DB-F2B9FF6B0C59}"/>
                </a:ext>
              </a:extLst>
            </p:cNvPr>
            <p:cNvCxnSpPr>
              <a:stCxn id="22" idx="5"/>
              <a:endCxn id="27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60">
              <a:extLst>
                <a:ext uri="{FF2B5EF4-FFF2-40B4-BE49-F238E27FC236}">
                  <a16:creationId xmlns:a16="http://schemas.microsoft.com/office/drawing/2014/main" id="{34B9E2D1-61C7-455C-A19C-98EB1CFBC397}"/>
                </a:ext>
              </a:extLst>
            </p:cNvPr>
            <p:cNvCxnSpPr>
              <a:stCxn id="23" idx="7"/>
              <a:endCxn id="26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63">
              <a:extLst>
                <a:ext uri="{FF2B5EF4-FFF2-40B4-BE49-F238E27FC236}">
                  <a16:creationId xmlns:a16="http://schemas.microsoft.com/office/drawing/2014/main" id="{06428303-7E9E-43DD-A5CE-F2656085031D}"/>
                </a:ext>
              </a:extLst>
            </p:cNvPr>
            <p:cNvCxnSpPr>
              <a:stCxn id="23" idx="4"/>
              <a:endCxn id="21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BDB364C-F32C-4D27-A440-BB3F7618B28F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4" name="直线连接符 70">
              <a:extLst>
                <a:ext uri="{FF2B5EF4-FFF2-40B4-BE49-F238E27FC236}">
                  <a16:creationId xmlns:a16="http://schemas.microsoft.com/office/drawing/2014/main" id="{FF111435-99E5-4805-96D7-F48E54E6A029}"/>
                </a:ext>
              </a:extLst>
            </p:cNvPr>
            <p:cNvCxnSpPr>
              <a:stCxn id="23" idx="5"/>
              <a:endCxn id="28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75">
              <a:extLst>
                <a:ext uri="{FF2B5EF4-FFF2-40B4-BE49-F238E27FC236}">
                  <a16:creationId xmlns:a16="http://schemas.microsoft.com/office/drawing/2014/main" id="{66CD1B11-FE00-4427-8BEF-D199E0E79785}"/>
                </a:ext>
              </a:extLst>
            </p:cNvPr>
            <p:cNvCxnSpPr>
              <a:stCxn id="28" idx="7"/>
              <a:endCxn id="26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78">
              <a:extLst>
                <a:ext uri="{FF2B5EF4-FFF2-40B4-BE49-F238E27FC236}">
                  <a16:creationId xmlns:a16="http://schemas.microsoft.com/office/drawing/2014/main" id="{7C2B414F-60DF-4460-9552-2FBF3FBE0DC7}"/>
                </a:ext>
              </a:extLst>
            </p:cNvPr>
            <p:cNvCxnSpPr>
              <a:stCxn id="28" idx="6"/>
              <a:endCxn id="22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84">
              <a:extLst>
                <a:ext uri="{FF2B5EF4-FFF2-40B4-BE49-F238E27FC236}">
                  <a16:creationId xmlns:a16="http://schemas.microsoft.com/office/drawing/2014/main" id="{1C9C9BBB-574C-40CE-B8C9-C0F4F70EB3FE}"/>
                </a:ext>
              </a:extLst>
            </p:cNvPr>
            <p:cNvCxnSpPr>
              <a:stCxn id="21" idx="0"/>
              <a:endCxn id="28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1">
              <a:extLst>
                <a:ext uri="{FF2B5EF4-FFF2-40B4-BE49-F238E27FC236}">
                  <a16:creationId xmlns:a16="http://schemas.microsoft.com/office/drawing/2014/main" id="{CC628E96-719B-4B30-BF70-906006D67646}"/>
                </a:ext>
              </a:extLst>
            </p:cNvPr>
            <p:cNvCxnSpPr>
              <a:stCxn id="21" idx="6"/>
              <a:endCxn id="27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A5C740C-D1C6-4044-A39D-1D88E84B0E76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40D5488-50BF-45BC-983F-6D0BAFFBE17E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481943" y="244631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引用字符串的方法</a:t>
            </a:r>
          </a:p>
        </p:txBody>
      </p:sp>
      <p:sp>
        <p:nvSpPr>
          <p:cNvPr id="95" name="左大括号 94"/>
          <p:cNvSpPr/>
          <p:nvPr/>
        </p:nvSpPr>
        <p:spPr>
          <a:xfrm>
            <a:off x="4142344" y="2387600"/>
            <a:ext cx="105806" cy="470726"/>
          </a:xfrm>
          <a:prstGeom prst="leftBrace">
            <a:avLst>
              <a:gd name="adj1" fmla="val 15211"/>
              <a:gd name="adj2" fmla="val 50000"/>
            </a:avLst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4256149" y="226785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字符数组存储字符串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256149" y="26221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字符指针变量指向字符串常量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59189D-F4AE-45CE-85AB-E8E82A489CD4}"/>
              </a:ext>
            </a:extLst>
          </p:cNvPr>
          <p:cNvSpPr/>
          <p:nvPr/>
        </p:nvSpPr>
        <p:spPr>
          <a:xfrm>
            <a:off x="1951244" y="338215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CAF36C8-1E77-4CE8-B88A-59B62A152EEF}"/>
              </a:ext>
            </a:extLst>
          </p:cNvPr>
          <p:cNvSpPr/>
          <p:nvPr/>
        </p:nvSpPr>
        <p:spPr>
          <a:xfrm>
            <a:off x="2348021" y="338266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C3A6BBB-8226-4897-BE33-3C980E67D752}"/>
              </a:ext>
            </a:extLst>
          </p:cNvPr>
          <p:cNvSpPr/>
          <p:nvPr/>
        </p:nvSpPr>
        <p:spPr>
          <a:xfrm>
            <a:off x="2744798" y="338318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2AF3C87-3965-4F48-911A-4988944471EA}"/>
              </a:ext>
            </a:extLst>
          </p:cNvPr>
          <p:cNvSpPr/>
          <p:nvPr/>
        </p:nvSpPr>
        <p:spPr>
          <a:xfrm>
            <a:off x="3141575" y="338369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C826A7F-3159-48B2-B1F3-8A4527BE8081}"/>
              </a:ext>
            </a:extLst>
          </p:cNvPr>
          <p:cNvSpPr/>
          <p:nvPr/>
        </p:nvSpPr>
        <p:spPr>
          <a:xfrm>
            <a:off x="3538352" y="338421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69C6F91-C826-406C-8C32-9BE59A39A095}"/>
              </a:ext>
            </a:extLst>
          </p:cNvPr>
          <p:cNvSpPr/>
          <p:nvPr/>
        </p:nvSpPr>
        <p:spPr>
          <a:xfrm>
            <a:off x="3935129" y="338472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9D050DC-0530-4F4F-A1A7-46E59CD9756B}"/>
              </a:ext>
            </a:extLst>
          </p:cNvPr>
          <p:cNvSpPr/>
          <p:nvPr/>
        </p:nvSpPr>
        <p:spPr>
          <a:xfrm>
            <a:off x="4331906" y="338524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1286BDB-871C-480A-9CF6-0397FE6743BB}"/>
              </a:ext>
            </a:extLst>
          </p:cNvPr>
          <p:cNvSpPr/>
          <p:nvPr/>
        </p:nvSpPr>
        <p:spPr>
          <a:xfrm>
            <a:off x="4728683" y="338575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F14A407-B023-4203-B5E7-FE1533932DD4}"/>
              </a:ext>
            </a:extLst>
          </p:cNvPr>
          <p:cNvSpPr/>
          <p:nvPr/>
        </p:nvSpPr>
        <p:spPr>
          <a:xfrm>
            <a:off x="5125460" y="338627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52EB4A9-08C1-4BCA-B5E9-B92B838AC43F}"/>
              </a:ext>
            </a:extLst>
          </p:cNvPr>
          <p:cNvSpPr/>
          <p:nvPr/>
        </p:nvSpPr>
        <p:spPr>
          <a:xfrm>
            <a:off x="5522234" y="338678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52">
            <a:extLst>
              <a:ext uri="{FF2B5EF4-FFF2-40B4-BE49-F238E27FC236}">
                <a16:creationId xmlns:a16="http://schemas.microsoft.com/office/drawing/2014/main" id="{C80B1E3A-2141-4B5A-A5BE-5021863F95F5}"/>
              </a:ext>
            </a:extLst>
          </p:cNvPr>
          <p:cNvSpPr txBox="1"/>
          <p:nvPr/>
        </p:nvSpPr>
        <p:spPr>
          <a:xfrm>
            <a:off x="1853502" y="3213475"/>
            <a:ext cx="667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4333604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2239200" y="321347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4333625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文本框 75">
            <a:extLst>
              <a:ext uri="{FF2B5EF4-FFF2-40B4-BE49-F238E27FC236}">
                <a16:creationId xmlns:a16="http://schemas.microsoft.com/office/drawing/2014/main" id="{FD4345D2-94EA-4898-A302-D103C9CA164A}"/>
              </a:ext>
            </a:extLst>
          </p:cNvPr>
          <p:cNvSpPr txBox="1"/>
          <p:nvPr/>
        </p:nvSpPr>
        <p:spPr>
          <a:xfrm>
            <a:off x="1981959" y="3447169"/>
            <a:ext cx="9954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        a        p           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y                   b	</a:t>
            </a:r>
            <a:r>
              <a:rPr lang="en-US" altLang="zh-CN" sz="1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        t         h         d        a         y                   m        o       t          h        e         r        l          a          n       \0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2640485" y="321347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4333626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3041770" y="321347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4333627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3443055" y="321347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4333628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3844340" y="321347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4333629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4245625" y="321347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4333630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4646910" y="321347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4333631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5048195" y="321347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4333632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5449480" y="3213475"/>
            <a:ext cx="551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4333633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559189D-F4AE-45CE-85AB-E8E82A489CD4}"/>
              </a:ext>
            </a:extLst>
          </p:cNvPr>
          <p:cNvSpPr/>
          <p:nvPr/>
        </p:nvSpPr>
        <p:spPr>
          <a:xfrm>
            <a:off x="5924474" y="338719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6CAF36C8-1E77-4CE8-B88A-59B62A152EEF}"/>
              </a:ext>
            </a:extLst>
          </p:cNvPr>
          <p:cNvSpPr/>
          <p:nvPr/>
        </p:nvSpPr>
        <p:spPr>
          <a:xfrm>
            <a:off x="6321251" y="338561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BC3A6BBB-8226-4897-BE33-3C980E67D752}"/>
              </a:ext>
            </a:extLst>
          </p:cNvPr>
          <p:cNvSpPr/>
          <p:nvPr/>
        </p:nvSpPr>
        <p:spPr>
          <a:xfrm>
            <a:off x="6718028" y="338612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2AF3C87-3965-4F48-911A-4988944471EA}"/>
              </a:ext>
            </a:extLst>
          </p:cNvPr>
          <p:cNvSpPr/>
          <p:nvPr/>
        </p:nvSpPr>
        <p:spPr>
          <a:xfrm>
            <a:off x="7127505" y="338664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C826A7F-3159-48B2-B1F3-8A4527BE8081}"/>
              </a:ext>
            </a:extLst>
          </p:cNvPr>
          <p:cNvSpPr/>
          <p:nvPr/>
        </p:nvSpPr>
        <p:spPr>
          <a:xfrm>
            <a:off x="7536982" y="338715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569C6F91-C826-406C-8C32-9BE59A39A095}"/>
              </a:ext>
            </a:extLst>
          </p:cNvPr>
          <p:cNvSpPr/>
          <p:nvPr/>
        </p:nvSpPr>
        <p:spPr>
          <a:xfrm>
            <a:off x="7933759" y="338767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9D050DC-0530-4F4F-A1A7-46E59CD9756B}"/>
              </a:ext>
            </a:extLst>
          </p:cNvPr>
          <p:cNvSpPr/>
          <p:nvPr/>
        </p:nvSpPr>
        <p:spPr>
          <a:xfrm>
            <a:off x="8330536" y="338818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1286BDB-871C-480A-9CF6-0397FE6743BB}"/>
              </a:ext>
            </a:extLst>
          </p:cNvPr>
          <p:cNvSpPr/>
          <p:nvPr/>
        </p:nvSpPr>
        <p:spPr>
          <a:xfrm>
            <a:off x="8740013" y="338870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F14A407-B023-4203-B5E7-FE1533932DD4}"/>
              </a:ext>
            </a:extLst>
          </p:cNvPr>
          <p:cNvSpPr/>
          <p:nvPr/>
        </p:nvSpPr>
        <p:spPr>
          <a:xfrm>
            <a:off x="9149490" y="338921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852EB4A9-08C1-4BCA-B5E9-B92B838AC43F}"/>
              </a:ext>
            </a:extLst>
          </p:cNvPr>
          <p:cNvSpPr/>
          <p:nvPr/>
        </p:nvSpPr>
        <p:spPr>
          <a:xfrm>
            <a:off x="9546264" y="338973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52">
            <a:extLst>
              <a:ext uri="{FF2B5EF4-FFF2-40B4-BE49-F238E27FC236}">
                <a16:creationId xmlns:a16="http://schemas.microsoft.com/office/drawing/2014/main" id="{C80B1E3A-2141-4B5A-A5BE-5021863F95F5}"/>
              </a:ext>
            </a:extLst>
          </p:cNvPr>
          <p:cNvSpPr txBox="1"/>
          <p:nvPr/>
        </p:nvSpPr>
        <p:spPr>
          <a:xfrm>
            <a:off x="5826732" y="3213245"/>
            <a:ext cx="667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4333634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6212430" y="322594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4333635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6613715" y="322594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4333636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7027700" y="322594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4333637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7454385" y="322594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4333638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7842970" y="322594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4333639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8244255" y="322594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4333640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8658240" y="322594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4333641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9072225" y="322594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4333642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9473510" y="322594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4333643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82391" y="4043866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gq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A9D050DC-0530-4F4F-A1A7-46E59CD9756B}"/>
              </a:ext>
            </a:extLst>
          </p:cNvPr>
          <p:cNvSpPr/>
          <p:nvPr/>
        </p:nvSpPr>
        <p:spPr>
          <a:xfrm>
            <a:off x="9946611" y="339294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01286BDB-871C-480A-9CF6-0397FE6743BB}"/>
              </a:ext>
            </a:extLst>
          </p:cNvPr>
          <p:cNvSpPr/>
          <p:nvPr/>
        </p:nvSpPr>
        <p:spPr>
          <a:xfrm>
            <a:off x="10356088" y="3388700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7F14A407-B023-4203-B5E7-FE1533932DD4}"/>
              </a:ext>
            </a:extLst>
          </p:cNvPr>
          <p:cNvSpPr/>
          <p:nvPr/>
        </p:nvSpPr>
        <p:spPr>
          <a:xfrm>
            <a:off x="10752865" y="338921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52EB4A9-08C1-4BCA-B5E9-B92B838AC43F}"/>
              </a:ext>
            </a:extLst>
          </p:cNvPr>
          <p:cNvSpPr/>
          <p:nvPr/>
        </p:nvSpPr>
        <p:spPr>
          <a:xfrm>
            <a:off x="11149639" y="3389730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10274315" y="3235470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4333645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10675600" y="323070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4333646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11076885" y="323070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4333647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852EB4A9-08C1-4BCA-B5E9-B92B838AC43F}"/>
              </a:ext>
            </a:extLst>
          </p:cNvPr>
          <p:cNvSpPr/>
          <p:nvPr/>
        </p:nvSpPr>
        <p:spPr>
          <a:xfrm>
            <a:off x="11560061" y="339240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11487307" y="3238144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4333648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9878756" y="3232868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4333644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1559189D-F4AE-45CE-85AB-E8E82A489CD4}"/>
              </a:ext>
            </a:extLst>
          </p:cNvPr>
          <p:cNvSpPr/>
          <p:nvPr/>
        </p:nvSpPr>
        <p:spPr>
          <a:xfrm>
            <a:off x="977371" y="366836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71637" y="3733873"/>
            <a:ext cx="6110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4333604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0C9CE3D-9F00-4EEE-8B0A-80C31A6DA309}"/>
              </a:ext>
            </a:extLst>
          </p:cNvPr>
          <p:cNvCxnSpPr>
            <a:cxnSpLocks/>
            <a:stCxn id="152" idx="1"/>
            <a:endCxn id="207" idx="3"/>
          </p:cNvCxnSpPr>
          <p:nvPr/>
        </p:nvCxnSpPr>
        <p:spPr>
          <a:xfrm flipH="1" flipV="1">
            <a:off x="1482702" y="3841595"/>
            <a:ext cx="363268" cy="1795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9F933605-F75C-487F-A007-92FC10A96665}"/>
              </a:ext>
            </a:extLst>
          </p:cNvPr>
          <p:cNvSpPr/>
          <p:nvPr/>
        </p:nvSpPr>
        <p:spPr>
          <a:xfrm>
            <a:off x="1943712" y="408981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38D78A3-3093-4A0E-B8E5-061BD75742FE}"/>
              </a:ext>
            </a:extLst>
          </p:cNvPr>
          <p:cNvSpPr/>
          <p:nvPr/>
        </p:nvSpPr>
        <p:spPr>
          <a:xfrm>
            <a:off x="2340489" y="409032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0043E65-AA41-4488-B82C-75CB830D8D1B}"/>
              </a:ext>
            </a:extLst>
          </p:cNvPr>
          <p:cNvSpPr/>
          <p:nvPr/>
        </p:nvSpPr>
        <p:spPr>
          <a:xfrm>
            <a:off x="2737266" y="409084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FD397D45-6916-4934-81BC-EF53C6CCC758}"/>
              </a:ext>
            </a:extLst>
          </p:cNvPr>
          <p:cNvSpPr/>
          <p:nvPr/>
        </p:nvSpPr>
        <p:spPr>
          <a:xfrm>
            <a:off x="3134043" y="409135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47FA01C-8018-4733-9228-0D416E393BE2}"/>
              </a:ext>
            </a:extLst>
          </p:cNvPr>
          <p:cNvSpPr/>
          <p:nvPr/>
        </p:nvSpPr>
        <p:spPr>
          <a:xfrm>
            <a:off x="3530820" y="409187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105CA37-1FBF-4F8E-810E-2285FFFBBC7D}"/>
              </a:ext>
            </a:extLst>
          </p:cNvPr>
          <p:cNvSpPr/>
          <p:nvPr/>
        </p:nvSpPr>
        <p:spPr>
          <a:xfrm>
            <a:off x="3927597" y="409238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1595337-D17D-419B-9D44-B6094E219275}"/>
              </a:ext>
            </a:extLst>
          </p:cNvPr>
          <p:cNvSpPr/>
          <p:nvPr/>
        </p:nvSpPr>
        <p:spPr>
          <a:xfrm>
            <a:off x="4324374" y="409290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77767C4-15C3-41A2-A37B-5F996B5E30D5}"/>
              </a:ext>
            </a:extLst>
          </p:cNvPr>
          <p:cNvSpPr/>
          <p:nvPr/>
        </p:nvSpPr>
        <p:spPr>
          <a:xfrm>
            <a:off x="4721151" y="409341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D393E45-7374-4D2E-9DDE-FDA08109EB6F}"/>
              </a:ext>
            </a:extLst>
          </p:cNvPr>
          <p:cNvSpPr/>
          <p:nvPr/>
        </p:nvSpPr>
        <p:spPr>
          <a:xfrm>
            <a:off x="5117928" y="409393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A62F690-8EAC-4FD7-BA7F-495C48B8E4F6}"/>
              </a:ext>
            </a:extLst>
          </p:cNvPr>
          <p:cNvSpPr/>
          <p:nvPr/>
        </p:nvSpPr>
        <p:spPr>
          <a:xfrm>
            <a:off x="5514702" y="409444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文本框 52">
            <a:extLst>
              <a:ext uri="{FF2B5EF4-FFF2-40B4-BE49-F238E27FC236}">
                <a16:creationId xmlns:a16="http://schemas.microsoft.com/office/drawing/2014/main" id="{BCEE1B18-7F96-429F-B815-FE42AF9B77F2}"/>
              </a:ext>
            </a:extLst>
          </p:cNvPr>
          <p:cNvSpPr txBox="1"/>
          <p:nvPr/>
        </p:nvSpPr>
        <p:spPr>
          <a:xfrm>
            <a:off x="1845970" y="3921137"/>
            <a:ext cx="667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4333596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文本框 53">
            <a:extLst>
              <a:ext uri="{FF2B5EF4-FFF2-40B4-BE49-F238E27FC236}">
                <a16:creationId xmlns:a16="http://schemas.microsoft.com/office/drawing/2014/main" id="{14FA46EE-E8EA-4EB8-BB7A-25D33F7600EC}"/>
              </a:ext>
            </a:extLst>
          </p:cNvPr>
          <p:cNvSpPr txBox="1"/>
          <p:nvPr/>
        </p:nvSpPr>
        <p:spPr>
          <a:xfrm>
            <a:off x="2231668" y="392113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4333597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53">
            <a:extLst>
              <a:ext uri="{FF2B5EF4-FFF2-40B4-BE49-F238E27FC236}">
                <a16:creationId xmlns:a16="http://schemas.microsoft.com/office/drawing/2014/main" id="{0B226537-D89D-442F-8FC7-EDF1FF7871FB}"/>
              </a:ext>
            </a:extLst>
          </p:cNvPr>
          <p:cNvSpPr txBox="1"/>
          <p:nvPr/>
        </p:nvSpPr>
        <p:spPr>
          <a:xfrm>
            <a:off x="2632953" y="392113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4333598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53">
            <a:extLst>
              <a:ext uri="{FF2B5EF4-FFF2-40B4-BE49-F238E27FC236}">
                <a16:creationId xmlns:a16="http://schemas.microsoft.com/office/drawing/2014/main" id="{622C6BB5-4FF3-45BA-ACA7-0C14DAC49DED}"/>
              </a:ext>
            </a:extLst>
          </p:cNvPr>
          <p:cNvSpPr txBox="1"/>
          <p:nvPr/>
        </p:nvSpPr>
        <p:spPr>
          <a:xfrm>
            <a:off x="3034238" y="392113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4333599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53">
            <a:extLst>
              <a:ext uri="{FF2B5EF4-FFF2-40B4-BE49-F238E27FC236}">
                <a16:creationId xmlns:a16="http://schemas.microsoft.com/office/drawing/2014/main" id="{56F083A7-9576-4981-803D-5D567DE260DB}"/>
              </a:ext>
            </a:extLst>
          </p:cNvPr>
          <p:cNvSpPr txBox="1"/>
          <p:nvPr/>
        </p:nvSpPr>
        <p:spPr>
          <a:xfrm>
            <a:off x="3435523" y="392113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4333600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文本框 53">
            <a:extLst>
              <a:ext uri="{FF2B5EF4-FFF2-40B4-BE49-F238E27FC236}">
                <a16:creationId xmlns:a16="http://schemas.microsoft.com/office/drawing/2014/main" id="{31EF8D42-C24E-470F-8A2C-4AEECBB33FB0}"/>
              </a:ext>
            </a:extLst>
          </p:cNvPr>
          <p:cNvSpPr txBox="1"/>
          <p:nvPr/>
        </p:nvSpPr>
        <p:spPr>
          <a:xfrm>
            <a:off x="3836808" y="392113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4333601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文本框 53">
            <a:extLst>
              <a:ext uri="{FF2B5EF4-FFF2-40B4-BE49-F238E27FC236}">
                <a16:creationId xmlns:a16="http://schemas.microsoft.com/office/drawing/2014/main" id="{ED177076-2F71-402C-B811-F8B094C639F2}"/>
              </a:ext>
            </a:extLst>
          </p:cNvPr>
          <p:cNvSpPr txBox="1"/>
          <p:nvPr/>
        </p:nvSpPr>
        <p:spPr>
          <a:xfrm>
            <a:off x="4238093" y="392113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4333602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文本框 53">
            <a:extLst>
              <a:ext uri="{FF2B5EF4-FFF2-40B4-BE49-F238E27FC236}">
                <a16:creationId xmlns:a16="http://schemas.microsoft.com/office/drawing/2014/main" id="{F6179869-704D-4976-B2A2-7899A1669611}"/>
              </a:ext>
            </a:extLst>
          </p:cNvPr>
          <p:cNvSpPr txBox="1"/>
          <p:nvPr/>
        </p:nvSpPr>
        <p:spPr>
          <a:xfrm>
            <a:off x="4639378" y="392113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4333603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文本框 53">
            <a:extLst>
              <a:ext uri="{FF2B5EF4-FFF2-40B4-BE49-F238E27FC236}">
                <a16:creationId xmlns:a16="http://schemas.microsoft.com/office/drawing/2014/main" id="{87C4E8A5-A648-487C-89AF-4DB284BF4150}"/>
              </a:ext>
            </a:extLst>
          </p:cNvPr>
          <p:cNvSpPr txBox="1"/>
          <p:nvPr/>
        </p:nvSpPr>
        <p:spPr>
          <a:xfrm>
            <a:off x="5040663" y="392113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4333604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文本框 53">
            <a:extLst>
              <a:ext uri="{FF2B5EF4-FFF2-40B4-BE49-F238E27FC236}">
                <a16:creationId xmlns:a16="http://schemas.microsoft.com/office/drawing/2014/main" id="{2EA451D2-288A-43A9-9F77-89FBBBD26A76}"/>
              </a:ext>
            </a:extLst>
          </p:cNvPr>
          <p:cNvSpPr txBox="1"/>
          <p:nvPr/>
        </p:nvSpPr>
        <p:spPr>
          <a:xfrm>
            <a:off x="5441948" y="3921137"/>
            <a:ext cx="551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4333605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3A5EA150-C899-49AC-BCAB-330758A64D5C}"/>
              </a:ext>
            </a:extLst>
          </p:cNvPr>
          <p:cNvSpPr/>
          <p:nvPr/>
        </p:nvSpPr>
        <p:spPr>
          <a:xfrm>
            <a:off x="5916942" y="409485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62E36EFA-5491-4C99-AB15-119853FC399D}"/>
              </a:ext>
            </a:extLst>
          </p:cNvPr>
          <p:cNvSpPr/>
          <p:nvPr/>
        </p:nvSpPr>
        <p:spPr>
          <a:xfrm>
            <a:off x="6313719" y="409327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BEED3F0-F74C-4C86-BDFD-C2A4BCF078E3}"/>
              </a:ext>
            </a:extLst>
          </p:cNvPr>
          <p:cNvSpPr/>
          <p:nvPr/>
        </p:nvSpPr>
        <p:spPr>
          <a:xfrm>
            <a:off x="6710496" y="409378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3F1DA60-B2AB-4AA7-8BD9-29173BF19276}"/>
              </a:ext>
            </a:extLst>
          </p:cNvPr>
          <p:cNvSpPr/>
          <p:nvPr/>
        </p:nvSpPr>
        <p:spPr>
          <a:xfrm>
            <a:off x="7119973" y="409430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52">
            <a:extLst>
              <a:ext uri="{FF2B5EF4-FFF2-40B4-BE49-F238E27FC236}">
                <a16:creationId xmlns:a16="http://schemas.microsoft.com/office/drawing/2014/main" id="{42034DAF-59D5-49C9-B035-F89EFDE517CC}"/>
              </a:ext>
            </a:extLst>
          </p:cNvPr>
          <p:cNvSpPr txBox="1"/>
          <p:nvPr/>
        </p:nvSpPr>
        <p:spPr>
          <a:xfrm>
            <a:off x="5819200" y="3920907"/>
            <a:ext cx="667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4333606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53">
            <a:extLst>
              <a:ext uri="{FF2B5EF4-FFF2-40B4-BE49-F238E27FC236}">
                <a16:creationId xmlns:a16="http://schemas.microsoft.com/office/drawing/2014/main" id="{0B52BBA5-FD0A-4155-80F3-E6EEFF63BC88}"/>
              </a:ext>
            </a:extLst>
          </p:cNvPr>
          <p:cNvSpPr txBox="1"/>
          <p:nvPr/>
        </p:nvSpPr>
        <p:spPr>
          <a:xfrm>
            <a:off x="6204898" y="393360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4333607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53">
            <a:extLst>
              <a:ext uri="{FF2B5EF4-FFF2-40B4-BE49-F238E27FC236}">
                <a16:creationId xmlns:a16="http://schemas.microsoft.com/office/drawing/2014/main" id="{4E0369C1-D827-41AA-B5C9-E9ECB8E4AFEB}"/>
              </a:ext>
            </a:extLst>
          </p:cNvPr>
          <p:cNvSpPr txBox="1"/>
          <p:nvPr/>
        </p:nvSpPr>
        <p:spPr>
          <a:xfrm>
            <a:off x="6606183" y="393360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4333608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53">
            <a:extLst>
              <a:ext uri="{FF2B5EF4-FFF2-40B4-BE49-F238E27FC236}">
                <a16:creationId xmlns:a16="http://schemas.microsoft.com/office/drawing/2014/main" id="{EE46FC72-AE14-4CBB-B032-5427EF425F4C}"/>
              </a:ext>
            </a:extLst>
          </p:cNvPr>
          <p:cNvSpPr txBox="1"/>
          <p:nvPr/>
        </p:nvSpPr>
        <p:spPr>
          <a:xfrm>
            <a:off x="7064051" y="3930336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4333609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D2F4E3A-FE94-4098-A09B-50388D85A4F0}"/>
              </a:ext>
            </a:extLst>
          </p:cNvPr>
          <p:cNvSpPr/>
          <p:nvPr/>
        </p:nvSpPr>
        <p:spPr>
          <a:xfrm>
            <a:off x="2000195" y="415027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        a        p           p      y                   b	i            r        t         h         d        a         y </a:t>
            </a:r>
            <a:endParaRPr lang="zh-CN" altLang="en-US" sz="10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7D9D93C-7B43-46B2-BCE5-FC0B13D45CDC}"/>
              </a:ext>
            </a:extLst>
          </p:cNvPr>
          <p:cNvSpPr txBox="1"/>
          <p:nvPr/>
        </p:nvSpPr>
        <p:spPr>
          <a:xfrm>
            <a:off x="1845970" y="4861169"/>
            <a:ext cx="87206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是通过字符指针找到字符串常量的首地址，使地址不断加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，直到遇到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为止，输出地址对应内容。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）对数值型数组是不能通过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一次性输出全部元素，只能元素逐个输出。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76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35E71329-870D-4110-952A-052AB573D97F}"/>
              </a:ext>
            </a:extLst>
          </p:cNvPr>
          <p:cNvGrpSpPr/>
          <p:nvPr/>
        </p:nvGrpSpPr>
        <p:grpSpPr>
          <a:xfrm>
            <a:off x="413384" y="1062706"/>
            <a:ext cx="2160925" cy="1866675"/>
            <a:chOff x="-29336" y="1747473"/>
            <a:chExt cx="2721107" cy="2456002"/>
          </a:xfrm>
        </p:grpSpPr>
        <p:grpSp>
          <p:nvGrpSpPr>
            <p:cNvPr id="13" name="组合 19">
              <a:extLst>
                <a:ext uri="{FF2B5EF4-FFF2-40B4-BE49-F238E27FC236}">
                  <a16:creationId xmlns:a16="http://schemas.microsoft.com/office/drawing/2014/main" id="{60C12600-74EF-4416-8A50-0A22349AA7CF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45D1A77A-7382-46C2-A3A4-47FFAF1058AD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70BE406-C940-4237-8CE6-467FFBECB14A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组合 2">
              <a:extLst>
                <a:ext uri="{FF2B5EF4-FFF2-40B4-BE49-F238E27FC236}">
                  <a16:creationId xmlns:a16="http://schemas.microsoft.com/office/drawing/2014/main" id="{1816E962-AEFC-4282-8859-A8A2F1D74D43}"/>
                </a:ext>
              </a:extLst>
            </p:cNvPr>
            <p:cNvGrpSpPr/>
            <p:nvPr/>
          </p:nvGrpSpPr>
          <p:grpSpPr>
            <a:xfrm>
              <a:off x="-29336" y="1747473"/>
              <a:ext cx="2721107" cy="1113783"/>
              <a:chOff x="1026253" y="2849165"/>
              <a:chExt cx="2721774" cy="1113844"/>
            </a:xfrm>
            <a:solidFill>
              <a:srgbClr val="00B050"/>
            </a:solidFill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B2F089A-BC90-4BDF-82B9-1E89548DB331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F04C8C-A517-4179-B627-D8E7E5E56A93}"/>
                  </a:ext>
                </a:extLst>
              </p:cNvPr>
              <p:cNvSpPr txBox="1"/>
              <p:nvPr/>
            </p:nvSpPr>
            <p:spPr>
              <a:xfrm>
                <a:off x="1026253" y="3567696"/>
                <a:ext cx="2721774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40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函数传递字符指针</a:t>
                </a:r>
                <a:endParaRPr lang="zh-CN" altLang="en-US" sz="1400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9DEC7F6-BC86-43BC-8A5A-884C2AE83A24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2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F882A4D-6EFD-4CAF-A522-A8F9DF541A0A}"/>
              </a:ext>
            </a:extLst>
          </p:cNvPr>
          <p:cNvSpPr txBox="1"/>
          <p:nvPr/>
        </p:nvSpPr>
        <p:spPr>
          <a:xfrm>
            <a:off x="2545919" y="1409450"/>
            <a:ext cx="682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在函数传递过程中，可以使用字符数组名作参数，也可以使用字符指针变量作参数。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7F472F0-D996-4F03-AC9A-2EBEEB53CB89}"/>
              </a:ext>
            </a:extLst>
          </p:cNvPr>
          <p:cNvGrpSpPr/>
          <p:nvPr/>
        </p:nvGrpSpPr>
        <p:grpSpPr>
          <a:xfrm>
            <a:off x="393772" y="3184279"/>
            <a:ext cx="2160925" cy="1866675"/>
            <a:chOff x="-29336" y="1747473"/>
            <a:chExt cx="2721107" cy="2456002"/>
          </a:xfrm>
        </p:grpSpPr>
        <p:grpSp>
          <p:nvGrpSpPr>
            <p:cNvPr id="22" name="组合 19">
              <a:extLst>
                <a:ext uri="{FF2B5EF4-FFF2-40B4-BE49-F238E27FC236}">
                  <a16:creationId xmlns:a16="http://schemas.microsoft.com/office/drawing/2014/main" id="{DFAEA1AD-2453-430C-AAD0-98A4587EF35A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681FD7B-6607-48DE-81A4-C75FC6B5E09C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25DC258-2D66-464C-BA68-03E4F0D515C3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3" name="组合 2">
              <a:extLst>
                <a:ext uri="{FF2B5EF4-FFF2-40B4-BE49-F238E27FC236}">
                  <a16:creationId xmlns:a16="http://schemas.microsoft.com/office/drawing/2014/main" id="{48C86B81-7CA5-4974-AD83-C044C59BAB4F}"/>
                </a:ext>
              </a:extLst>
            </p:cNvPr>
            <p:cNvGrpSpPr/>
            <p:nvPr/>
          </p:nvGrpSpPr>
          <p:grpSpPr>
            <a:xfrm>
              <a:off x="-29336" y="1747473"/>
              <a:ext cx="2721107" cy="1113783"/>
              <a:chOff x="1026253" y="2849165"/>
              <a:chExt cx="2721774" cy="1113844"/>
            </a:xfrm>
            <a:solidFill>
              <a:srgbClr val="00B050"/>
            </a:solidFill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31B77C3-BA91-477A-9323-0EECCA8FCDDD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CC2C3F9-8E7F-48E9-897F-3D2C34042E70}"/>
                  </a:ext>
                </a:extLst>
              </p:cNvPr>
              <p:cNvSpPr txBox="1"/>
              <p:nvPr/>
            </p:nvSpPr>
            <p:spPr>
              <a:xfrm>
                <a:off x="1026253" y="3567696"/>
                <a:ext cx="2721774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20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字符数组和字符指针的对比</a:t>
                </a:r>
                <a:endParaRPr lang="zh-CN" altLang="en-US" sz="1200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B443C2E-5F77-47C9-ADB7-0B61974B1873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3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4629982E-A68F-48F5-8192-AAE96CCFA381}"/>
              </a:ext>
            </a:extLst>
          </p:cNvPr>
          <p:cNvSpPr txBox="1"/>
          <p:nvPr/>
        </p:nvSpPr>
        <p:spPr>
          <a:xfrm>
            <a:off x="2574309" y="3343811"/>
            <a:ext cx="646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通过以上的例子，可以看到字符数组和字符指针变量都能实现对字符串的操作。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FC98BD8-3135-4CA6-8AF0-E3BEADDD661D}"/>
              </a:ext>
            </a:extLst>
          </p:cNvPr>
          <p:cNvSpPr txBox="1"/>
          <p:nvPr/>
        </p:nvSpPr>
        <p:spPr>
          <a:xfrm>
            <a:off x="2545919" y="3880586"/>
            <a:ext cx="9626353" cy="1993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它们之间的区别：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）字符数组包含多个元素，每个元素都有自己的地址，而字符指针变量中存放的是地址。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）可以对字符指针变量赋一个地址，但不能对字符数组名赋值，它是一个常量。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）字符数组除了在初始化是可以一次性对所有元素赋值，非初始化部分不能一次性赋值，但字符指针变量可以实现。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）字符指针变量一旦定义，需要及时对它赋予一个地址。否则会出现指针地址不明确，导致破会系统。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）字符数组的元素值可以被改变，但字符指针指向的字符串常量中的元素不能被改变。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 118">
            <a:extLst>
              <a:ext uri="{FF2B5EF4-FFF2-40B4-BE49-F238E27FC236}">
                <a16:creationId xmlns:a16="http://schemas.microsoft.com/office/drawing/2014/main" id="{F750FAE4-D202-4541-8838-6BCC2F3192F5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6B2636D-725C-4C96-B55F-F30519A50A82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7F9B0E9-CFCF-4FE4-B5C1-7C17649A4610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D129EDAF-AF43-46B3-953F-CE08E22E3D02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5D74921-709C-4945-98FA-9335E44C34BE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98569A1-46F0-47CC-98D2-1DDA29DECF9D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470F0FB-1353-4D34-9261-9485BC69CA61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4F5982D-098B-46D4-881D-B8299B6EC303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2D42047-B485-4646-9753-59498C9A03BA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13CCD25-E807-401C-B693-87E01FE687EA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B905FB8-1CA8-4D2D-A7B9-94DE199ABAE3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A3F1AED-3B60-46B1-9294-A9DFBAC732C1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A96AC78C-B27F-40D0-A9EC-D4686025923E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4" name="直线连接符 16">
              <a:extLst>
                <a:ext uri="{FF2B5EF4-FFF2-40B4-BE49-F238E27FC236}">
                  <a16:creationId xmlns:a16="http://schemas.microsoft.com/office/drawing/2014/main" id="{3F5C3595-1AA4-470D-83B6-698127CD7A1E}"/>
                </a:ext>
              </a:extLst>
            </p:cNvPr>
            <p:cNvCxnSpPr>
              <a:stCxn id="32" idx="5"/>
              <a:endCxn id="3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17">
              <a:extLst>
                <a:ext uri="{FF2B5EF4-FFF2-40B4-BE49-F238E27FC236}">
                  <a16:creationId xmlns:a16="http://schemas.microsoft.com/office/drawing/2014/main" id="{7D95A502-7663-4F51-B949-F35AC44F2879}"/>
                </a:ext>
              </a:extLst>
            </p:cNvPr>
            <p:cNvCxnSpPr>
              <a:stCxn id="34" idx="7"/>
              <a:endCxn id="3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21">
              <a:extLst>
                <a:ext uri="{FF2B5EF4-FFF2-40B4-BE49-F238E27FC236}">
                  <a16:creationId xmlns:a16="http://schemas.microsoft.com/office/drawing/2014/main" id="{9ABA7D50-44AC-4F6F-9694-C67AAFED790E}"/>
                </a:ext>
              </a:extLst>
            </p:cNvPr>
            <p:cNvCxnSpPr>
              <a:stCxn id="39" idx="7"/>
              <a:endCxn id="3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28">
              <a:extLst>
                <a:ext uri="{FF2B5EF4-FFF2-40B4-BE49-F238E27FC236}">
                  <a16:creationId xmlns:a16="http://schemas.microsoft.com/office/drawing/2014/main" id="{F7B51B4B-6558-408F-95C5-FED8780096E0}"/>
                </a:ext>
              </a:extLst>
            </p:cNvPr>
            <p:cNvCxnSpPr>
              <a:stCxn id="33" idx="7"/>
              <a:endCxn id="3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3">
              <a:extLst>
                <a:ext uri="{FF2B5EF4-FFF2-40B4-BE49-F238E27FC236}">
                  <a16:creationId xmlns:a16="http://schemas.microsoft.com/office/drawing/2014/main" id="{5625BFBC-6E42-4FEC-913B-153CCEA37DE1}"/>
                </a:ext>
              </a:extLst>
            </p:cNvPr>
            <p:cNvCxnSpPr>
              <a:stCxn id="35" idx="7"/>
              <a:endCxn id="3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7">
              <a:extLst>
                <a:ext uri="{FF2B5EF4-FFF2-40B4-BE49-F238E27FC236}">
                  <a16:creationId xmlns:a16="http://schemas.microsoft.com/office/drawing/2014/main" id="{D8CA7CD7-6926-4694-B2CE-51CDC81C675E}"/>
                </a:ext>
              </a:extLst>
            </p:cNvPr>
            <p:cNvCxnSpPr>
              <a:stCxn id="38" idx="0"/>
              <a:endCxn id="3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50">
              <a:extLst>
                <a:ext uri="{FF2B5EF4-FFF2-40B4-BE49-F238E27FC236}">
                  <a16:creationId xmlns:a16="http://schemas.microsoft.com/office/drawing/2014/main" id="{1A91DA1C-E786-4181-B4B8-2D08B555C907}"/>
                </a:ext>
              </a:extLst>
            </p:cNvPr>
            <p:cNvCxnSpPr>
              <a:stCxn id="37" idx="2"/>
              <a:endCxn id="3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4">
              <a:extLst>
                <a:ext uri="{FF2B5EF4-FFF2-40B4-BE49-F238E27FC236}">
                  <a16:creationId xmlns:a16="http://schemas.microsoft.com/office/drawing/2014/main" id="{6DC9DFF5-6C74-4472-84CD-899985DEB8CB}"/>
                </a:ext>
              </a:extLst>
            </p:cNvPr>
            <p:cNvCxnSpPr>
              <a:stCxn id="38" idx="4"/>
              <a:endCxn id="3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7">
              <a:extLst>
                <a:ext uri="{FF2B5EF4-FFF2-40B4-BE49-F238E27FC236}">
                  <a16:creationId xmlns:a16="http://schemas.microsoft.com/office/drawing/2014/main" id="{5394895F-BA73-435A-8A11-95FF45E7C605}"/>
                </a:ext>
              </a:extLst>
            </p:cNvPr>
            <p:cNvCxnSpPr>
              <a:stCxn id="34" idx="5"/>
              <a:endCxn id="3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60">
              <a:extLst>
                <a:ext uri="{FF2B5EF4-FFF2-40B4-BE49-F238E27FC236}">
                  <a16:creationId xmlns:a16="http://schemas.microsoft.com/office/drawing/2014/main" id="{3EFD38EC-09D0-4823-BFC9-56BB7CC4DF42}"/>
                </a:ext>
              </a:extLst>
            </p:cNvPr>
            <p:cNvCxnSpPr>
              <a:stCxn id="35" idx="7"/>
              <a:endCxn id="3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63">
              <a:extLst>
                <a:ext uri="{FF2B5EF4-FFF2-40B4-BE49-F238E27FC236}">
                  <a16:creationId xmlns:a16="http://schemas.microsoft.com/office/drawing/2014/main" id="{D3F346A4-58DA-4074-9D0E-F813AB2ABA79}"/>
                </a:ext>
              </a:extLst>
            </p:cNvPr>
            <p:cNvCxnSpPr>
              <a:stCxn id="35" idx="4"/>
              <a:endCxn id="3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57FAF1A-DB2A-4625-95E2-E3A7971983A1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56" name="直线连接符 70">
              <a:extLst>
                <a:ext uri="{FF2B5EF4-FFF2-40B4-BE49-F238E27FC236}">
                  <a16:creationId xmlns:a16="http://schemas.microsoft.com/office/drawing/2014/main" id="{01FE6979-B41D-4492-AB6E-E6C16AB2A800}"/>
                </a:ext>
              </a:extLst>
            </p:cNvPr>
            <p:cNvCxnSpPr>
              <a:stCxn id="35" idx="5"/>
              <a:endCxn id="4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75">
              <a:extLst>
                <a:ext uri="{FF2B5EF4-FFF2-40B4-BE49-F238E27FC236}">
                  <a16:creationId xmlns:a16="http://schemas.microsoft.com/office/drawing/2014/main" id="{A03E8AD8-3831-4B16-9C73-237A0A425887}"/>
                </a:ext>
              </a:extLst>
            </p:cNvPr>
            <p:cNvCxnSpPr>
              <a:stCxn id="40" idx="7"/>
              <a:endCxn id="3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78">
              <a:extLst>
                <a:ext uri="{FF2B5EF4-FFF2-40B4-BE49-F238E27FC236}">
                  <a16:creationId xmlns:a16="http://schemas.microsoft.com/office/drawing/2014/main" id="{AE43FE61-692C-4839-B7A2-435B4EA4021A}"/>
                </a:ext>
              </a:extLst>
            </p:cNvPr>
            <p:cNvCxnSpPr>
              <a:stCxn id="40" idx="6"/>
              <a:endCxn id="3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84">
              <a:extLst>
                <a:ext uri="{FF2B5EF4-FFF2-40B4-BE49-F238E27FC236}">
                  <a16:creationId xmlns:a16="http://schemas.microsoft.com/office/drawing/2014/main" id="{3D443F57-62EB-4EC8-99D4-8C9658756D5A}"/>
                </a:ext>
              </a:extLst>
            </p:cNvPr>
            <p:cNvCxnSpPr>
              <a:stCxn id="33" idx="0"/>
              <a:endCxn id="4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91">
              <a:extLst>
                <a:ext uri="{FF2B5EF4-FFF2-40B4-BE49-F238E27FC236}">
                  <a16:creationId xmlns:a16="http://schemas.microsoft.com/office/drawing/2014/main" id="{A20F01EE-EC61-45CA-854F-C5D79BBF5160}"/>
                </a:ext>
              </a:extLst>
            </p:cNvPr>
            <p:cNvCxnSpPr>
              <a:stCxn id="33" idx="6"/>
              <a:endCxn id="3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CB95BF9B-AB06-4650-8119-543DD4C65E90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6A2B638-A0C8-4452-901E-EB820C57C226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20B7C1CE-40BA-4558-B984-7422065A3A3C}"/>
              </a:ext>
            </a:extLst>
          </p:cNvPr>
          <p:cNvSpPr/>
          <p:nvPr/>
        </p:nvSpPr>
        <p:spPr>
          <a:xfrm>
            <a:off x="2559538" y="6024044"/>
            <a:ext cx="70729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补：使用字符指针变量指向的字符串或字符数组都可以实现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函数的可变格式输出。</a:t>
            </a:r>
          </a:p>
        </p:txBody>
      </p:sp>
    </p:spTree>
    <p:extLst>
      <p:ext uri="{BB962C8B-B14F-4D97-AF65-F5344CB8AC3E}">
        <p14:creationId xmlns:p14="http://schemas.microsoft.com/office/powerpoint/2010/main" val="246522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DE00E0A-7EB6-43C5-BBEB-26410A85A699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4AD74521-2524-43B4-A39A-0A24653A5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5DB3139-4D50-460E-BF0B-07D4E6B4B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3B19334-CAF7-4788-AB1B-725ACF0A0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1109EE-7652-4519-AB89-2012BCA3E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3319942B-FD79-47FA-99DF-A151EFE59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7.5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BAB1595-9CDD-4E68-AEBD-5EC85FAB86F3}"/>
              </a:ext>
            </a:extLst>
          </p:cNvPr>
          <p:cNvSpPr txBox="1"/>
          <p:nvPr/>
        </p:nvSpPr>
        <p:spPr>
          <a:xfrm>
            <a:off x="5084946" y="93296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函数指针变量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DA6925A-9C01-4313-A406-86B9F842CA92}"/>
              </a:ext>
            </a:extLst>
          </p:cNvPr>
          <p:cNvGrpSpPr/>
          <p:nvPr/>
        </p:nvGrpSpPr>
        <p:grpSpPr>
          <a:xfrm>
            <a:off x="426902" y="2117479"/>
            <a:ext cx="1883383" cy="1866675"/>
            <a:chOff x="139882" y="1747473"/>
            <a:chExt cx="2371617" cy="2456002"/>
          </a:xfrm>
        </p:grpSpPr>
        <p:grpSp>
          <p:nvGrpSpPr>
            <p:cNvPr id="10" name="组合 19">
              <a:extLst>
                <a:ext uri="{FF2B5EF4-FFF2-40B4-BE49-F238E27FC236}">
                  <a16:creationId xmlns:a16="http://schemas.microsoft.com/office/drawing/2014/main" id="{B408DFF2-6009-4856-8E79-07FD56329125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817338ED-1006-42E1-8876-F10764A65D40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4D4FCF2-F395-4CC0-B358-DB9AE52FDB82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组合 2">
              <a:extLst>
                <a:ext uri="{FF2B5EF4-FFF2-40B4-BE49-F238E27FC236}">
                  <a16:creationId xmlns:a16="http://schemas.microsoft.com/office/drawing/2014/main" id="{55287FD9-6284-4E22-A185-81AE390F25FF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EC069B4-8866-4654-8C11-31C29D4D3C83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C94C79-5DDC-4F88-B233-2975822FA597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函数指针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12B449A-EAF6-463E-9A8C-7AC7050E251B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1</a:t>
                </a:r>
                <a:endParaRPr lang="zh-CN" altLang="en-US" sz="3998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组 118">
            <a:extLst>
              <a:ext uri="{FF2B5EF4-FFF2-40B4-BE49-F238E27FC236}">
                <a16:creationId xmlns:a16="http://schemas.microsoft.com/office/drawing/2014/main" id="{BF5F687F-2114-4AD7-A674-BFC535557C04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64DD525-FE4D-452B-A80B-F9764A54BD12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C317EA4-28F3-44CD-8C36-E2C2A6B01E16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7EB8F24-B9E1-49A6-9C52-19BD9982FD13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6D4BD87A-1F31-4B16-B847-C65D4D52BC04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CF9C452-3784-4010-934A-910116110BBF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AAB2FF8-6AF0-433A-8720-483488B9916D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6B1F745F-011B-4A7F-9DC9-0D8849822A46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E3E9109-440C-44B8-BE99-AB25123E7542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F6831D2-843F-4A99-83A4-F3DE90B414A3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1F9D52D-C8CE-405E-8A57-8DDA47008AFB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F5BFDC1-F3C4-457B-BA4C-746C269D93A6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E23919F-7715-4A9D-8D08-851E5EF44919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50" name="直线连接符 16">
              <a:extLst>
                <a:ext uri="{FF2B5EF4-FFF2-40B4-BE49-F238E27FC236}">
                  <a16:creationId xmlns:a16="http://schemas.microsoft.com/office/drawing/2014/main" id="{151AFC17-EEFE-47DF-AFC2-EC40B6DBC8D6}"/>
                </a:ext>
              </a:extLst>
            </p:cNvPr>
            <p:cNvCxnSpPr>
              <a:stCxn id="38" idx="5"/>
              <a:endCxn id="4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17">
              <a:extLst>
                <a:ext uri="{FF2B5EF4-FFF2-40B4-BE49-F238E27FC236}">
                  <a16:creationId xmlns:a16="http://schemas.microsoft.com/office/drawing/2014/main" id="{8FFBBC8A-4C52-442F-8E65-E0D103FF1093}"/>
                </a:ext>
              </a:extLst>
            </p:cNvPr>
            <p:cNvCxnSpPr>
              <a:stCxn id="40" idx="7"/>
              <a:endCxn id="4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21">
              <a:extLst>
                <a:ext uri="{FF2B5EF4-FFF2-40B4-BE49-F238E27FC236}">
                  <a16:creationId xmlns:a16="http://schemas.microsoft.com/office/drawing/2014/main" id="{6B7DDA87-C49E-44CF-9A8D-26478F7DDAC2}"/>
                </a:ext>
              </a:extLst>
            </p:cNvPr>
            <p:cNvCxnSpPr>
              <a:stCxn id="45" idx="7"/>
              <a:endCxn id="4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28">
              <a:extLst>
                <a:ext uri="{FF2B5EF4-FFF2-40B4-BE49-F238E27FC236}">
                  <a16:creationId xmlns:a16="http://schemas.microsoft.com/office/drawing/2014/main" id="{DA36447F-B24F-40FB-B105-EC92BFBEF9E3}"/>
                </a:ext>
              </a:extLst>
            </p:cNvPr>
            <p:cNvCxnSpPr>
              <a:stCxn id="39" idx="7"/>
              <a:endCxn id="40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43">
              <a:extLst>
                <a:ext uri="{FF2B5EF4-FFF2-40B4-BE49-F238E27FC236}">
                  <a16:creationId xmlns:a16="http://schemas.microsoft.com/office/drawing/2014/main" id="{E6A499EB-DB66-4BA2-9258-92FD41F75C64}"/>
                </a:ext>
              </a:extLst>
            </p:cNvPr>
            <p:cNvCxnSpPr>
              <a:stCxn id="41" idx="7"/>
              <a:endCxn id="38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47">
              <a:extLst>
                <a:ext uri="{FF2B5EF4-FFF2-40B4-BE49-F238E27FC236}">
                  <a16:creationId xmlns:a16="http://schemas.microsoft.com/office/drawing/2014/main" id="{F84D6E25-B18B-414D-A612-7A5C59765417}"/>
                </a:ext>
              </a:extLst>
            </p:cNvPr>
            <p:cNvCxnSpPr>
              <a:stCxn id="44" idx="0"/>
              <a:endCxn id="38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0">
              <a:extLst>
                <a:ext uri="{FF2B5EF4-FFF2-40B4-BE49-F238E27FC236}">
                  <a16:creationId xmlns:a16="http://schemas.microsoft.com/office/drawing/2014/main" id="{D020ECF7-4059-42ED-BEB3-C952F84DE2FB}"/>
                </a:ext>
              </a:extLst>
            </p:cNvPr>
            <p:cNvCxnSpPr>
              <a:stCxn id="43" idx="2"/>
              <a:endCxn id="4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4">
              <a:extLst>
                <a:ext uri="{FF2B5EF4-FFF2-40B4-BE49-F238E27FC236}">
                  <a16:creationId xmlns:a16="http://schemas.microsoft.com/office/drawing/2014/main" id="{36F2C4E5-AB16-4A44-8741-03352A272BBE}"/>
                </a:ext>
              </a:extLst>
            </p:cNvPr>
            <p:cNvCxnSpPr>
              <a:stCxn id="44" idx="4"/>
              <a:endCxn id="40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19FC789A-1938-41E3-96FE-F9022F8D0309}"/>
                </a:ext>
              </a:extLst>
            </p:cNvPr>
            <p:cNvCxnSpPr>
              <a:stCxn id="40" idx="5"/>
              <a:endCxn id="4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60">
              <a:extLst>
                <a:ext uri="{FF2B5EF4-FFF2-40B4-BE49-F238E27FC236}">
                  <a16:creationId xmlns:a16="http://schemas.microsoft.com/office/drawing/2014/main" id="{58668C3E-EC6D-483D-8F5E-D804C3B03A0D}"/>
                </a:ext>
              </a:extLst>
            </p:cNvPr>
            <p:cNvCxnSpPr>
              <a:stCxn id="41" idx="7"/>
              <a:endCxn id="4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63">
              <a:extLst>
                <a:ext uri="{FF2B5EF4-FFF2-40B4-BE49-F238E27FC236}">
                  <a16:creationId xmlns:a16="http://schemas.microsoft.com/office/drawing/2014/main" id="{E8F9575C-3E7D-4FDE-9BDF-AF646C6E99E4}"/>
                </a:ext>
              </a:extLst>
            </p:cNvPr>
            <p:cNvCxnSpPr>
              <a:stCxn id="41" idx="4"/>
              <a:endCxn id="39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52C80B39-FBA4-4D9F-9281-9BF88BBA5F40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62" name="直线连接符 70">
              <a:extLst>
                <a:ext uri="{FF2B5EF4-FFF2-40B4-BE49-F238E27FC236}">
                  <a16:creationId xmlns:a16="http://schemas.microsoft.com/office/drawing/2014/main" id="{11C5F1D5-1677-4998-BB07-076FE3A02D16}"/>
                </a:ext>
              </a:extLst>
            </p:cNvPr>
            <p:cNvCxnSpPr>
              <a:stCxn id="41" idx="5"/>
              <a:endCxn id="4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75">
              <a:extLst>
                <a:ext uri="{FF2B5EF4-FFF2-40B4-BE49-F238E27FC236}">
                  <a16:creationId xmlns:a16="http://schemas.microsoft.com/office/drawing/2014/main" id="{7DB4F1C2-7876-4560-9E3B-50B8498C1D74}"/>
                </a:ext>
              </a:extLst>
            </p:cNvPr>
            <p:cNvCxnSpPr>
              <a:stCxn id="46" idx="7"/>
              <a:endCxn id="4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78">
              <a:extLst>
                <a:ext uri="{FF2B5EF4-FFF2-40B4-BE49-F238E27FC236}">
                  <a16:creationId xmlns:a16="http://schemas.microsoft.com/office/drawing/2014/main" id="{C8560508-05CF-40D6-A485-83660D29162B}"/>
                </a:ext>
              </a:extLst>
            </p:cNvPr>
            <p:cNvCxnSpPr>
              <a:stCxn id="46" idx="6"/>
              <a:endCxn id="40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84">
              <a:extLst>
                <a:ext uri="{FF2B5EF4-FFF2-40B4-BE49-F238E27FC236}">
                  <a16:creationId xmlns:a16="http://schemas.microsoft.com/office/drawing/2014/main" id="{30C36C0C-3796-4ACE-8623-8F6A3F2C7763}"/>
                </a:ext>
              </a:extLst>
            </p:cNvPr>
            <p:cNvCxnSpPr>
              <a:stCxn id="39" idx="0"/>
              <a:endCxn id="4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91">
              <a:extLst>
                <a:ext uri="{FF2B5EF4-FFF2-40B4-BE49-F238E27FC236}">
                  <a16:creationId xmlns:a16="http://schemas.microsoft.com/office/drawing/2014/main" id="{CBFE8F90-A318-41EF-8C3E-76DEB365D0BB}"/>
                </a:ext>
              </a:extLst>
            </p:cNvPr>
            <p:cNvCxnSpPr>
              <a:stCxn id="39" idx="6"/>
              <a:endCxn id="4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41DB825-DFF6-4008-83D4-EFD5B66D3446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B00EC7B3-B667-46F9-BB2C-37ECA08EC2CB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F83E1D8B-BDD2-4229-8701-1A9F98DCAC78}"/>
              </a:ext>
            </a:extLst>
          </p:cNvPr>
          <p:cNvSpPr txBox="1"/>
          <p:nvPr/>
        </p:nvSpPr>
        <p:spPr>
          <a:xfrm>
            <a:off x="2356084" y="2609938"/>
            <a:ext cx="7090860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什么是函数指针？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程序代码中的函数在编译时，会分配一段存储空间存储函数可执行代码，函数名代表函数的起始地址。调用该函数时，会从函数名处找到函数的起始地址，并执行对应函数。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3CCAB68-E474-4D6C-9F60-A3984D83241C}"/>
              </a:ext>
            </a:extLst>
          </p:cNvPr>
          <p:cNvSpPr txBox="1"/>
          <p:nvPr/>
        </p:nvSpPr>
        <p:spPr>
          <a:xfrm>
            <a:off x="2365833" y="372780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即是函数指针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AA6DCC-FF2E-45E2-9A04-11413FC698A8}"/>
              </a:ext>
            </a:extLst>
          </p:cNvPr>
          <p:cNvSpPr txBox="1"/>
          <p:nvPr/>
        </p:nvSpPr>
        <p:spPr>
          <a:xfrm>
            <a:off x="2365833" y="4129709"/>
            <a:ext cx="682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定义一个指针变量用于指向函数，存放函数的起始地址，则此指针为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函数指针变量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76DAF49-0239-46E3-8279-6997D00ACC07}"/>
              </a:ext>
            </a:extLst>
          </p:cNvPr>
          <p:cNvSpPr/>
          <p:nvPr/>
        </p:nvSpPr>
        <p:spPr>
          <a:xfrm>
            <a:off x="3324309" y="5084739"/>
            <a:ext cx="1359877" cy="102374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3774C9D-A06F-4448-9E4B-7F12046A1664}"/>
              </a:ext>
            </a:extLst>
          </p:cNvPr>
          <p:cNvSpPr/>
          <p:nvPr/>
        </p:nvSpPr>
        <p:spPr>
          <a:xfrm>
            <a:off x="5724531" y="5079276"/>
            <a:ext cx="1359877" cy="102374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F8756EA-AD5B-4249-92AF-8CF47C176B4B}"/>
              </a:ext>
            </a:extLst>
          </p:cNvPr>
          <p:cNvSpPr txBox="1"/>
          <p:nvPr/>
        </p:nvSpPr>
        <p:spPr>
          <a:xfrm>
            <a:off x="6042831" y="61232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ABEEFD8-63CC-4CD4-9640-B718F648ECE6}"/>
              </a:ext>
            </a:extLst>
          </p:cNvPr>
          <p:cNvSpPr txBox="1"/>
          <p:nvPr/>
        </p:nvSpPr>
        <p:spPr>
          <a:xfrm>
            <a:off x="5984008" y="542488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D122170-BDA9-4EC7-BBA7-BCBD584C8F85}"/>
              </a:ext>
            </a:extLst>
          </p:cNvPr>
          <p:cNvSpPr txBox="1"/>
          <p:nvPr/>
        </p:nvSpPr>
        <p:spPr>
          <a:xfrm>
            <a:off x="5995970" y="4789137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4198425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5C82594-3BD7-4FAF-94CA-D4A7E04AAAB9}"/>
              </a:ext>
            </a:extLst>
          </p:cNvPr>
          <p:cNvSpPr txBox="1"/>
          <p:nvPr/>
        </p:nvSpPr>
        <p:spPr>
          <a:xfrm>
            <a:off x="3493179" y="53426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8556BB7-08C8-4AEC-9C87-26579EB7DA42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395990" y="5496536"/>
            <a:ext cx="1646841" cy="7805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9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93ABD7-0641-4443-BA51-90C525F3757D}"/>
              </a:ext>
            </a:extLst>
          </p:cNvPr>
          <p:cNvGrpSpPr/>
          <p:nvPr/>
        </p:nvGrpSpPr>
        <p:grpSpPr>
          <a:xfrm>
            <a:off x="425853" y="2117479"/>
            <a:ext cx="1883383" cy="1866675"/>
            <a:chOff x="139882" y="1747473"/>
            <a:chExt cx="2371617" cy="2456002"/>
          </a:xfrm>
        </p:grpSpPr>
        <p:grpSp>
          <p:nvGrpSpPr>
            <p:cNvPr id="3" name="组合 19">
              <a:extLst>
                <a:ext uri="{FF2B5EF4-FFF2-40B4-BE49-F238E27FC236}">
                  <a16:creationId xmlns:a16="http://schemas.microsoft.com/office/drawing/2014/main" id="{71BE1C2E-EF5A-4141-9C89-8E2FF92BAA76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C0998E3-E2B5-4CDE-AA75-F2A726FE1BB8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EA6FA8B-894E-4537-805B-67542BAC1E1B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EAEB3754-38AB-4E09-829A-8731B43AFB8F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75BC3A3-759F-46FF-88AA-955F291DCCF9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139354-F334-4A7C-8F88-864B82F11A11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定义函数指针变量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715284-6C11-4B15-9F18-90C847A83449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2</a:t>
                </a:r>
                <a:endParaRPr lang="zh-CN" altLang="en-US" sz="3998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 118">
            <a:extLst>
              <a:ext uri="{FF2B5EF4-FFF2-40B4-BE49-F238E27FC236}">
                <a16:creationId xmlns:a16="http://schemas.microsoft.com/office/drawing/2014/main" id="{14DB064A-4E4B-40B6-9C7A-662F53C1259B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54CBC97-ACEE-4661-BA32-DBA7F12FE97B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1F54B53-C0A2-460B-92AA-4A657A84D9AE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DCE26FA-3F17-4BBC-9896-5A3B4C5E296D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D7C0BA6-F075-47EB-8E29-CCD0AD41AB1B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AE095FE-F227-419E-B4F0-5D251C410609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62B39E6-BEF8-4234-9301-849C0DAF802A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F226E0B-AE9D-4963-81C2-E6939D339B77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00ADFFF-3D92-4966-A02F-AF79C5AEDA69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5466AB8-E244-492A-8DD8-4945E241DFC0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9EDBC49-FA9D-49CD-B2D3-40A6E0430FFA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C1EC63A-90E5-45BB-A8A3-C5932FC4379E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A743531-CE4B-485D-8D8D-EBB9416224A5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7" name="直线连接符 16">
              <a:extLst>
                <a:ext uri="{FF2B5EF4-FFF2-40B4-BE49-F238E27FC236}">
                  <a16:creationId xmlns:a16="http://schemas.microsoft.com/office/drawing/2014/main" id="{F31AC9A2-2213-4C6B-AF0F-61A4E6D90BFB}"/>
                </a:ext>
              </a:extLst>
            </p:cNvPr>
            <p:cNvCxnSpPr>
              <a:stCxn id="15" idx="5"/>
              <a:endCxn id="20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17">
              <a:extLst>
                <a:ext uri="{FF2B5EF4-FFF2-40B4-BE49-F238E27FC236}">
                  <a16:creationId xmlns:a16="http://schemas.microsoft.com/office/drawing/2014/main" id="{18547630-D300-48D6-A9CD-DA09B8C34B02}"/>
                </a:ext>
              </a:extLst>
            </p:cNvPr>
            <p:cNvCxnSpPr>
              <a:stCxn id="17" idx="7"/>
              <a:endCxn id="20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1">
              <a:extLst>
                <a:ext uri="{FF2B5EF4-FFF2-40B4-BE49-F238E27FC236}">
                  <a16:creationId xmlns:a16="http://schemas.microsoft.com/office/drawing/2014/main" id="{4A517B18-F515-4F81-8951-FB6297BD10B9}"/>
                </a:ext>
              </a:extLst>
            </p:cNvPr>
            <p:cNvCxnSpPr>
              <a:stCxn id="22" idx="7"/>
              <a:endCxn id="20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8">
              <a:extLst>
                <a:ext uri="{FF2B5EF4-FFF2-40B4-BE49-F238E27FC236}">
                  <a16:creationId xmlns:a16="http://schemas.microsoft.com/office/drawing/2014/main" id="{1B3F22D9-98E8-4BE3-BB24-D98A8C3B4A18}"/>
                </a:ext>
              </a:extLst>
            </p:cNvPr>
            <p:cNvCxnSpPr>
              <a:stCxn id="16" idx="7"/>
              <a:endCxn id="17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43">
              <a:extLst>
                <a:ext uri="{FF2B5EF4-FFF2-40B4-BE49-F238E27FC236}">
                  <a16:creationId xmlns:a16="http://schemas.microsoft.com/office/drawing/2014/main" id="{BF951D95-58AF-4FD7-81A5-5292734DE9B7}"/>
                </a:ext>
              </a:extLst>
            </p:cNvPr>
            <p:cNvCxnSpPr>
              <a:stCxn id="18" idx="7"/>
              <a:endCxn id="15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47">
              <a:extLst>
                <a:ext uri="{FF2B5EF4-FFF2-40B4-BE49-F238E27FC236}">
                  <a16:creationId xmlns:a16="http://schemas.microsoft.com/office/drawing/2014/main" id="{E6FFBB69-E367-4453-B493-4D7EC08DE6A8}"/>
                </a:ext>
              </a:extLst>
            </p:cNvPr>
            <p:cNvCxnSpPr>
              <a:stCxn id="21" idx="0"/>
              <a:endCxn id="15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50">
              <a:extLst>
                <a:ext uri="{FF2B5EF4-FFF2-40B4-BE49-F238E27FC236}">
                  <a16:creationId xmlns:a16="http://schemas.microsoft.com/office/drawing/2014/main" id="{ABF00A80-0870-42AD-A700-A3B3D8FFBB25}"/>
                </a:ext>
              </a:extLst>
            </p:cNvPr>
            <p:cNvCxnSpPr>
              <a:stCxn id="20" idx="2"/>
              <a:endCxn id="21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54">
              <a:extLst>
                <a:ext uri="{FF2B5EF4-FFF2-40B4-BE49-F238E27FC236}">
                  <a16:creationId xmlns:a16="http://schemas.microsoft.com/office/drawing/2014/main" id="{9CE2BE99-AC1D-4AAA-BC14-1659111B536B}"/>
                </a:ext>
              </a:extLst>
            </p:cNvPr>
            <p:cNvCxnSpPr>
              <a:stCxn id="21" idx="4"/>
              <a:endCxn id="17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57">
              <a:extLst>
                <a:ext uri="{FF2B5EF4-FFF2-40B4-BE49-F238E27FC236}">
                  <a16:creationId xmlns:a16="http://schemas.microsoft.com/office/drawing/2014/main" id="{4690F855-5330-42E8-9936-1D5A3D3A8BF8}"/>
                </a:ext>
              </a:extLst>
            </p:cNvPr>
            <p:cNvCxnSpPr>
              <a:stCxn id="17" idx="5"/>
              <a:endCxn id="22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61D325D8-EC15-4C51-82E3-3AD224320DEC}"/>
                </a:ext>
              </a:extLst>
            </p:cNvPr>
            <p:cNvCxnSpPr>
              <a:stCxn id="18" idx="7"/>
              <a:endCxn id="21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3">
              <a:extLst>
                <a:ext uri="{FF2B5EF4-FFF2-40B4-BE49-F238E27FC236}">
                  <a16:creationId xmlns:a16="http://schemas.microsoft.com/office/drawing/2014/main" id="{8770739D-CEDF-44CF-B2DA-5EEF21AA915C}"/>
                </a:ext>
              </a:extLst>
            </p:cNvPr>
            <p:cNvCxnSpPr>
              <a:stCxn id="18" idx="4"/>
              <a:endCxn id="16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BFE616A-4D9C-4E01-A20B-B97E4E86BE6C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9" name="直线连接符 70">
              <a:extLst>
                <a:ext uri="{FF2B5EF4-FFF2-40B4-BE49-F238E27FC236}">
                  <a16:creationId xmlns:a16="http://schemas.microsoft.com/office/drawing/2014/main" id="{31688DB7-F7DB-4AB6-8A3D-E7A2C47936E0}"/>
                </a:ext>
              </a:extLst>
            </p:cNvPr>
            <p:cNvCxnSpPr>
              <a:stCxn id="18" idx="5"/>
              <a:endCxn id="23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5">
              <a:extLst>
                <a:ext uri="{FF2B5EF4-FFF2-40B4-BE49-F238E27FC236}">
                  <a16:creationId xmlns:a16="http://schemas.microsoft.com/office/drawing/2014/main" id="{D19C7EEB-EEB0-4A1D-8D52-F8D60955587F}"/>
                </a:ext>
              </a:extLst>
            </p:cNvPr>
            <p:cNvCxnSpPr>
              <a:stCxn id="23" idx="7"/>
              <a:endCxn id="21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>
              <a:extLst>
                <a:ext uri="{FF2B5EF4-FFF2-40B4-BE49-F238E27FC236}">
                  <a16:creationId xmlns:a16="http://schemas.microsoft.com/office/drawing/2014/main" id="{50A8C0D2-7D1C-4F95-B1E0-EC9CF4609C4B}"/>
                </a:ext>
              </a:extLst>
            </p:cNvPr>
            <p:cNvCxnSpPr>
              <a:stCxn id="23" idx="6"/>
              <a:endCxn id="17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84">
              <a:extLst>
                <a:ext uri="{FF2B5EF4-FFF2-40B4-BE49-F238E27FC236}">
                  <a16:creationId xmlns:a16="http://schemas.microsoft.com/office/drawing/2014/main" id="{A125DBA7-3BAD-45C3-88AC-8AC720843903}"/>
                </a:ext>
              </a:extLst>
            </p:cNvPr>
            <p:cNvCxnSpPr>
              <a:stCxn id="16" idx="0"/>
              <a:endCxn id="23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91">
              <a:extLst>
                <a:ext uri="{FF2B5EF4-FFF2-40B4-BE49-F238E27FC236}">
                  <a16:creationId xmlns:a16="http://schemas.microsoft.com/office/drawing/2014/main" id="{B0FDDB0F-83EA-45F6-83A7-44FA58E00466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FB3A15B-02A5-4C26-8E13-A95290924AA7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DA2303E-BAEF-4C9B-AEA7-DF0BF0BEFED1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A6A7E50B-04D4-41BC-ADDA-9F28761109A7}"/>
              </a:ext>
            </a:extLst>
          </p:cNvPr>
          <p:cNvSpPr txBox="1"/>
          <p:nvPr/>
        </p:nvSpPr>
        <p:spPr>
          <a:xfrm>
            <a:off x="3912650" y="1826472"/>
            <a:ext cx="3363421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类型名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（函数参数列表）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A7F6DB1-799F-484B-A16F-C5D1425A3ACC}"/>
              </a:ext>
            </a:extLst>
          </p:cNvPr>
          <p:cNvSpPr txBox="1"/>
          <p:nvPr/>
        </p:nvSpPr>
        <p:spPr>
          <a:xfrm>
            <a:off x="2345436" y="2414353"/>
            <a:ext cx="7935186" cy="2316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）定义函数指针变量之前需要确定好类型名，类型名代表可以指向的函数类型。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*p )(int ,int)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代表指针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只能指向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类型的函数，且对应的函数有两个整型形参。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*指针变量名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需要用括号括起来。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）给函数指针变量赋值时，只需给出函数名， 不用写入参数。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）（*指针名）是调用函数，使用（*指针名）替代函数名即可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）函数指针变量没有加减运算，是无意义的运算。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C02AC9B-036C-4DCC-8F57-E200B903A8D6}"/>
              </a:ext>
            </a:extLst>
          </p:cNvPr>
          <p:cNvSpPr txBox="1"/>
          <p:nvPr/>
        </p:nvSpPr>
        <p:spPr>
          <a:xfrm>
            <a:off x="2345436" y="4797818"/>
            <a:ext cx="9267281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函数指针变量对比函数名的两者使用的优点：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函数名调用函数，只能调用指定的一个函数，而函数指针变量可以通过改变指针变量的地址灵活调用不同的函数。</a:t>
            </a:r>
          </a:p>
        </p:txBody>
      </p:sp>
    </p:spTree>
    <p:extLst>
      <p:ext uri="{BB962C8B-B14F-4D97-AF65-F5344CB8AC3E}">
        <p14:creationId xmlns:p14="http://schemas.microsoft.com/office/powerpoint/2010/main" val="177995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991B8052-05AA-48F1-889C-286863E59A94}"/>
              </a:ext>
            </a:extLst>
          </p:cNvPr>
          <p:cNvGrpSpPr/>
          <p:nvPr/>
        </p:nvGrpSpPr>
        <p:grpSpPr>
          <a:xfrm>
            <a:off x="332151" y="2129603"/>
            <a:ext cx="2141374" cy="1866675"/>
            <a:chOff x="-22554" y="1747473"/>
            <a:chExt cx="2696488" cy="2456002"/>
          </a:xfrm>
        </p:grpSpPr>
        <p:grpSp>
          <p:nvGrpSpPr>
            <p:cNvPr id="12" name="组合 19">
              <a:extLst>
                <a:ext uri="{FF2B5EF4-FFF2-40B4-BE49-F238E27FC236}">
                  <a16:creationId xmlns:a16="http://schemas.microsoft.com/office/drawing/2014/main" id="{6C8C9401-A0E1-493C-A0A4-C3B2B047D075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27D6CAD1-024C-4A86-A7AC-9EE5964804DA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C564575-F733-4486-9B58-553C17E291A4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组合 2">
              <a:extLst>
                <a:ext uri="{FF2B5EF4-FFF2-40B4-BE49-F238E27FC236}">
                  <a16:creationId xmlns:a16="http://schemas.microsoft.com/office/drawing/2014/main" id="{E05B3E02-39E4-427C-B0C1-B3B638326B16}"/>
                </a:ext>
              </a:extLst>
            </p:cNvPr>
            <p:cNvGrpSpPr/>
            <p:nvPr/>
          </p:nvGrpSpPr>
          <p:grpSpPr>
            <a:xfrm>
              <a:off x="-22554" y="1747473"/>
              <a:ext cx="2696488" cy="1113235"/>
              <a:chOff x="1033036" y="2849165"/>
              <a:chExt cx="2697149" cy="1113296"/>
            </a:xfrm>
            <a:solidFill>
              <a:srgbClr val="00B050"/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FA07905-419D-42ED-9FD8-027CDF655213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A09F14A-E7BA-4B81-92C2-884A561EE3CA}"/>
                  </a:ext>
                </a:extLst>
              </p:cNvPr>
              <p:cNvSpPr txBox="1"/>
              <p:nvPr/>
            </p:nvSpPr>
            <p:spPr>
              <a:xfrm>
                <a:off x="1033036" y="3567148"/>
                <a:ext cx="2697149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函数指针做函数参数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8A0A33-94F2-4209-B01F-412F6E235342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3</a:t>
                </a:r>
                <a:endParaRPr lang="zh-CN" altLang="en-US" sz="3998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7" name="组 118">
            <a:extLst>
              <a:ext uri="{FF2B5EF4-FFF2-40B4-BE49-F238E27FC236}">
                <a16:creationId xmlns:a16="http://schemas.microsoft.com/office/drawing/2014/main" id="{A6D5F0A2-B0A0-4B7F-A4FA-549A9C4D3F85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323B74BB-FCF4-4405-BAA6-114899141A53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2F899C4-C765-421D-9CB2-C1FB091ADFD3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3510D0C-62CC-4B56-834D-DCF9654890D3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4200644-5376-4F69-BDDC-CAB59D3E1F6A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AC5FD03-C021-4847-960E-BBFCF4E045FE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2EDEEDC-EB9A-4B7D-9721-F0F6B1D13988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14DD906-487C-4170-A37E-308B6B781CE5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93C9458-EA26-43C1-B7E6-F399DF53DB82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575036E-0D9F-4ED1-91BB-57A513BA351C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97C97D8-0EA4-4672-B425-467BC01FB872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6FFB007-FFF7-4FC1-AD44-67B408C53CE7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64139E4-B64E-44BB-B4E9-C98DCCFBE62A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60" name="直线连接符 16">
              <a:extLst>
                <a:ext uri="{FF2B5EF4-FFF2-40B4-BE49-F238E27FC236}">
                  <a16:creationId xmlns:a16="http://schemas.microsoft.com/office/drawing/2014/main" id="{87125CA6-CEAE-44D7-9237-E1194C2DDBB3}"/>
                </a:ext>
              </a:extLst>
            </p:cNvPr>
            <p:cNvCxnSpPr>
              <a:stCxn id="48" idx="5"/>
              <a:endCxn id="5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7">
              <a:extLst>
                <a:ext uri="{FF2B5EF4-FFF2-40B4-BE49-F238E27FC236}">
                  <a16:creationId xmlns:a16="http://schemas.microsoft.com/office/drawing/2014/main" id="{D0591B2F-6FE8-4688-99C6-C21202210D02}"/>
                </a:ext>
              </a:extLst>
            </p:cNvPr>
            <p:cNvCxnSpPr>
              <a:stCxn id="50" idx="7"/>
              <a:endCxn id="5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21">
              <a:extLst>
                <a:ext uri="{FF2B5EF4-FFF2-40B4-BE49-F238E27FC236}">
                  <a16:creationId xmlns:a16="http://schemas.microsoft.com/office/drawing/2014/main" id="{1B205F2D-7AF6-4763-A085-B6013D1A9FCD}"/>
                </a:ext>
              </a:extLst>
            </p:cNvPr>
            <p:cNvCxnSpPr>
              <a:stCxn id="55" idx="7"/>
              <a:endCxn id="5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28">
              <a:extLst>
                <a:ext uri="{FF2B5EF4-FFF2-40B4-BE49-F238E27FC236}">
                  <a16:creationId xmlns:a16="http://schemas.microsoft.com/office/drawing/2014/main" id="{B94929E6-ACF9-4264-A2A9-13B3FEB7732E}"/>
                </a:ext>
              </a:extLst>
            </p:cNvPr>
            <p:cNvCxnSpPr>
              <a:stCxn id="49" idx="7"/>
              <a:endCxn id="50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43">
              <a:extLst>
                <a:ext uri="{FF2B5EF4-FFF2-40B4-BE49-F238E27FC236}">
                  <a16:creationId xmlns:a16="http://schemas.microsoft.com/office/drawing/2014/main" id="{1D1A9954-B2B4-480B-930A-EC0A2AB62501}"/>
                </a:ext>
              </a:extLst>
            </p:cNvPr>
            <p:cNvCxnSpPr>
              <a:stCxn id="51" idx="7"/>
              <a:endCxn id="48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47">
              <a:extLst>
                <a:ext uri="{FF2B5EF4-FFF2-40B4-BE49-F238E27FC236}">
                  <a16:creationId xmlns:a16="http://schemas.microsoft.com/office/drawing/2014/main" id="{4BE78E10-EC8D-476C-8FE5-4E6B9A65A1A8}"/>
                </a:ext>
              </a:extLst>
            </p:cNvPr>
            <p:cNvCxnSpPr>
              <a:stCxn id="54" idx="0"/>
              <a:endCxn id="48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50">
              <a:extLst>
                <a:ext uri="{FF2B5EF4-FFF2-40B4-BE49-F238E27FC236}">
                  <a16:creationId xmlns:a16="http://schemas.microsoft.com/office/drawing/2014/main" id="{21E915D3-9284-446E-B7DC-F7FDD572AEC5}"/>
                </a:ext>
              </a:extLst>
            </p:cNvPr>
            <p:cNvCxnSpPr>
              <a:stCxn id="53" idx="2"/>
              <a:endCxn id="5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54">
              <a:extLst>
                <a:ext uri="{FF2B5EF4-FFF2-40B4-BE49-F238E27FC236}">
                  <a16:creationId xmlns:a16="http://schemas.microsoft.com/office/drawing/2014/main" id="{EFC5E3C9-4A84-44B3-B571-2D7BB0123655}"/>
                </a:ext>
              </a:extLst>
            </p:cNvPr>
            <p:cNvCxnSpPr>
              <a:stCxn id="54" idx="4"/>
              <a:endCxn id="50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57">
              <a:extLst>
                <a:ext uri="{FF2B5EF4-FFF2-40B4-BE49-F238E27FC236}">
                  <a16:creationId xmlns:a16="http://schemas.microsoft.com/office/drawing/2014/main" id="{44CE00B2-F205-44FB-BA32-57BF7EC34752}"/>
                </a:ext>
              </a:extLst>
            </p:cNvPr>
            <p:cNvCxnSpPr>
              <a:stCxn id="50" idx="5"/>
              <a:endCxn id="5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0">
              <a:extLst>
                <a:ext uri="{FF2B5EF4-FFF2-40B4-BE49-F238E27FC236}">
                  <a16:creationId xmlns:a16="http://schemas.microsoft.com/office/drawing/2014/main" id="{4AA196C0-C87E-453B-8817-D9B98A2A818B}"/>
                </a:ext>
              </a:extLst>
            </p:cNvPr>
            <p:cNvCxnSpPr>
              <a:stCxn id="51" idx="7"/>
              <a:endCxn id="5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3">
              <a:extLst>
                <a:ext uri="{FF2B5EF4-FFF2-40B4-BE49-F238E27FC236}">
                  <a16:creationId xmlns:a16="http://schemas.microsoft.com/office/drawing/2014/main" id="{3952C2DA-0C55-4CB0-A1F2-850724A80A55}"/>
                </a:ext>
              </a:extLst>
            </p:cNvPr>
            <p:cNvCxnSpPr>
              <a:stCxn id="51" idx="4"/>
              <a:endCxn id="49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219B36F-32F1-49A7-89C5-BC5326D4DD67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72" name="直线连接符 70">
              <a:extLst>
                <a:ext uri="{FF2B5EF4-FFF2-40B4-BE49-F238E27FC236}">
                  <a16:creationId xmlns:a16="http://schemas.microsoft.com/office/drawing/2014/main" id="{2809FB96-CC0A-4FAE-8BE3-3168F336EECF}"/>
                </a:ext>
              </a:extLst>
            </p:cNvPr>
            <p:cNvCxnSpPr>
              <a:stCxn id="51" idx="5"/>
              <a:endCxn id="5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5">
              <a:extLst>
                <a:ext uri="{FF2B5EF4-FFF2-40B4-BE49-F238E27FC236}">
                  <a16:creationId xmlns:a16="http://schemas.microsoft.com/office/drawing/2014/main" id="{BDFBF977-5E54-4496-AA6E-59943712FC79}"/>
                </a:ext>
              </a:extLst>
            </p:cNvPr>
            <p:cNvCxnSpPr>
              <a:stCxn id="56" idx="7"/>
              <a:endCxn id="5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8">
              <a:extLst>
                <a:ext uri="{FF2B5EF4-FFF2-40B4-BE49-F238E27FC236}">
                  <a16:creationId xmlns:a16="http://schemas.microsoft.com/office/drawing/2014/main" id="{688EE6F6-62A1-4325-92B9-0E7F27568430}"/>
                </a:ext>
              </a:extLst>
            </p:cNvPr>
            <p:cNvCxnSpPr>
              <a:stCxn id="56" idx="6"/>
              <a:endCxn id="50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84">
              <a:extLst>
                <a:ext uri="{FF2B5EF4-FFF2-40B4-BE49-F238E27FC236}">
                  <a16:creationId xmlns:a16="http://schemas.microsoft.com/office/drawing/2014/main" id="{3D308D57-1F8B-4E17-ABA4-5ED92DA3AB73}"/>
                </a:ext>
              </a:extLst>
            </p:cNvPr>
            <p:cNvCxnSpPr>
              <a:stCxn id="49" idx="0"/>
              <a:endCxn id="5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91">
              <a:extLst>
                <a:ext uri="{FF2B5EF4-FFF2-40B4-BE49-F238E27FC236}">
                  <a16:creationId xmlns:a16="http://schemas.microsoft.com/office/drawing/2014/main" id="{1DBA02B4-C1CD-45D3-929D-DC67674B39FE}"/>
                </a:ext>
              </a:extLst>
            </p:cNvPr>
            <p:cNvCxnSpPr>
              <a:stCxn id="49" idx="6"/>
              <a:endCxn id="5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FE58BBC-0225-4D0E-A8F6-54710B0005CD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56ECC48-7600-4E2B-ACAD-3C17FEA3A653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6D68698-CF2A-4A0C-BB8E-32E020FF3A2D}"/>
              </a:ext>
            </a:extLst>
          </p:cNvPr>
          <p:cNvSpPr txBox="1"/>
          <p:nvPr/>
        </p:nvSpPr>
        <p:spPr>
          <a:xfrm>
            <a:off x="2812136" y="2305941"/>
            <a:ext cx="6516878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在实际使用中，常常将函数指针作为另一个函数的参数，传递到其他函数中。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例如函数指针变量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指向函数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，函数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中的一个参数为变量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b( int ( *p ))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21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D80E2D5-5AFF-4529-A082-69A974424B99}"/>
              </a:ext>
            </a:extLst>
          </p:cNvPr>
          <p:cNvGrpSpPr/>
          <p:nvPr/>
        </p:nvGrpSpPr>
        <p:grpSpPr>
          <a:xfrm>
            <a:off x="3112651" y="592892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FA026CAD-96AD-4993-976A-D37530E8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DD9C006-0676-461D-AE6A-19DFF1485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AF970F-8009-428E-BA61-105869896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E4F008E-A337-4387-AC18-8306FD79E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85944F4D-317A-4FD8-8F3A-AC18E113A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7.6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B8DECE9-BC41-4E68-B94D-BA9EF4DE9A33}"/>
              </a:ext>
            </a:extLst>
          </p:cNvPr>
          <p:cNvSpPr txBox="1"/>
          <p:nvPr/>
        </p:nvSpPr>
        <p:spPr>
          <a:xfrm>
            <a:off x="4827294" y="908545"/>
            <a:ext cx="28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 数 返 回 指 针</a:t>
            </a:r>
          </a:p>
        </p:txBody>
      </p:sp>
      <p:grpSp>
        <p:nvGrpSpPr>
          <p:cNvPr id="9" name="组 118">
            <a:extLst>
              <a:ext uri="{FF2B5EF4-FFF2-40B4-BE49-F238E27FC236}">
                <a16:creationId xmlns:a16="http://schemas.microsoft.com/office/drawing/2014/main" id="{29AAED78-AECE-439B-A9E4-3F830C61FBB9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98AA592-85B6-4F5B-9797-7CE107B2D052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F4926B1-DC0F-42A8-93C2-3AFD66796655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5CA39E8-F7CE-4154-A22E-5FEF67CEF811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F1845B1-9BD6-4DE8-916C-D8957707A623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4F718E7-29E4-41B1-BD39-9B6E5E13556D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D9FAFCE-5931-42A0-B30F-2933BFB1EA98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1B9BB63-7D31-4BAE-8FDA-57372977CCDB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A8734B7-FCA8-48B3-8E03-7EBE2BD4C32C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3D8A13A-EAA5-410F-9CD1-A092A4B2C651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7479BC3-1AAF-4532-9C36-6ED3B0E7177A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5CA6AB4-327C-4F5F-9485-14B8838FEC3D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92B46F5-991D-4F9F-A983-ABB94A86BF74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2" name="直线连接符 16">
              <a:extLst>
                <a:ext uri="{FF2B5EF4-FFF2-40B4-BE49-F238E27FC236}">
                  <a16:creationId xmlns:a16="http://schemas.microsoft.com/office/drawing/2014/main" id="{1BDF5AE0-D23D-4148-BCE4-E93F8DE4E81D}"/>
                </a:ext>
              </a:extLst>
            </p:cNvPr>
            <p:cNvCxnSpPr>
              <a:stCxn id="10" idx="5"/>
              <a:endCxn id="15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7">
              <a:extLst>
                <a:ext uri="{FF2B5EF4-FFF2-40B4-BE49-F238E27FC236}">
                  <a16:creationId xmlns:a16="http://schemas.microsoft.com/office/drawing/2014/main" id="{0B01769A-1878-446F-A3C3-8C3C2CB7B9B7}"/>
                </a:ext>
              </a:extLst>
            </p:cNvPr>
            <p:cNvCxnSpPr>
              <a:stCxn id="12" idx="7"/>
              <a:endCxn id="15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1">
              <a:extLst>
                <a:ext uri="{FF2B5EF4-FFF2-40B4-BE49-F238E27FC236}">
                  <a16:creationId xmlns:a16="http://schemas.microsoft.com/office/drawing/2014/main" id="{02EB3218-50B6-42AF-96E4-B817EF6CE9D1}"/>
                </a:ext>
              </a:extLst>
            </p:cNvPr>
            <p:cNvCxnSpPr>
              <a:stCxn id="17" idx="7"/>
              <a:endCxn id="15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8">
              <a:extLst>
                <a:ext uri="{FF2B5EF4-FFF2-40B4-BE49-F238E27FC236}">
                  <a16:creationId xmlns:a16="http://schemas.microsoft.com/office/drawing/2014/main" id="{CD010C65-CDDE-49D0-BCA6-83C88B14944F}"/>
                </a:ext>
              </a:extLst>
            </p:cNvPr>
            <p:cNvCxnSpPr>
              <a:stCxn id="11" idx="7"/>
              <a:endCxn id="12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43">
              <a:extLst>
                <a:ext uri="{FF2B5EF4-FFF2-40B4-BE49-F238E27FC236}">
                  <a16:creationId xmlns:a16="http://schemas.microsoft.com/office/drawing/2014/main" id="{E0DF74EA-1CB8-45DA-B070-79B0B2AEAEE5}"/>
                </a:ext>
              </a:extLst>
            </p:cNvPr>
            <p:cNvCxnSpPr>
              <a:stCxn id="13" idx="7"/>
              <a:endCxn id="10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47">
              <a:extLst>
                <a:ext uri="{FF2B5EF4-FFF2-40B4-BE49-F238E27FC236}">
                  <a16:creationId xmlns:a16="http://schemas.microsoft.com/office/drawing/2014/main" id="{860ECB27-9D11-4BCD-807A-8E395104EB95}"/>
                </a:ext>
              </a:extLst>
            </p:cNvPr>
            <p:cNvCxnSpPr>
              <a:stCxn id="16" idx="0"/>
              <a:endCxn id="10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50">
              <a:extLst>
                <a:ext uri="{FF2B5EF4-FFF2-40B4-BE49-F238E27FC236}">
                  <a16:creationId xmlns:a16="http://schemas.microsoft.com/office/drawing/2014/main" id="{B08F5D37-6422-418E-9BEE-ABFF69FF2FC8}"/>
                </a:ext>
              </a:extLst>
            </p:cNvPr>
            <p:cNvCxnSpPr>
              <a:stCxn id="15" idx="2"/>
              <a:endCxn id="16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54">
              <a:extLst>
                <a:ext uri="{FF2B5EF4-FFF2-40B4-BE49-F238E27FC236}">
                  <a16:creationId xmlns:a16="http://schemas.microsoft.com/office/drawing/2014/main" id="{2946EDF6-F20A-420A-921E-9343D60FDB07}"/>
                </a:ext>
              </a:extLst>
            </p:cNvPr>
            <p:cNvCxnSpPr>
              <a:stCxn id="16" idx="4"/>
              <a:endCxn id="12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57">
              <a:extLst>
                <a:ext uri="{FF2B5EF4-FFF2-40B4-BE49-F238E27FC236}">
                  <a16:creationId xmlns:a16="http://schemas.microsoft.com/office/drawing/2014/main" id="{72574420-C37F-4618-B9C5-56C7DB0729BB}"/>
                </a:ext>
              </a:extLst>
            </p:cNvPr>
            <p:cNvCxnSpPr>
              <a:stCxn id="12" idx="5"/>
              <a:endCxn id="17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0">
              <a:extLst>
                <a:ext uri="{FF2B5EF4-FFF2-40B4-BE49-F238E27FC236}">
                  <a16:creationId xmlns:a16="http://schemas.microsoft.com/office/drawing/2014/main" id="{67A7B9B4-F1FF-42C1-84C4-A2F82ADD1EE8}"/>
                </a:ext>
              </a:extLst>
            </p:cNvPr>
            <p:cNvCxnSpPr>
              <a:stCxn id="13" idx="7"/>
              <a:endCxn id="16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3">
              <a:extLst>
                <a:ext uri="{FF2B5EF4-FFF2-40B4-BE49-F238E27FC236}">
                  <a16:creationId xmlns:a16="http://schemas.microsoft.com/office/drawing/2014/main" id="{A71AE403-2ADE-42AF-A74A-F3A867293A4C}"/>
                </a:ext>
              </a:extLst>
            </p:cNvPr>
            <p:cNvCxnSpPr>
              <a:stCxn id="13" idx="4"/>
              <a:endCxn id="11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B458AAA-798E-4E02-9849-14E3AE012275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4" name="直线连接符 70">
              <a:extLst>
                <a:ext uri="{FF2B5EF4-FFF2-40B4-BE49-F238E27FC236}">
                  <a16:creationId xmlns:a16="http://schemas.microsoft.com/office/drawing/2014/main" id="{69DF7809-E1C3-4DA1-95C2-C2BC14CF7670}"/>
                </a:ext>
              </a:extLst>
            </p:cNvPr>
            <p:cNvCxnSpPr>
              <a:stCxn id="13" idx="5"/>
              <a:endCxn id="18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5">
              <a:extLst>
                <a:ext uri="{FF2B5EF4-FFF2-40B4-BE49-F238E27FC236}">
                  <a16:creationId xmlns:a16="http://schemas.microsoft.com/office/drawing/2014/main" id="{94ED2A86-B85E-408D-BCA9-FE3E012B0CCB}"/>
                </a:ext>
              </a:extLst>
            </p:cNvPr>
            <p:cNvCxnSpPr>
              <a:stCxn id="18" idx="7"/>
              <a:endCxn id="16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8">
              <a:extLst>
                <a:ext uri="{FF2B5EF4-FFF2-40B4-BE49-F238E27FC236}">
                  <a16:creationId xmlns:a16="http://schemas.microsoft.com/office/drawing/2014/main" id="{505EE7DF-C46A-49C3-8CE3-C4BE36B076B3}"/>
                </a:ext>
              </a:extLst>
            </p:cNvPr>
            <p:cNvCxnSpPr>
              <a:stCxn id="18" idx="6"/>
              <a:endCxn id="12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84">
              <a:extLst>
                <a:ext uri="{FF2B5EF4-FFF2-40B4-BE49-F238E27FC236}">
                  <a16:creationId xmlns:a16="http://schemas.microsoft.com/office/drawing/2014/main" id="{B628EF01-6C05-4467-9A07-17B3876556A1}"/>
                </a:ext>
              </a:extLst>
            </p:cNvPr>
            <p:cNvCxnSpPr>
              <a:stCxn id="11" idx="0"/>
              <a:endCxn id="18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91">
              <a:extLst>
                <a:ext uri="{FF2B5EF4-FFF2-40B4-BE49-F238E27FC236}">
                  <a16:creationId xmlns:a16="http://schemas.microsoft.com/office/drawing/2014/main" id="{1917C090-7A49-4033-BE85-34F342431B3B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898FE7F-514C-4234-8D7F-54FFF89A6856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4E9424B-8C60-4C6B-A544-32D706CEAF26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DB5220A7-63C3-48E0-AB5E-25ACB958D8C4}"/>
              </a:ext>
            </a:extLst>
          </p:cNvPr>
          <p:cNvSpPr txBox="1"/>
          <p:nvPr/>
        </p:nvSpPr>
        <p:spPr>
          <a:xfrm>
            <a:off x="1948960" y="2370669"/>
            <a:ext cx="5391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函数除了可以返回整型、字符、浮点数等以外，还可以返回指针。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C2C9174-6882-45CD-A794-44884CBD1172}"/>
              </a:ext>
            </a:extLst>
          </p:cNvPr>
          <p:cNvSpPr txBox="1"/>
          <p:nvPr/>
        </p:nvSpPr>
        <p:spPr>
          <a:xfrm>
            <a:off x="1948960" y="2799881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返回指针的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C0A4C8-CA20-420D-9FE4-46BFFAA2B663}"/>
              </a:ext>
            </a:extLst>
          </p:cNvPr>
          <p:cNvSpPr txBox="1"/>
          <p:nvPr/>
        </p:nvSpPr>
        <p:spPr>
          <a:xfrm>
            <a:off x="3065379" y="3271020"/>
            <a:ext cx="2815194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类型名 *函数名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A5BC7D3-122F-4072-B262-597866D851AD}"/>
              </a:ext>
            </a:extLst>
          </p:cNvPr>
          <p:cNvSpPr txBox="1"/>
          <p:nvPr/>
        </p:nvSpPr>
        <p:spPr>
          <a:xfrm>
            <a:off x="3360372" y="3730588"/>
            <a:ext cx="224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*ff(int a, int b)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8FB7B2F-447B-4E47-A672-8DEA817ED2C2}"/>
              </a:ext>
            </a:extLst>
          </p:cNvPr>
          <p:cNvSpPr txBox="1"/>
          <p:nvPr/>
        </p:nvSpPr>
        <p:spPr>
          <a:xfrm>
            <a:off x="1948960" y="4190156"/>
            <a:ext cx="4121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返回指针的方法：通过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函数返回指针变量名</a:t>
            </a:r>
          </a:p>
        </p:txBody>
      </p:sp>
    </p:spTree>
    <p:extLst>
      <p:ext uri="{BB962C8B-B14F-4D97-AF65-F5344CB8AC3E}">
        <p14:creationId xmlns:p14="http://schemas.microsoft.com/office/powerpoint/2010/main" val="43109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8CC3285-7472-4A27-9D2F-04B5D8AC0A24}"/>
              </a:ext>
            </a:extLst>
          </p:cNvPr>
          <p:cNvGrpSpPr/>
          <p:nvPr/>
        </p:nvGrpSpPr>
        <p:grpSpPr>
          <a:xfrm>
            <a:off x="3112651" y="592892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A7BE5EF5-4B4A-4279-9227-AE73A56A3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C0FC86B-C246-49F5-9A54-49E047943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BD4576-D8A8-4298-8093-FDBDCFEA4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D190AF-203F-4B31-9FFF-47DD89E6C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BE8CACF4-ED12-449E-8CEA-73ED9E16C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7.7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D63C408-5BBA-4D30-9784-DDBFEBCBAE50}"/>
              </a:ext>
            </a:extLst>
          </p:cNvPr>
          <p:cNvSpPr txBox="1"/>
          <p:nvPr/>
        </p:nvSpPr>
        <p:spPr>
          <a:xfrm>
            <a:off x="4827294" y="908545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 针 数 组</a:t>
            </a:r>
          </a:p>
        </p:txBody>
      </p:sp>
      <p:grpSp>
        <p:nvGrpSpPr>
          <p:cNvPr id="9" name="组 118">
            <a:extLst>
              <a:ext uri="{FF2B5EF4-FFF2-40B4-BE49-F238E27FC236}">
                <a16:creationId xmlns:a16="http://schemas.microsoft.com/office/drawing/2014/main" id="{1282AFAC-5EBC-4F01-8F8F-573CF3450D76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1731DDE-4EB5-4389-8477-9D927E45AE1D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F967335-7F4D-49B2-8707-6D962924E1AB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6F9B5B8-F29B-4809-9F97-111FF95FDBC5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6D9B943-30D6-42AE-82F5-32C8EBA903DC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E1D1BB1-54DF-458A-89A8-904BCE91D635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D79F995-DD6B-417D-A970-EDA2463E704E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8EFE7B0-EE55-4FC5-AAE0-6C0927130065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9DA0A52-C398-4FA7-B285-8C3868951B86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04977A0-689B-42DF-B914-1E976A0B1CDE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7E1BB24-5C00-44B6-BBAC-DA86471E7531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76ECE43-37CD-46C8-965D-B71386256303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9F16619-6AE4-40DD-A22F-D22C776F1EA1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2" name="直线连接符 16">
              <a:extLst>
                <a:ext uri="{FF2B5EF4-FFF2-40B4-BE49-F238E27FC236}">
                  <a16:creationId xmlns:a16="http://schemas.microsoft.com/office/drawing/2014/main" id="{339F9C1E-D3B0-4B73-9D6D-B90A2B1AB0B9}"/>
                </a:ext>
              </a:extLst>
            </p:cNvPr>
            <p:cNvCxnSpPr>
              <a:stCxn id="10" idx="5"/>
              <a:endCxn id="15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7">
              <a:extLst>
                <a:ext uri="{FF2B5EF4-FFF2-40B4-BE49-F238E27FC236}">
                  <a16:creationId xmlns:a16="http://schemas.microsoft.com/office/drawing/2014/main" id="{458D4926-A7DD-4877-B413-433F8BBFB200}"/>
                </a:ext>
              </a:extLst>
            </p:cNvPr>
            <p:cNvCxnSpPr>
              <a:stCxn id="12" idx="7"/>
              <a:endCxn id="15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1">
              <a:extLst>
                <a:ext uri="{FF2B5EF4-FFF2-40B4-BE49-F238E27FC236}">
                  <a16:creationId xmlns:a16="http://schemas.microsoft.com/office/drawing/2014/main" id="{AFD98425-4073-48CF-93DE-7C9747597466}"/>
                </a:ext>
              </a:extLst>
            </p:cNvPr>
            <p:cNvCxnSpPr>
              <a:stCxn id="17" idx="7"/>
              <a:endCxn id="15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8">
              <a:extLst>
                <a:ext uri="{FF2B5EF4-FFF2-40B4-BE49-F238E27FC236}">
                  <a16:creationId xmlns:a16="http://schemas.microsoft.com/office/drawing/2014/main" id="{A7D7E330-C6A2-45F2-9728-BA1054740A52}"/>
                </a:ext>
              </a:extLst>
            </p:cNvPr>
            <p:cNvCxnSpPr>
              <a:stCxn id="11" idx="7"/>
              <a:endCxn id="12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43">
              <a:extLst>
                <a:ext uri="{FF2B5EF4-FFF2-40B4-BE49-F238E27FC236}">
                  <a16:creationId xmlns:a16="http://schemas.microsoft.com/office/drawing/2014/main" id="{421424B5-1926-4F80-8773-24B92D569035}"/>
                </a:ext>
              </a:extLst>
            </p:cNvPr>
            <p:cNvCxnSpPr>
              <a:stCxn id="13" idx="7"/>
              <a:endCxn id="10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47">
              <a:extLst>
                <a:ext uri="{FF2B5EF4-FFF2-40B4-BE49-F238E27FC236}">
                  <a16:creationId xmlns:a16="http://schemas.microsoft.com/office/drawing/2014/main" id="{2BB8B031-FD42-420E-8456-81172E4C4AD1}"/>
                </a:ext>
              </a:extLst>
            </p:cNvPr>
            <p:cNvCxnSpPr>
              <a:stCxn id="16" idx="0"/>
              <a:endCxn id="10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50">
              <a:extLst>
                <a:ext uri="{FF2B5EF4-FFF2-40B4-BE49-F238E27FC236}">
                  <a16:creationId xmlns:a16="http://schemas.microsoft.com/office/drawing/2014/main" id="{48FEBBFA-0281-48F3-A175-8FB23BEB2592}"/>
                </a:ext>
              </a:extLst>
            </p:cNvPr>
            <p:cNvCxnSpPr>
              <a:stCxn id="15" idx="2"/>
              <a:endCxn id="16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54">
              <a:extLst>
                <a:ext uri="{FF2B5EF4-FFF2-40B4-BE49-F238E27FC236}">
                  <a16:creationId xmlns:a16="http://schemas.microsoft.com/office/drawing/2014/main" id="{4B18538E-D518-4271-9019-ABED34B8099A}"/>
                </a:ext>
              </a:extLst>
            </p:cNvPr>
            <p:cNvCxnSpPr>
              <a:stCxn id="16" idx="4"/>
              <a:endCxn id="12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57">
              <a:extLst>
                <a:ext uri="{FF2B5EF4-FFF2-40B4-BE49-F238E27FC236}">
                  <a16:creationId xmlns:a16="http://schemas.microsoft.com/office/drawing/2014/main" id="{C46F2650-EF61-4304-884E-06930D37BF77}"/>
                </a:ext>
              </a:extLst>
            </p:cNvPr>
            <p:cNvCxnSpPr>
              <a:stCxn id="12" idx="5"/>
              <a:endCxn id="17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0">
              <a:extLst>
                <a:ext uri="{FF2B5EF4-FFF2-40B4-BE49-F238E27FC236}">
                  <a16:creationId xmlns:a16="http://schemas.microsoft.com/office/drawing/2014/main" id="{77F88A9B-7BDF-46BB-AF75-23A7FDB2E0BA}"/>
                </a:ext>
              </a:extLst>
            </p:cNvPr>
            <p:cNvCxnSpPr>
              <a:stCxn id="13" idx="7"/>
              <a:endCxn id="16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3">
              <a:extLst>
                <a:ext uri="{FF2B5EF4-FFF2-40B4-BE49-F238E27FC236}">
                  <a16:creationId xmlns:a16="http://schemas.microsoft.com/office/drawing/2014/main" id="{431874B9-8BFA-4C68-8D28-99675BAF7342}"/>
                </a:ext>
              </a:extLst>
            </p:cNvPr>
            <p:cNvCxnSpPr>
              <a:stCxn id="13" idx="4"/>
              <a:endCxn id="11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DC939A6-C26A-4C9B-B44F-54BC6CB30B06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4" name="直线连接符 70">
              <a:extLst>
                <a:ext uri="{FF2B5EF4-FFF2-40B4-BE49-F238E27FC236}">
                  <a16:creationId xmlns:a16="http://schemas.microsoft.com/office/drawing/2014/main" id="{FE8AF20D-CA64-455E-86EF-1E54691C43AE}"/>
                </a:ext>
              </a:extLst>
            </p:cNvPr>
            <p:cNvCxnSpPr>
              <a:stCxn id="13" idx="5"/>
              <a:endCxn id="18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5">
              <a:extLst>
                <a:ext uri="{FF2B5EF4-FFF2-40B4-BE49-F238E27FC236}">
                  <a16:creationId xmlns:a16="http://schemas.microsoft.com/office/drawing/2014/main" id="{ABE04890-74D5-42D9-AA7B-4D082A1C966C}"/>
                </a:ext>
              </a:extLst>
            </p:cNvPr>
            <p:cNvCxnSpPr>
              <a:stCxn id="18" idx="7"/>
              <a:endCxn id="16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8">
              <a:extLst>
                <a:ext uri="{FF2B5EF4-FFF2-40B4-BE49-F238E27FC236}">
                  <a16:creationId xmlns:a16="http://schemas.microsoft.com/office/drawing/2014/main" id="{0FC39D3D-51EE-4478-87E7-F7A9914799EC}"/>
                </a:ext>
              </a:extLst>
            </p:cNvPr>
            <p:cNvCxnSpPr>
              <a:stCxn id="18" idx="6"/>
              <a:endCxn id="12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84">
              <a:extLst>
                <a:ext uri="{FF2B5EF4-FFF2-40B4-BE49-F238E27FC236}">
                  <a16:creationId xmlns:a16="http://schemas.microsoft.com/office/drawing/2014/main" id="{65383576-27D2-478A-B940-0B0BF195E45C}"/>
                </a:ext>
              </a:extLst>
            </p:cNvPr>
            <p:cNvCxnSpPr>
              <a:stCxn id="11" idx="0"/>
              <a:endCxn id="18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91">
              <a:extLst>
                <a:ext uri="{FF2B5EF4-FFF2-40B4-BE49-F238E27FC236}">
                  <a16:creationId xmlns:a16="http://schemas.microsoft.com/office/drawing/2014/main" id="{1414E3AE-2AE9-486D-AA9B-6228A1182403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82625C3-DAC5-49F2-BE31-E5A0BF802F2D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9E53658-A462-43C0-9857-6D5552551746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B9F4BA8-1107-45CC-A634-2E5B7A3D80E6}"/>
              </a:ext>
            </a:extLst>
          </p:cNvPr>
          <p:cNvGrpSpPr/>
          <p:nvPr/>
        </p:nvGrpSpPr>
        <p:grpSpPr>
          <a:xfrm>
            <a:off x="423536" y="1823195"/>
            <a:ext cx="2160925" cy="1866675"/>
            <a:chOff x="-29336" y="1747473"/>
            <a:chExt cx="2721107" cy="2456002"/>
          </a:xfrm>
        </p:grpSpPr>
        <p:grpSp>
          <p:nvGrpSpPr>
            <p:cNvPr id="43" name="组合 19">
              <a:extLst>
                <a:ext uri="{FF2B5EF4-FFF2-40B4-BE49-F238E27FC236}">
                  <a16:creationId xmlns:a16="http://schemas.microsoft.com/office/drawing/2014/main" id="{53E92435-2E3B-4E20-A1BB-7446E9218B0A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2DE3A467-1FDE-409C-9BCA-4292EF78493E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8F363AF-C4BA-4A70-BAE9-73860188EE97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4" name="组合 2">
              <a:extLst>
                <a:ext uri="{FF2B5EF4-FFF2-40B4-BE49-F238E27FC236}">
                  <a16:creationId xmlns:a16="http://schemas.microsoft.com/office/drawing/2014/main" id="{6EF48E49-3D9C-4F41-9221-9B05902FEA6C}"/>
                </a:ext>
              </a:extLst>
            </p:cNvPr>
            <p:cNvGrpSpPr/>
            <p:nvPr/>
          </p:nvGrpSpPr>
          <p:grpSpPr>
            <a:xfrm>
              <a:off x="-29336" y="1747473"/>
              <a:ext cx="2721107" cy="1113783"/>
              <a:chOff x="1026253" y="2849165"/>
              <a:chExt cx="2721774" cy="1113844"/>
            </a:xfrm>
            <a:solidFill>
              <a:srgbClr val="00B050"/>
            </a:solidFill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EF3F263-BEF5-4B5A-A73B-F469683B25F6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3AC1E9C-D4D9-4A5C-99CA-4A6DD931C18E}"/>
                  </a:ext>
                </a:extLst>
              </p:cNvPr>
              <p:cNvSpPr txBox="1"/>
              <p:nvPr/>
            </p:nvSpPr>
            <p:spPr>
              <a:xfrm>
                <a:off x="1026253" y="3567696"/>
                <a:ext cx="2721774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40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什么是指针数组</a:t>
                </a:r>
                <a:endParaRPr lang="zh-CN" altLang="en-US" sz="1400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99BFCE3-DEFE-460E-BB91-8614CED56864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1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C206BCA2-106F-4C09-9EFF-799D3D8E05DF}"/>
              </a:ext>
            </a:extLst>
          </p:cNvPr>
          <p:cNvSpPr txBox="1"/>
          <p:nvPr/>
        </p:nvSpPr>
        <p:spPr>
          <a:xfrm>
            <a:off x="2821354" y="2024918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一个数组，每个元素都是指针型数据，称为指针数组。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8EA15DF-C7E2-4904-9562-A36D1A62D5A4}"/>
              </a:ext>
            </a:extLst>
          </p:cNvPr>
          <p:cNvSpPr/>
          <p:nvPr/>
        </p:nvSpPr>
        <p:spPr>
          <a:xfrm>
            <a:off x="3515426" y="399169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28553FD-21CC-4350-9224-AABBB3D678A2}"/>
              </a:ext>
            </a:extLst>
          </p:cNvPr>
          <p:cNvSpPr/>
          <p:nvPr/>
        </p:nvSpPr>
        <p:spPr>
          <a:xfrm>
            <a:off x="3912203" y="399220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99CD9D4-2230-4718-91D5-788AF19FB7B5}"/>
              </a:ext>
            </a:extLst>
          </p:cNvPr>
          <p:cNvSpPr/>
          <p:nvPr/>
        </p:nvSpPr>
        <p:spPr>
          <a:xfrm>
            <a:off x="4308980" y="399272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D48656-EDB2-4A59-843D-472C72E49E85}"/>
              </a:ext>
            </a:extLst>
          </p:cNvPr>
          <p:cNvSpPr/>
          <p:nvPr/>
        </p:nvSpPr>
        <p:spPr>
          <a:xfrm>
            <a:off x="4705757" y="399323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53A39D3-91FB-4077-A024-2ADE7A346584}"/>
              </a:ext>
            </a:extLst>
          </p:cNvPr>
          <p:cNvSpPr/>
          <p:nvPr/>
        </p:nvSpPr>
        <p:spPr>
          <a:xfrm>
            <a:off x="5102534" y="399375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FE51CF2-DAB4-4B3D-B26C-D0D37CD1540E}"/>
              </a:ext>
            </a:extLst>
          </p:cNvPr>
          <p:cNvSpPr/>
          <p:nvPr/>
        </p:nvSpPr>
        <p:spPr>
          <a:xfrm>
            <a:off x="5499311" y="399426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BA65052-0CE6-4C05-991B-E977FCE7C2AB}"/>
              </a:ext>
            </a:extLst>
          </p:cNvPr>
          <p:cNvSpPr/>
          <p:nvPr/>
        </p:nvSpPr>
        <p:spPr>
          <a:xfrm>
            <a:off x="5896088" y="399478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9255365-3EA0-481C-994A-65C6A0D25E3B}"/>
              </a:ext>
            </a:extLst>
          </p:cNvPr>
          <p:cNvSpPr txBox="1"/>
          <p:nvPr/>
        </p:nvSpPr>
        <p:spPr>
          <a:xfrm>
            <a:off x="3444455" y="381666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81">
            <a:extLst>
              <a:ext uri="{FF2B5EF4-FFF2-40B4-BE49-F238E27FC236}">
                <a16:creationId xmlns:a16="http://schemas.microsoft.com/office/drawing/2014/main" id="{912C8765-A670-4A49-95A1-21FB227E8215}"/>
              </a:ext>
            </a:extLst>
          </p:cNvPr>
          <p:cNvSpPr txBox="1"/>
          <p:nvPr/>
        </p:nvSpPr>
        <p:spPr>
          <a:xfrm>
            <a:off x="3531643" y="4011060"/>
            <a:ext cx="2892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    r      o      g     r     a       p  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82">
            <a:extLst>
              <a:ext uri="{FF2B5EF4-FFF2-40B4-BE49-F238E27FC236}">
                <a16:creationId xmlns:a16="http://schemas.microsoft.com/office/drawing/2014/main" id="{8C67098E-091B-4098-9D78-9C4E740DB587}"/>
              </a:ext>
            </a:extLst>
          </p:cNvPr>
          <p:cNvSpPr txBox="1"/>
          <p:nvPr/>
        </p:nvSpPr>
        <p:spPr>
          <a:xfrm>
            <a:off x="3453323" y="434131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83">
            <a:extLst>
              <a:ext uri="{FF2B5EF4-FFF2-40B4-BE49-F238E27FC236}">
                <a16:creationId xmlns:a16="http://schemas.microsoft.com/office/drawing/2014/main" id="{E2A5CC4B-D120-46DA-905B-883DC4C4B6F7}"/>
              </a:ext>
            </a:extLst>
          </p:cNvPr>
          <p:cNvSpPr txBox="1"/>
          <p:nvPr/>
        </p:nvSpPr>
        <p:spPr>
          <a:xfrm>
            <a:off x="3849775" y="434131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84">
            <a:extLst>
              <a:ext uri="{FF2B5EF4-FFF2-40B4-BE49-F238E27FC236}">
                <a16:creationId xmlns:a16="http://schemas.microsoft.com/office/drawing/2014/main" id="{79641DB6-F307-4F07-8220-B07713A85990}"/>
              </a:ext>
            </a:extLst>
          </p:cNvPr>
          <p:cNvSpPr txBox="1"/>
          <p:nvPr/>
        </p:nvSpPr>
        <p:spPr>
          <a:xfrm>
            <a:off x="4246227" y="434131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85">
            <a:extLst>
              <a:ext uri="{FF2B5EF4-FFF2-40B4-BE49-F238E27FC236}">
                <a16:creationId xmlns:a16="http://schemas.microsoft.com/office/drawing/2014/main" id="{4DADFD21-47CC-4B52-85B5-D0AF605B11AB}"/>
              </a:ext>
            </a:extLst>
          </p:cNvPr>
          <p:cNvSpPr txBox="1"/>
          <p:nvPr/>
        </p:nvSpPr>
        <p:spPr>
          <a:xfrm>
            <a:off x="4642679" y="434131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a[3]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86">
            <a:extLst>
              <a:ext uri="{FF2B5EF4-FFF2-40B4-BE49-F238E27FC236}">
                <a16:creationId xmlns:a16="http://schemas.microsoft.com/office/drawing/2014/main" id="{0A24776B-4816-4036-AB1E-C55B3798E732}"/>
              </a:ext>
            </a:extLst>
          </p:cNvPr>
          <p:cNvSpPr txBox="1"/>
          <p:nvPr/>
        </p:nvSpPr>
        <p:spPr>
          <a:xfrm>
            <a:off x="5039131" y="434131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a[4]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87">
            <a:extLst>
              <a:ext uri="{FF2B5EF4-FFF2-40B4-BE49-F238E27FC236}">
                <a16:creationId xmlns:a16="http://schemas.microsoft.com/office/drawing/2014/main" id="{4B75B252-F01E-40C4-93B2-D26C1A1CA052}"/>
              </a:ext>
            </a:extLst>
          </p:cNvPr>
          <p:cNvSpPr txBox="1"/>
          <p:nvPr/>
        </p:nvSpPr>
        <p:spPr>
          <a:xfrm>
            <a:off x="5435583" y="434131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a[5]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88">
            <a:extLst>
              <a:ext uri="{FF2B5EF4-FFF2-40B4-BE49-F238E27FC236}">
                <a16:creationId xmlns:a16="http://schemas.microsoft.com/office/drawing/2014/main" id="{CBB71DD1-85B8-4441-91EE-A9F3A444E270}"/>
              </a:ext>
            </a:extLst>
          </p:cNvPr>
          <p:cNvSpPr txBox="1"/>
          <p:nvPr/>
        </p:nvSpPr>
        <p:spPr>
          <a:xfrm>
            <a:off x="5832035" y="434131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a[6]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71">
            <a:extLst>
              <a:ext uri="{FF2B5EF4-FFF2-40B4-BE49-F238E27FC236}">
                <a16:creationId xmlns:a16="http://schemas.microsoft.com/office/drawing/2014/main" id="{8AF1479C-13E1-469C-9D85-D6FBA714B1EF}"/>
              </a:ext>
            </a:extLst>
          </p:cNvPr>
          <p:cNvSpPr txBox="1"/>
          <p:nvPr/>
        </p:nvSpPr>
        <p:spPr>
          <a:xfrm>
            <a:off x="3845563" y="381666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1244993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71">
            <a:extLst>
              <a:ext uri="{FF2B5EF4-FFF2-40B4-BE49-F238E27FC236}">
                <a16:creationId xmlns:a16="http://schemas.microsoft.com/office/drawing/2014/main" id="{D65B7C9E-C449-41CB-B836-1010E5C67A7A}"/>
              </a:ext>
            </a:extLst>
          </p:cNvPr>
          <p:cNvSpPr txBox="1"/>
          <p:nvPr/>
        </p:nvSpPr>
        <p:spPr>
          <a:xfrm>
            <a:off x="4246671" y="381666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71">
            <a:extLst>
              <a:ext uri="{FF2B5EF4-FFF2-40B4-BE49-F238E27FC236}">
                <a16:creationId xmlns:a16="http://schemas.microsoft.com/office/drawing/2014/main" id="{19D8657E-832D-41E6-A801-758D8795D43F}"/>
              </a:ext>
            </a:extLst>
          </p:cNvPr>
          <p:cNvSpPr txBox="1"/>
          <p:nvPr/>
        </p:nvSpPr>
        <p:spPr>
          <a:xfrm>
            <a:off x="4647779" y="381666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1244995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71">
            <a:extLst>
              <a:ext uri="{FF2B5EF4-FFF2-40B4-BE49-F238E27FC236}">
                <a16:creationId xmlns:a16="http://schemas.microsoft.com/office/drawing/2014/main" id="{22F13C00-FED5-45CF-8AE8-2A704F207333}"/>
              </a:ext>
            </a:extLst>
          </p:cNvPr>
          <p:cNvSpPr txBox="1"/>
          <p:nvPr/>
        </p:nvSpPr>
        <p:spPr>
          <a:xfrm>
            <a:off x="5048887" y="381666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71">
            <a:extLst>
              <a:ext uri="{FF2B5EF4-FFF2-40B4-BE49-F238E27FC236}">
                <a16:creationId xmlns:a16="http://schemas.microsoft.com/office/drawing/2014/main" id="{409F8546-39E3-487B-BF8F-3580E84DB0C0}"/>
              </a:ext>
            </a:extLst>
          </p:cNvPr>
          <p:cNvSpPr txBox="1"/>
          <p:nvPr/>
        </p:nvSpPr>
        <p:spPr>
          <a:xfrm>
            <a:off x="5449995" y="381666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71">
            <a:extLst>
              <a:ext uri="{FF2B5EF4-FFF2-40B4-BE49-F238E27FC236}">
                <a16:creationId xmlns:a16="http://schemas.microsoft.com/office/drawing/2014/main" id="{A662ABFE-6561-4A45-B5C5-6ECE4466C230}"/>
              </a:ext>
            </a:extLst>
          </p:cNvPr>
          <p:cNvSpPr txBox="1"/>
          <p:nvPr/>
        </p:nvSpPr>
        <p:spPr>
          <a:xfrm>
            <a:off x="5851105" y="3816668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14928B8-5B7D-4710-869B-37FD58709013}"/>
              </a:ext>
            </a:extLst>
          </p:cNvPr>
          <p:cNvSpPr/>
          <p:nvPr/>
        </p:nvSpPr>
        <p:spPr>
          <a:xfrm>
            <a:off x="3520493" y="286269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6A16A0DE-393A-4E9F-9DB9-AAAAAEB644CA}"/>
              </a:ext>
            </a:extLst>
          </p:cNvPr>
          <p:cNvSpPr/>
          <p:nvPr/>
        </p:nvSpPr>
        <p:spPr>
          <a:xfrm>
            <a:off x="3917270" y="2863210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2528111-5FA1-4576-B1F9-75C4CCB1646C}"/>
              </a:ext>
            </a:extLst>
          </p:cNvPr>
          <p:cNvSpPr/>
          <p:nvPr/>
        </p:nvSpPr>
        <p:spPr>
          <a:xfrm>
            <a:off x="4314047" y="286372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11181FE-DB09-4A1D-9797-5BB3CA70E976}"/>
              </a:ext>
            </a:extLst>
          </p:cNvPr>
          <p:cNvSpPr/>
          <p:nvPr/>
        </p:nvSpPr>
        <p:spPr>
          <a:xfrm>
            <a:off x="4710824" y="2864240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AEB0E6E-4AC4-4323-B15A-240253CC5068}"/>
              </a:ext>
            </a:extLst>
          </p:cNvPr>
          <p:cNvSpPr/>
          <p:nvPr/>
        </p:nvSpPr>
        <p:spPr>
          <a:xfrm>
            <a:off x="5107601" y="286475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68339EE-E5EE-42C5-BB5D-EE1440FBAE58}"/>
              </a:ext>
            </a:extLst>
          </p:cNvPr>
          <p:cNvSpPr/>
          <p:nvPr/>
        </p:nvSpPr>
        <p:spPr>
          <a:xfrm>
            <a:off x="5504378" y="2865270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D8AEE5E-70D5-42AF-BC2D-33844C2F332B}"/>
              </a:ext>
            </a:extLst>
          </p:cNvPr>
          <p:cNvSpPr/>
          <p:nvPr/>
        </p:nvSpPr>
        <p:spPr>
          <a:xfrm>
            <a:off x="5901155" y="286578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9B496F5-C5EE-4F6E-9511-461B77709EFE}"/>
              </a:ext>
            </a:extLst>
          </p:cNvPr>
          <p:cNvSpPr txBox="1"/>
          <p:nvPr/>
        </p:nvSpPr>
        <p:spPr>
          <a:xfrm>
            <a:off x="3439362" y="2944753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1244922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82">
            <a:extLst>
              <a:ext uri="{FF2B5EF4-FFF2-40B4-BE49-F238E27FC236}">
                <a16:creationId xmlns:a16="http://schemas.microsoft.com/office/drawing/2014/main" id="{8F844753-9929-4EED-A624-C5A2FDC024D0}"/>
              </a:ext>
            </a:extLst>
          </p:cNvPr>
          <p:cNvSpPr txBox="1"/>
          <p:nvPr/>
        </p:nvSpPr>
        <p:spPr>
          <a:xfrm>
            <a:off x="3519785" y="322377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83">
            <a:extLst>
              <a:ext uri="{FF2B5EF4-FFF2-40B4-BE49-F238E27FC236}">
                <a16:creationId xmlns:a16="http://schemas.microsoft.com/office/drawing/2014/main" id="{0F3F8647-1F28-42E3-BF93-08ED0017EF27}"/>
              </a:ext>
            </a:extLst>
          </p:cNvPr>
          <p:cNvSpPr txBox="1"/>
          <p:nvPr/>
        </p:nvSpPr>
        <p:spPr>
          <a:xfrm>
            <a:off x="3916237" y="322377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84">
            <a:extLst>
              <a:ext uri="{FF2B5EF4-FFF2-40B4-BE49-F238E27FC236}">
                <a16:creationId xmlns:a16="http://schemas.microsoft.com/office/drawing/2014/main" id="{0CDDDA37-F29F-49CA-84B7-83566A62D413}"/>
              </a:ext>
            </a:extLst>
          </p:cNvPr>
          <p:cNvSpPr txBox="1"/>
          <p:nvPr/>
        </p:nvSpPr>
        <p:spPr>
          <a:xfrm>
            <a:off x="4312689" y="322377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85">
            <a:extLst>
              <a:ext uri="{FF2B5EF4-FFF2-40B4-BE49-F238E27FC236}">
                <a16:creationId xmlns:a16="http://schemas.microsoft.com/office/drawing/2014/main" id="{95A10686-C928-48D3-A0C5-C677B9D57A3A}"/>
              </a:ext>
            </a:extLst>
          </p:cNvPr>
          <p:cNvSpPr txBox="1"/>
          <p:nvPr/>
        </p:nvSpPr>
        <p:spPr>
          <a:xfrm>
            <a:off x="4709141" y="322377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a[3]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86">
            <a:extLst>
              <a:ext uri="{FF2B5EF4-FFF2-40B4-BE49-F238E27FC236}">
                <a16:creationId xmlns:a16="http://schemas.microsoft.com/office/drawing/2014/main" id="{A547FAD9-4E6E-4C7E-B05C-CEDC78FFEB8E}"/>
              </a:ext>
            </a:extLst>
          </p:cNvPr>
          <p:cNvSpPr txBox="1"/>
          <p:nvPr/>
        </p:nvSpPr>
        <p:spPr>
          <a:xfrm>
            <a:off x="5105593" y="322377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a[4]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87">
            <a:extLst>
              <a:ext uri="{FF2B5EF4-FFF2-40B4-BE49-F238E27FC236}">
                <a16:creationId xmlns:a16="http://schemas.microsoft.com/office/drawing/2014/main" id="{1941B8CD-73BB-45EB-8E7F-B6553E6847D3}"/>
              </a:ext>
            </a:extLst>
          </p:cNvPr>
          <p:cNvSpPr txBox="1"/>
          <p:nvPr/>
        </p:nvSpPr>
        <p:spPr>
          <a:xfrm>
            <a:off x="5502045" y="322377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a[5]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88">
            <a:extLst>
              <a:ext uri="{FF2B5EF4-FFF2-40B4-BE49-F238E27FC236}">
                <a16:creationId xmlns:a16="http://schemas.microsoft.com/office/drawing/2014/main" id="{84A1D7D1-411C-40ED-8C2C-8CB1D81BEF40}"/>
              </a:ext>
            </a:extLst>
          </p:cNvPr>
          <p:cNvSpPr txBox="1"/>
          <p:nvPr/>
        </p:nvSpPr>
        <p:spPr>
          <a:xfrm>
            <a:off x="5898497" y="322377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a[6]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71">
            <a:extLst>
              <a:ext uri="{FF2B5EF4-FFF2-40B4-BE49-F238E27FC236}">
                <a16:creationId xmlns:a16="http://schemas.microsoft.com/office/drawing/2014/main" id="{A16927A3-E1C5-467C-A95B-0AD95C53DC15}"/>
              </a:ext>
            </a:extLst>
          </p:cNvPr>
          <p:cNvSpPr txBox="1"/>
          <p:nvPr/>
        </p:nvSpPr>
        <p:spPr>
          <a:xfrm>
            <a:off x="3830310" y="2944753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1244923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71">
            <a:extLst>
              <a:ext uri="{FF2B5EF4-FFF2-40B4-BE49-F238E27FC236}">
                <a16:creationId xmlns:a16="http://schemas.microsoft.com/office/drawing/2014/main" id="{67D332FB-B778-4019-82A5-E21866FFB09C}"/>
              </a:ext>
            </a:extLst>
          </p:cNvPr>
          <p:cNvSpPr txBox="1"/>
          <p:nvPr/>
        </p:nvSpPr>
        <p:spPr>
          <a:xfrm>
            <a:off x="4226338" y="2944753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1244924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71">
            <a:extLst>
              <a:ext uri="{FF2B5EF4-FFF2-40B4-BE49-F238E27FC236}">
                <a16:creationId xmlns:a16="http://schemas.microsoft.com/office/drawing/2014/main" id="{762C7E93-9372-4E98-9C33-C0B07D524293}"/>
              </a:ext>
            </a:extLst>
          </p:cNvPr>
          <p:cNvSpPr txBox="1"/>
          <p:nvPr/>
        </p:nvSpPr>
        <p:spPr>
          <a:xfrm>
            <a:off x="4627446" y="2944753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1244925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71">
            <a:extLst>
              <a:ext uri="{FF2B5EF4-FFF2-40B4-BE49-F238E27FC236}">
                <a16:creationId xmlns:a16="http://schemas.microsoft.com/office/drawing/2014/main" id="{AEEB8AB6-6787-4076-AB2E-D7B1D096E56D}"/>
              </a:ext>
            </a:extLst>
          </p:cNvPr>
          <p:cNvSpPr txBox="1"/>
          <p:nvPr/>
        </p:nvSpPr>
        <p:spPr>
          <a:xfrm>
            <a:off x="5018394" y="2944753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1244926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71">
            <a:extLst>
              <a:ext uri="{FF2B5EF4-FFF2-40B4-BE49-F238E27FC236}">
                <a16:creationId xmlns:a16="http://schemas.microsoft.com/office/drawing/2014/main" id="{E9B9FC3C-BC69-4C6F-905A-7D8060266872}"/>
              </a:ext>
            </a:extLst>
          </p:cNvPr>
          <p:cNvSpPr txBox="1"/>
          <p:nvPr/>
        </p:nvSpPr>
        <p:spPr>
          <a:xfrm>
            <a:off x="5424582" y="2944753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1244927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71">
            <a:extLst>
              <a:ext uri="{FF2B5EF4-FFF2-40B4-BE49-F238E27FC236}">
                <a16:creationId xmlns:a16="http://schemas.microsoft.com/office/drawing/2014/main" id="{8E07BA89-A94B-477F-A351-62279E9B7124}"/>
              </a:ext>
            </a:extLst>
          </p:cNvPr>
          <p:cNvSpPr txBox="1"/>
          <p:nvPr/>
        </p:nvSpPr>
        <p:spPr>
          <a:xfrm>
            <a:off x="5825692" y="2944753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1244928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8A8EAC33-B6DD-49EE-B5A0-1726B35F0C8C}"/>
              </a:ext>
            </a:extLst>
          </p:cNvPr>
          <p:cNvCxnSpPr>
            <a:cxnSpLocks/>
          </p:cNvCxnSpPr>
          <p:nvPr/>
        </p:nvCxnSpPr>
        <p:spPr>
          <a:xfrm flipV="1">
            <a:off x="3688080" y="3144808"/>
            <a:ext cx="0" cy="9090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5E82495-C193-4E80-8E6D-476F452A9162}"/>
              </a:ext>
            </a:extLst>
          </p:cNvPr>
          <p:cNvSpPr txBox="1"/>
          <p:nvPr/>
        </p:nvSpPr>
        <p:spPr>
          <a:xfrm>
            <a:off x="2821354" y="352205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存储指针数据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2B6AD43-170E-433B-8474-B20B359F8917}"/>
              </a:ext>
            </a:extLst>
          </p:cNvPr>
          <p:cNvSpPr txBox="1"/>
          <p:nvPr/>
        </p:nvSpPr>
        <p:spPr>
          <a:xfrm>
            <a:off x="2974252" y="508930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定义方法：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BB160AB-6DD4-4507-9EB6-8F57A2F9E577}"/>
              </a:ext>
            </a:extLst>
          </p:cNvPr>
          <p:cNvSpPr txBox="1"/>
          <p:nvPr/>
        </p:nvSpPr>
        <p:spPr>
          <a:xfrm>
            <a:off x="3531643" y="5654040"/>
            <a:ext cx="2233304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 *数组名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数组长度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943FADC-A2BF-4B79-AA28-07966C133AF4}"/>
              </a:ext>
            </a:extLst>
          </p:cNvPr>
          <p:cNvSpPr txBox="1"/>
          <p:nvPr/>
        </p:nvSpPr>
        <p:spPr>
          <a:xfrm>
            <a:off x="6880926" y="566453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int *a[7]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62AC5F6-F26D-40FB-90EC-285A19F4F0A1}"/>
              </a:ext>
            </a:extLst>
          </p:cNvPr>
          <p:cNvCxnSpPr>
            <a:stCxn id="115" idx="0"/>
          </p:cNvCxnSpPr>
          <p:nvPr/>
        </p:nvCxnSpPr>
        <p:spPr>
          <a:xfrm flipH="1" flipV="1">
            <a:off x="6453962" y="3120644"/>
            <a:ext cx="1089165" cy="254389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3DFB1B8-56D5-49F9-8337-5DE940D55418}"/>
              </a:ext>
            </a:extLst>
          </p:cNvPr>
          <p:cNvSpPr txBox="1"/>
          <p:nvPr/>
        </p:nvSpPr>
        <p:spPr>
          <a:xfrm>
            <a:off x="6917514" y="3916695"/>
            <a:ext cx="377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定义了一个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类型的指针数组，每一个元素都可用于存储一个地址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727CE85-9068-43E8-B017-1ED9BB9C261D}"/>
              </a:ext>
            </a:extLst>
          </p:cNvPr>
          <p:cNvSpPr txBox="1"/>
          <p:nvPr/>
        </p:nvSpPr>
        <p:spPr>
          <a:xfrm>
            <a:off x="2932731" y="6248778"/>
            <a:ext cx="5391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使用场景：当有多个字符串时，可以使用指针数组处理更加灵活。</a:t>
            </a:r>
          </a:p>
        </p:txBody>
      </p:sp>
    </p:spTree>
    <p:extLst>
      <p:ext uri="{BB962C8B-B14F-4D97-AF65-F5344CB8AC3E}">
        <p14:creationId xmlns:p14="http://schemas.microsoft.com/office/powerpoint/2010/main" val="22125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4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7">
            <a:extLst>
              <a:ext uri="{FF2B5EF4-FFF2-40B4-BE49-F238E27FC236}">
                <a16:creationId xmlns:a16="http://schemas.microsoft.com/office/drawing/2014/main" id="{7C012033-3790-48DB-AFF3-CF5B1E5E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31D44EB1-9F19-43C4-8092-7548C4CD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A8DA8FF6-6948-41A8-B077-D78D6915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E89A20D6-04CD-46D2-9AF6-CF0796344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Oval 12">
            <a:extLst>
              <a:ext uri="{FF2B5EF4-FFF2-40B4-BE49-F238E27FC236}">
                <a16:creationId xmlns:a16="http://schemas.microsoft.com/office/drawing/2014/main" id="{D30F7CFC-1335-4C61-9953-DB51F75F1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13">
            <a:extLst>
              <a:ext uri="{FF2B5EF4-FFF2-40B4-BE49-F238E27FC236}">
                <a16:creationId xmlns:a16="http://schemas.microsoft.com/office/drawing/2014/main" id="{615CFF2E-B906-4E1C-914B-8824804C9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14">
            <a:extLst>
              <a:ext uri="{FF2B5EF4-FFF2-40B4-BE49-F238E27FC236}">
                <a16:creationId xmlns:a16="http://schemas.microsoft.com/office/drawing/2014/main" id="{5C177286-AD43-4747-9DD2-4F8DC65B6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Oval 15">
            <a:extLst>
              <a:ext uri="{FF2B5EF4-FFF2-40B4-BE49-F238E27FC236}">
                <a16:creationId xmlns:a16="http://schemas.microsoft.com/office/drawing/2014/main" id="{8FE073B2-205C-41A6-BC3E-FB6FC3D8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16">
            <a:extLst>
              <a:ext uri="{FF2B5EF4-FFF2-40B4-BE49-F238E27FC236}">
                <a16:creationId xmlns:a16="http://schemas.microsoft.com/office/drawing/2014/main" id="{E54B5109-F07D-4D61-AB9E-D7C6D4408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17">
            <a:extLst>
              <a:ext uri="{FF2B5EF4-FFF2-40B4-BE49-F238E27FC236}">
                <a16:creationId xmlns:a16="http://schemas.microsoft.com/office/drawing/2014/main" id="{ACEB6758-859D-413E-AAF7-F78B78E7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Oval 18">
            <a:extLst>
              <a:ext uri="{FF2B5EF4-FFF2-40B4-BE49-F238E27FC236}">
                <a16:creationId xmlns:a16="http://schemas.microsoft.com/office/drawing/2014/main" id="{3A41C505-D5FC-4666-9ABC-674AC60E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19">
            <a:extLst>
              <a:ext uri="{FF2B5EF4-FFF2-40B4-BE49-F238E27FC236}">
                <a16:creationId xmlns:a16="http://schemas.microsoft.com/office/drawing/2014/main" id="{3159BBA9-C2A3-4A2C-B760-965066F60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Oval 20">
            <a:extLst>
              <a:ext uri="{FF2B5EF4-FFF2-40B4-BE49-F238E27FC236}">
                <a16:creationId xmlns:a16="http://schemas.microsoft.com/office/drawing/2014/main" id="{6A8A55C1-F48B-43E2-B45A-ABD592A34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Oval 21">
            <a:extLst>
              <a:ext uri="{FF2B5EF4-FFF2-40B4-BE49-F238E27FC236}">
                <a16:creationId xmlns:a16="http://schemas.microsoft.com/office/drawing/2014/main" id="{A20F01B1-8550-4702-A736-09F5DC818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22">
            <a:extLst>
              <a:ext uri="{FF2B5EF4-FFF2-40B4-BE49-F238E27FC236}">
                <a16:creationId xmlns:a16="http://schemas.microsoft.com/office/drawing/2014/main" id="{6BF1B63E-9740-45C2-8BD5-EC74C4F01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25">
            <a:extLst>
              <a:ext uri="{FF2B5EF4-FFF2-40B4-BE49-F238E27FC236}">
                <a16:creationId xmlns:a16="http://schemas.microsoft.com/office/drawing/2014/main" id="{556A7D0B-1358-443E-B8D0-3C3C39C4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Oval 26">
            <a:extLst>
              <a:ext uri="{FF2B5EF4-FFF2-40B4-BE49-F238E27FC236}">
                <a16:creationId xmlns:a16="http://schemas.microsoft.com/office/drawing/2014/main" id="{77EAD152-6CCF-4E6F-9CC9-E9DFBC1A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2114826-DCC9-40F7-9165-DB0AB144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Oval 28">
            <a:extLst>
              <a:ext uri="{FF2B5EF4-FFF2-40B4-BE49-F238E27FC236}">
                <a16:creationId xmlns:a16="http://schemas.microsoft.com/office/drawing/2014/main" id="{BD6BB499-CC69-4F75-96F1-AB66E5CD0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Oval 29">
            <a:extLst>
              <a:ext uri="{FF2B5EF4-FFF2-40B4-BE49-F238E27FC236}">
                <a16:creationId xmlns:a16="http://schemas.microsoft.com/office/drawing/2014/main" id="{7D8F41DA-8256-4A4F-BD57-FA1561D3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Oval 30">
            <a:extLst>
              <a:ext uri="{FF2B5EF4-FFF2-40B4-BE49-F238E27FC236}">
                <a16:creationId xmlns:a16="http://schemas.microsoft.com/office/drawing/2014/main" id="{32062ACA-2FCA-4103-85B3-F4366547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31">
            <a:extLst>
              <a:ext uri="{FF2B5EF4-FFF2-40B4-BE49-F238E27FC236}">
                <a16:creationId xmlns:a16="http://schemas.microsoft.com/office/drawing/2014/main" id="{29F8CCB8-C778-484A-BE82-114EB9E6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Oval 32">
            <a:extLst>
              <a:ext uri="{FF2B5EF4-FFF2-40B4-BE49-F238E27FC236}">
                <a16:creationId xmlns:a16="http://schemas.microsoft.com/office/drawing/2014/main" id="{6B1E0F22-1F54-42AF-8E4D-918EA97DB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Oval 33">
            <a:extLst>
              <a:ext uri="{FF2B5EF4-FFF2-40B4-BE49-F238E27FC236}">
                <a16:creationId xmlns:a16="http://schemas.microsoft.com/office/drawing/2014/main" id="{F943D897-8B2B-4D9D-BCA1-7B8A7FA23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Oval 34">
            <a:extLst>
              <a:ext uri="{FF2B5EF4-FFF2-40B4-BE49-F238E27FC236}">
                <a16:creationId xmlns:a16="http://schemas.microsoft.com/office/drawing/2014/main" id="{B4C77427-BB33-47E7-9163-C43A783D7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id="{77A7B6D4-E866-4B36-9604-270F688E5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Oval 36">
            <a:extLst>
              <a:ext uri="{FF2B5EF4-FFF2-40B4-BE49-F238E27FC236}">
                <a16:creationId xmlns:a16="http://schemas.microsoft.com/office/drawing/2014/main" id="{77A14606-6655-4C09-B390-F74FA6F76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Oval 37">
            <a:extLst>
              <a:ext uri="{FF2B5EF4-FFF2-40B4-BE49-F238E27FC236}">
                <a16:creationId xmlns:a16="http://schemas.microsoft.com/office/drawing/2014/main" id="{A618E34A-88CB-4C27-A1A9-F19E81BA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Rectangle 39">
            <a:extLst>
              <a:ext uri="{FF2B5EF4-FFF2-40B4-BE49-F238E27FC236}">
                <a16:creationId xmlns:a16="http://schemas.microsoft.com/office/drawing/2014/main" id="{DEEC5BAB-FFD5-433A-A82D-27FC453B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930" y="1105535"/>
            <a:ext cx="137783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zh-CN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C3AD427-337E-4684-B2F3-67E5809B5636}"/>
              </a:ext>
            </a:extLst>
          </p:cNvPr>
          <p:cNvSpPr txBox="1"/>
          <p:nvPr/>
        </p:nvSpPr>
        <p:spPr>
          <a:xfrm>
            <a:off x="5377738" y="918865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FFFF00"/>
                </a:solidFill>
              </a:rPr>
              <a:t>第七章 指针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A382B4-2DE9-49A2-8C3F-57E4644A2F3C}"/>
              </a:ext>
            </a:extLst>
          </p:cNvPr>
          <p:cNvSpPr/>
          <p:nvPr/>
        </p:nvSpPr>
        <p:spPr>
          <a:xfrm>
            <a:off x="3762698" y="2170993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变量的地址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59EADB-D8D9-4A3B-984C-6642CF62C82F}"/>
              </a:ext>
            </a:extLst>
          </p:cNvPr>
          <p:cNvSpPr/>
          <p:nvPr/>
        </p:nvSpPr>
        <p:spPr>
          <a:xfrm>
            <a:off x="3762698" y="2638612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指 针 变 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AFD970-6268-4AFC-A136-B96E2D602ACB}"/>
              </a:ext>
            </a:extLst>
          </p:cNvPr>
          <p:cNvSpPr txBox="1"/>
          <p:nvPr/>
        </p:nvSpPr>
        <p:spPr>
          <a:xfrm>
            <a:off x="3762698" y="310623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指针 和 数组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0DCE02E-B621-44A6-BEEC-5CB71CC298FB}"/>
              </a:ext>
            </a:extLst>
          </p:cNvPr>
          <p:cNvSpPr txBox="1"/>
          <p:nvPr/>
        </p:nvSpPr>
        <p:spPr>
          <a:xfrm>
            <a:off x="3762698" y="357385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指针与字符串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AFC2681-BC5B-4BB6-B852-DAD0A22163FC}"/>
              </a:ext>
            </a:extLst>
          </p:cNvPr>
          <p:cNvSpPr txBox="1"/>
          <p:nvPr/>
        </p:nvSpPr>
        <p:spPr>
          <a:xfrm>
            <a:off x="3762698" y="40414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函数指针变量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46C6823-E20A-4950-8F62-66DF0ED4773E}"/>
              </a:ext>
            </a:extLst>
          </p:cNvPr>
          <p:cNvSpPr txBox="1"/>
          <p:nvPr/>
        </p:nvSpPr>
        <p:spPr>
          <a:xfrm>
            <a:off x="3762698" y="4509088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函 数 返 回 指 针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9C1D5DE-3779-4959-B50A-17DF0E4B769A}"/>
              </a:ext>
            </a:extLst>
          </p:cNvPr>
          <p:cNvSpPr txBox="1"/>
          <p:nvPr/>
        </p:nvSpPr>
        <p:spPr>
          <a:xfrm>
            <a:off x="3762698" y="497670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7.7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指 针 数 组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5143AB0-02B4-4B5C-8FF5-5362DEE3E21E}"/>
              </a:ext>
            </a:extLst>
          </p:cNvPr>
          <p:cNvSpPr txBox="1"/>
          <p:nvPr/>
        </p:nvSpPr>
        <p:spPr>
          <a:xfrm>
            <a:off x="3762698" y="544432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7.8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/>
              </a:rPr>
              <a:t>动态内存操作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0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5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6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5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6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5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7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7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6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7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6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/>
      <p:bldP spid="7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84B123C-0B4E-43B8-B9D4-D5F83C3F5A12}"/>
              </a:ext>
            </a:extLst>
          </p:cNvPr>
          <p:cNvGrpSpPr/>
          <p:nvPr/>
        </p:nvGrpSpPr>
        <p:grpSpPr>
          <a:xfrm>
            <a:off x="423536" y="1823195"/>
            <a:ext cx="2160925" cy="1866675"/>
            <a:chOff x="-29336" y="1747473"/>
            <a:chExt cx="2721107" cy="2456002"/>
          </a:xfrm>
        </p:grpSpPr>
        <p:grpSp>
          <p:nvGrpSpPr>
            <p:cNvPr id="3" name="组合 19">
              <a:extLst>
                <a:ext uri="{FF2B5EF4-FFF2-40B4-BE49-F238E27FC236}">
                  <a16:creationId xmlns:a16="http://schemas.microsoft.com/office/drawing/2014/main" id="{55AFC87D-3EE8-440D-A670-6E06F0ADB089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AC819CA0-0BE5-4F14-A1FD-4D43102079FA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7093820-9BD8-42F2-AFF4-CF1084E8A4F3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96F87CC8-F283-4DA6-A43F-C768D9CB4116}"/>
                </a:ext>
              </a:extLst>
            </p:cNvPr>
            <p:cNvGrpSpPr/>
            <p:nvPr/>
          </p:nvGrpSpPr>
          <p:grpSpPr>
            <a:xfrm>
              <a:off x="-29336" y="1747473"/>
              <a:ext cx="2721107" cy="1113783"/>
              <a:chOff x="1026253" y="2849165"/>
              <a:chExt cx="2721774" cy="1113844"/>
            </a:xfrm>
            <a:solidFill>
              <a:srgbClr val="00B050"/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D8B8B70-EE9C-47CC-9309-9EA11C1B9484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4E36140-2F54-41E3-93EB-B486E47EDD71}"/>
                  </a:ext>
                </a:extLst>
              </p:cNvPr>
              <p:cNvSpPr txBox="1"/>
              <p:nvPr/>
            </p:nvSpPr>
            <p:spPr>
              <a:xfrm>
                <a:off x="1026253" y="3567696"/>
                <a:ext cx="2721774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40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多重指针</a:t>
                </a:r>
                <a:endParaRPr lang="zh-CN" altLang="en-US" sz="1400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EAC1CA-4E40-4B6A-A0D8-522273AD5B94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2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EB02FA8-34AA-44FD-B688-8B72DCAB51FE}"/>
              </a:ext>
            </a:extLst>
          </p:cNvPr>
          <p:cNvSpPr/>
          <p:nvPr/>
        </p:nvSpPr>
        <p:spPr>
          <a:xfrm>
            <a:off x="5013052" y="2687947"/>
            <a:ext cx="1137132" cy="108490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6D7808E-6094-4825-B6BC-FE8694C91734}"/>
              </a:ext>
            </a:extLst>
          </p:cNvPr>
          <p:cNvCxnSpPr>
            <a:cxnSpLocks/>
          </p:cNvCxnSpPr>
          <p:nvPr/>
        </p:nvCxnSpPr>
        <p:spPr>
          <a:xfrm>
            <a:off x="5013052" y="3038647"/>
            <a:ext cx="113713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660282D-D1F6-4043-9764-C7D30770C85A}"/>
              </a:ext>
            </a:extLst>
          </p:cNvPr>
          <p:cNvCxnSpPr>
            <a:cxnSpLocks/>
          </p:cNvCxnSpPr>
          <p:nvPr/>
        </p:nvCxnSpPr>
        <p:spPr>
          <a:xfrm>
            <a:off x="5013052" y="3412027"/>
            <a:ext cx="113713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6BEEF68-8D94-40AD-B8D7-D274DF160766}"/>
              </a:ext>
            </a:extLst>
          </p:cNvPr>
          <p:cNvSpPr txBox="1"/>
          <p:nvPr/>
        </p:nvSpPr>
        <p:spPr>
          <a:xfrm>
            <a:off x="5358370" y="2689364"/>
            <a:ext cx="638459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s[0]</a:t>
            </a: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s[1]</a:t>
            </a: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s[2]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523E28-6C9F-407D-99A9-B388CC014D0D}"/>
              </a:ext>
            </a:extLst>
          </p:cNvPr>
          <p:cNvSpPr/>
          <p:nvPr/>
        </p:nvSpPr>
        <p:spPr>
          <a:xfrm>
            <a:off x="6646272" y="2757080"/>
            <a:ext cx="1348740" cy="22404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C1A59C0-6301-4AF5-9447-F5B6C0862329}"/>
              </a:ext>
            </a:extLst>
          </p:cNvPr>
          <p:cNvSpPr/>
          <p:nvPr/>
        </p:nvSpPr>
        <p:spPr>
          <a:xfrm>
            <a:off x="6779588" y="2715213"/>
            <a:ext cx="10150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C program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5CB2C01-4F7C-4B3A-8DFF-9F82D207EB8F}"/>
              </a:ext>
            </a:extLst>
          </p:cNvPr>
          <p:cNvSpPr/>
          <p:nvPr/>
        </p:nvSpPr>
        <p:spPr>
          <a:xfrm>
            <a:off x="6657222" y="3134794"/>
            <a:ext cx="1348740" cy="22404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5B4977-D5C2-4484-BA9C-4566B87B20AB}"/>
              </a:ext>
            </a:extLst>
          </p:cNvPr>
          <p:cNvSpPr/>
          <p:nvPr/>
        </p:nvSpPr>
        <p:spPr>
          <a:xfrm>
            <a:off x="6790538" y="3092927"/>
            <a:ext cx="72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control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E7CCE1-8C3A-4E96-B90B-1BE11835CCA2}"/>
              </a:ext>
            </a:extLst>
          </p:cNvPr>
          <p:cNvSpPr/>
          <p:nvPr/>
        </p:nvSpPr>
        <p:spPr>
          <a:xfrm>
            <a:off x="6680261" y="3518817"/>
            <a:ext cx="1348740" cy="22404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357DE5-6680-43F9-804C-EFF0EC2FB1ED}"/>
              </a:ext>
            </a:extLst>
          </p:cNvPr>
          <p:cNvSpPr/>
          <p:nvPr/>
        </p:nvSpPr>
        <p:spPr>
          <a:xfrm>
            <a:off x="6813577" y="3476950"/>
            <a:ext cx="551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logic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97EB3C-3F6F-4EAE-8D64-1C26D91004B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44588" y="2869103"/>
            <a:ext cx="50168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D69094-BE78-4733-BD93-3B2E641F1A81}"/>
              </a:ext>
            </a:extLst>
          </p:cNvPr>
          <p:cNvCxnSpPr>
            <a:cxnSpLocks/>
          </p:cNvCxnSpPr>
          <p:nvPr/>
        </p:nvCxnSpPr>
        <p:spPr>
          <a:xfrm>
            <a:off x="6144588" y="3234034"/>
            <a:ext cx="50168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BA24940-B843-4C47-82F7-48D5B7D243C3}"/>
              </a:ext>
            </a:extLst>
          </p:cNvPr>
          <p:cNvCxnSpPr>
            <a:cxnSpLocks/>
          </p:cNvCxnSpPr>
          <p:nvPr/>
        </p:nvCxnSpPr>
        <p:spPr>
          <a:xfrm>
            <a:off x="6163337" y="3615863"/>
            <a:ext cx="50168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44B356C-C1DC-478D-A809-C19F96CEFEDF}"/>
              </a:ext>
            </a:extLst>
          </p:cNvPr>
          <p:cNvSpPr/>
          <p:nvPr/>
        </p:nvSpPr>
        <p:spPr>
          <a:xfrm>
            <a:off x="3015083" y="3085479"/>
            <a:ext cx="1348740" cy="22404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7B3E42-2277-4390-AF1F-D339CAE4E052}"/>
              </a:ext>
            </a:extLst>
          </p:cNvPr>
          <p:cNvSpPr/>
          <p:nvPr/>
        </p:nvSpPr>
        <p:spPr>
          <a:xfrm>
            <a:off x="3378084" y="2804275"/>
            <a:ext cx="551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p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795A4AF-0464-4701-8AF0-130252A78F9C}"/>
              </a:ext>
            </a:extLst>
          </p:cNvPr>
          <p:cNvSpPr/>
          <p:nvPr/>
        </p:nvSpPr>
        <p:spPr>
          <a:xfrm>
            <a:off x="5093343" y="2357491"/>
            <a:ext cx="9765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s</a:t>
            </a:r>
            <a:r>
              <a:rPr lang="zh-CN" altLang="en-US" sz="1400">
                <a:solidFill>
                  <a:schemeClr val="bg1"/>
                </a:solidFill>
              </a:rPr>
              <a:t>指针数组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491F00-C36E-40A1-82EB-82C68DCC5E72}"/>
              </a:ext>
            </a:extLst>
          </p:cNvPr>
          <p:cNvCxnSpPr>
            <a:cxnSpLocks/>
          </p:cNvCxnSpPr>
          <p:nvPr/>
        </p:nvCxnSpPr>
        <p:spPr>
          <a:xfrm>
            <a:off x="4452558" y="3092927"/>
            <a:ext cx="50168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4861A03-1819-4A3A-962D-053DEC139C76}"/>
              </a:ext>
            </a:extLst>
          </p:cNvPr>
          <p:cNvSpPr txBox="1"/>
          <p:nvPr/>
        </p:nvSpPr>
        <p:spPr>
          <a:xfrm>
            <a:off x="4427099" y="2768816"/>
            <a:ext cx="50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s+1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E31B308-EFA7-4659-8A4C-6C87915E8C54}"/>
              </a:ext>
            </a:extLst>
          </p:cNvPr>
          <p:cNvSpPr txBox="1"/>
          <p:nvPr/>
        </p:nvSpPr>
        <p:spPr>
          <a:xfrm>
            <a:off x="3048000" y="1953846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一个指针变量指向另一个指针称为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多重指针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B7695A6-1138-4860-BB86-9FFD86DE44E9}"/>
              </a:ext>
            </a:extLst>
          </p:cNvPr>
          <p:cNvSpPr txBox="1"/>
          <p:nvPr/>
        </p:nvSpPr>
        <p:spPr>
          <a:xfrm>
            <a:off x="3015083" y="411870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定义多重指针的方法：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106857B-B736-43CA-B33E-99E88CA66294}"/>
              </a:ext>
            </a:extLst>
          </p:cNvPr>
          <p:cNvSpPr txBox="1"/>
          <p:nvPr/>
        </p:nvSpPr>
        <p:spPr>
          <a:xfrm>
            <a:off x="3048000" y="4551945"/>
            <a:ext cx="1922321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指针类型 **指针名   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889E829-787A-4965-A58F-F6A4A19137E2}"/>
              </a:ext>
            </a:extLst>
          </p:cNvPr>
          <p:cNvSpPr txBox="1"/>
          <p:nvPr/>
        </p:nvSpPr>
        <p:spPr>
          <a:xfrm>
            <a:off x="5398544" y="455194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 **p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69E49A1-24C7-4D09-B4E3-60B1C9DDD4E6}"/>
              </a:ext>
            </a:extLst>
          </p:cNvPr>
          <p:cNvSpPr txBox="1"/>
          <p:nvPr/>
        </p:nvSpPr>
        <p:spPr>
          <a:xfrm>
            <a:off x="2963046" y="5322279"/>
            <a:ext cx="816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理论上可以出现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重地址，甚至更多重地址，但是通常间接访问变量一般不会超过二级地址。级数越多越难于理解和使用。</a:t>
            </a:r>
          </a:p>
        </p:txBody>
      </p:sp>
      <p:grpSp>
        <p:nvGrpSpPr>
          <p:cNvPr id="43" name="组 118">
            <a:extLst>
              <a:ext uri="{FF2B5EF4-FFF2-40B4-BE49-F238E27FC236}">
                <a16:creationId xmlns:a16="http://schemas.microsoft.com/office/drawing/2014/main" id="{9F795FCB-2626-46B8-B48D-02A9EB6D03A8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E047ED5-4CF1-4541-A9C1-DCF41568D2E0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3945F7A-7E18-4281-97FE-A8FB3A4D26DF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8E679DD-E952-4C30-BCF7-5DCA4E6048B3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E23BD4B-A214-41E0-85CE-B799AC01016F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EBA1119-6185-4238-A18F-1DDA8673DE57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E2FDB45-A36A-4362-86AB-9C629B85E812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24651CC-CB0D-4004-ACFE-9EA17B09F460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4FA91B3-DAA3-4E4C-B089-FAFB01314A4A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25416C0-156C-4BEF-9A32-5D255FAB4F9F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5F83C9C-AFD7-4D72-BEDB-2858368E7440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03CBC95-C0AD-4AE5-9A5A-DCAF4D8E2551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77125171-4A88-4525-9265-29AEA41E3235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56" name="直线连接符 16">
              <a:extLst>
                <a:ext uri="{FF2B5EF4-FFF2-40B4-BE49-F238E27FC236}">
                  <a16:creationId xmlns:a16="http://schemas.microsoft.com/office/drawing/2014/main" id="{C2C1C377-33C3-470A-8C5F-94AE1224D7B8}"/>
                </a:ext>
              </a:extLst>
            </p:cNvPr>
            <p:cNvCxnSpPr>
              <a:stCxn id="44" idx="5"/>
              <a:endCxn id="49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7">
              <a:extLst>
                <a:ext uri="{FF2B5EF4-FFF2-40B4-BE49-F238E27FC236}">
                  <a16:creationId xmlns:a16="http://schemas.microsoft.com/office/drawing/2014/main" id="{7605B908-FDCB-482F-BD0F-FC7478A4B2C4}"/>
                </a:ext>
              </a:extLst>
            </p:cNvPr>
            <p:cNvCxnSpPr>
              <a:stCxn id="46" idx="7"/>
              <a:endCxn id="49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21">
              <a:extLst>
                <a:ext uri="{FF2B5EF4-FFF2-40B4-BE49-F238E27FC236}">
                  <a16:creationId xmlns:a16="http://schemas.microsoft.com/office/drawing/2014/main" id="{4DD52404-2C47-452E-8918-A24058696979}"/>
                </a:ext>
              </a:extLst>
            </p:cNvPr>
            <p:cNvCxnSpPr>
              <a:stCxn id="51" idx="7"/>
              <a:endCxn id="49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28">
              <a:extLst>
                <a:ext uri="{FF2B5EF4-FFF2-40B4-BE49-F238E27FC236}">
                  <a16:creationId xmlns:a16="http://schemas.microsoft.com/office/drawing/2014/main" id="{93A2727A-B8A7-45F9-9050-960ADBEEBBEC}"/>
                </a:ext>
              </a:extLst>
            </p:cNvPr>
            <p:cNvCxnSpPr>
              <a:stCxn id="45" idx="7"/>
              <a:endCxn id="46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43">
              <a:extLst>
                <a:ext uri="{FF2B5EF4-FFF2-40B4-BE49-F238E27FC236}">
                  <a16:creationId xmlns:a16="http://schemas.microsoft.com/office/drawing/2014/main" id="{E47534F3-00FC-4041-B7E3-36BBFBBEA53C}"/>
                </a:ext>
              </a:extLst>
            </p:cNvPr>
            <p:cNvCxnSpPr>
              <a:stCxn id="47" idx="7"/>
              <a:endCxn id="44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47">
              <a:extLst>
                <a:ext uri="{FF2B5EF4-FFF2-40B4-BE49-F238E27FC236}">
                  <a16:creationId xmlns:a16="http://schemas.microsoft.com/office/drawing/2014/main" id="{F597A261-F240-4438-A6FB-214FA8A64EC2}"/>
                </a:ext>
              </a:extLst>
            </p:cNvPr>
            <p:cNvCxnSpPr>
              <a:stCxn id="50" idx="0"/>
              <a:endCxn id="44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50">
              <a:extLst>
                <a:ext uri="{FF2B5EF4-FFF2-40B4-BE49-F238E27FC236}">
                  <a16:creationId xmlns:a16="http://schemas.microsoft.com/office/drawing/2014/main" id="{1FFA245D-2244-4A78-9764-A9416B4CB5CF}"/>
                </a:ext>
              </a:extLst>
            </p:cNvPr>
            <p:cNvCxnSpPr>
              <a:stCxn id="49" idx="2"/>
              <a:endCxn id="50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54">
              <a:extLst>
                <a:ext uri="{FF2B5EF4-FFF2-40B4-BE49-F238E27FC236}">
                  <a16:creationId xmlns:a16="http://schemas.microsoft.com/office/drawing/2014/main" id="{5864C3A0-44C4-4C94-AD7E-97B4E7470E2F}"/>
                </a:ext>
              </a:extLst>
            </p:cNvPr>
            <p:cNvCxnSpPr>
              <a:stCxn id="50" idx="4"/>
              <a:endCxn id="46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57">
              <a:extLst>
                <a:ext uri="{FF2B5EF4-FFF2-40B4-BE49-F238E27FC236}">
                  <a16:creationId xmlns:a16="http://schemas.microsoft.com/office/drawing/2014/main" id="{B703A446-E705-4452-A77A-56797983B5AE}"/>
                </a:ext>
              </a:extLst>
            </p:cNvPr>
            <p:cNvCxnSpPr>
              <a:stCxn id="46" idx="5"/>
              <a:endCxn id="51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0">
              <a:extLst>
                <a:ext uri="{FF2B5EF4-FFF2-40B4-BE49-F238E27FC236}">
                  <a16:creationId xmlns:a16="http://schemas.microsoft.com/office/drawing/2014/main" id="{BABDFFCF-8C73-4539-BB7B-B2C38D39123D}"/>
                </a:ext>
              </a:extLst>
            </p:cNvPr>
            <p:cNvCxnSpPr>
              <a:stCxn id="47" idx="7"/>
              <a:endCxn id="50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3">
              <a:extLst>
                <a:ext uri="{FF2B5EF4-FFF2-40B4-BE49-F238E27FC236}">
                  <a16:creationId xmlns:a16="http://schemas.microsoft.com/office/drawing/2014/main" id="{15043888-57B9-4B6E-BE37-7D6EE488095D}"/>
                </a:ext>
              </a:extLst>
            </p:cNvPr>
            <p:cNvCxnSpPr>
              <a:stCxn id="47" idx="4"/>
              <a:endCxn id="45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19205CD-1F80-450D-B1BF-F839C9372F62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68" name="直线连接符 70">
              <a:extLst>
                <a:ext uri="{FF2B5EF4-FFF2-40B4-BE49-F238E27FC236}">
                  <a16:creationId xmlns:a16="http://schemas.microsoft.com/office/drawing/2014/main" id="{942837F1-656B-4FE6-8F8A-441151CE7BDB}"/>
                </a:ext>
              </a:extLst>
            </p:cNvPr>
            <p:cNvCxnSpPr>
              <a:stCxn id="47" idx="5"/>
              <a:endCxn id="52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75">
              <a:extLst>
                <a:ext uri="{FF2B5EF4-FFF2-40B4-BE49-F238E27FC236}">
                  <a16:creationId xmlns:a16="http://schemas.microsoft.com/office/drawing/2014/main" id="{7C7F6092-736B-4FC7-9BD5-B548831016F2}"/>
                </a:ext>
              </a:extLst>
            </p:cNvPr>
            <p:cNvCxnSpPr>
              <a:stCxn id="52" idx="7"/>
              <a:endCxn id="50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78">
              <a:extLst>
                <a:ext uri="{FF2B5EF4-FFF2-40B4-BE49-F238E27FC236}">
                  <a16:creationId xmlns:a16="http://schemas.microsoft.com/office/drawing/2014/main" id="{928D4380-5BD1-49CF-8F9C-9379B64F0D03}"/>
                </a:ext>
              </a:extLst>
            </p:cNvPr>
            <p:cNvCxnSpPr>
              <a:stCxn id="52" idx="6"/>
              <a:endCxn id="46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84">
              <a:extLst>
                <a:ext uri="{FF2B5EF4-FFF2-40B4-BE49-F238E27FC236}">
                  <a16:creationId xmlns:a16="http://schemas.microsoft.com/office/drawing/2014/main" id="{0FF04DB9-2363-4167-83C7-A816D45260B2}"/>
                </a:ext>
              </a:extLst>
            </p:cNvPr>
            <p:cNvCxnSpPr>
              <a:stCxn id="45" idx="0"/>
              <a:endCxn id="52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91">
              <a:extLst>
                <a:ext uri="{FF2B5EF4-FFF2-40B4-BE49-F238E27FC236}">
                  <a16:creationId xmlns:a16="http://schemas.microsoft.com/office/drawing/2014/main" id="{E7B28C2A-D322-4D84-8EA2-EDF12CFF130E}"/>
                </a:ext>
              </a:extLst>
            </p:cNvPr>
            <p:cNvCxnSpPr>
              <a:stCxn id="45" idx="6"/>
              <a:endCxn id="51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90E4913-671D-4A60-9AFD-B7555541ED05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3610876-2181-4C4E-803E-FD4FEC76129F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097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63A997D-39EB-48E0-9F93-318B30DFB2C3}"/>
              </a:ext>
            </a:extLst>
          </p:cNvPr>
          <p:cNvGrpSpPr/>
          <p:nvPr/>
        </p:nvGrpSpPr>
        <p:grpSpPr>
          <a:xfrm>
            <a:off x="375068" y="1408961"/>
            <a:ext cx="2160925" cy="1866675"/>
            <a:chOff x="-29336" y="1747473"/>
            <a:chExt cx="2721107" cy="2456002"/>
          </a:xfrm>
        </p:grpSpPr>
        <p:grpSp>
          <p:nvGrpSpPr>
            <p:cNvPr id="3" name="组合 19">
              <a:extLst>
                <a:ext uri="{FF2B5EF4-FFF2-40B4-BE49-F238E27FC236}">
                  <a16:creationId xmlns:a16="http://schemas.microsoft.com/office/drawing/2014/main" id="{1069FE0C-49C3-4509-8EDD-B148B9AA2DF8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0DC430A8-8238-42AE-81E7-436B6BA67BB8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6BA467-7127-4CAF-9AA8-EE8D92E810AF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689CC724-B732-4EC3-90C0-DA7B3A15F42C}"/>
                </a:ext>
              </a:extLst>
            </p:cNvPr>
            <p:cNvGrpSpPr/>
            <p:nvPr/>
          </p:nvGrpSpPr>
          <p:grpSpPr>
            <a:xfrm>
              <a:off x="-29336" y="1747473"/>
              <a:ext cx="2721107" cy="1113783"/>
              <a:chOff x="1026253" y="2849165"/>
              <a:chExt cx="2721774" cy="1113844"/>
            </a:xfrm>
            <a:solidFill>
              <a:srgbClr val="00B050"/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B0BF2ED-D39E-4F21-9028-97363121A70F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EBEFEE-FB2C-4108-8169-FB9938C579B3}"/>
                  </a:ext>
                </a:extLst>
              </p:cNvPr>
              <p:cNvSpPr txBox="1"/>
              <p:nvPr/>
            </p:nvSpPr>
            <p:spPr>
              <a:xfrm>
                <a:off x="1026253" y="3567696"/>
                <a:ext cx="2721774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140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main</a:t>
                </a:r>
                <a:r>
                  <a:rPr lang="zh-CN" altLang="en-US" sz="140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函数的参数</a:t>
                </a:r>
                <a:endParaRPr lang="zh-CN" altLang="en-US" sz="1400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782A5F-C6E4-494A-A4BB-0EF378B25962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3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87A7A9C-6F08-4FC0-ABAB-9117A497FD0D}"/>
              </a:ext>
            </a:extLst>
          </p:cNvPr>
          <p:cNvSpPr txBox="1"/>
          <p:nvPr/>
        </p:nvSpPr>
        <p:spPr>
          <a:xfrm>
            <a:off x="2609482" y="1463051"/>
            <a:ext cx="6693553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函数是程序的起始位置，一般写成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 ),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其中括号里面是没有任何参数，本质上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函数可以给定参数。有参数的形式为：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2E2674-FAE6-45AF-AE82-971CF5DB0953}"/>
              </a:ext>
            </a:extLst>
          </p:cNvPr>
          <p:cNvSpPr txBox="1"/>
          <p:nvPr/>
        </p:nvSpPr>
        <p:spPr>
          <a:xfrm>
            <a:off x="3241698" y="2334355"/>
            <a:ext cx="3373168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void main(int argc, char *argv[ ] )  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46A5FC-D5F9-4FCB-84A4-5F447B86997E}"/>
              </a:ext>
            </a:extLst>
          </p:cNvPr>
          <p:cNvSpPr txBox="1"/>
          <p:nvPr/>
        </p:nvSpPr>
        <p:spPr>
          <a:xfrm>
            <a:off x="2718899" y="2772573"/>
            <a:ext cx="7164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函数的形参。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接收参数个数，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是字符指针数组。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870C6E-4CDF-4002-9138-F79652D63E07}"/>
              </a:ext>
            </a:extLst>
          </p:cNvPr>
          <p:cNvSpPr txBox="1"/>
          <p:nvPr/>
        </p:nvSpPr>
        <p:spPr>
          <a:xfrm>
            <a:off x="2770193" y="3273651"/>
            <a:ext cx="2406428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由谁传递实参给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084D91-1622-4B85-8E31-FEC496F7F150}"/>
              </a:ext>
            </a:extLst>
          </p:cNvPr>
          <p:cNvSpPr txBox="1"/>
          <p:nvPr/>
        </p:nvSpPr>
        <p:spPr>
          <a:xfrm>
            <a:off x="2707673" y="3762739"/>
            <a:ext cx="5997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由操作系统传递实参给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函数。实参是和执行文件的命令一起给出的。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17B1DE-8AFE-4995-BBF1-ADB811A456A6}"/>
              </a:ext>
            </a:extLst>
          </p:cNvPr>
          <p:cNvSpPr txBox="1"/>
          <p:nvPr/>
        </p:nvSpPr>
        <p:spPr>
          <a:xfrm>
            <a:off x="2718899" y="5013653"/>
            <a:ext cx="510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终端中命令行的一般形式为：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5E8FCE-2C23-4187-A2C2-1DF4A787624F}"/>
              </a:ext>
            </a:extLst>
          </p:cNvPr>
          <p:cNvSpPr txBox="1"/>
          <p:nvPr/>
        </p:nvSpPr>
        <p:spPr>
          <a:xfrm>
            <a:off x="3184410" y="5474761"/>
            <a:ext cx="2533066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命令名 参数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…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7D02D3-9C4B-4A47-93D2-C37307098934}"/>
              </a:ext>
            </a:extLst>
          </p:cNvPr>
          <p:cNvSpPr txBox="1"/>
          <p:nvPr/>
        </p:nvSpPr>
        <p:spPr>
          <a:xfrm>
            <a:off x="2797051" y="5970664"/>
            <a:ext cx="680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其中命令名为可执行文件名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.exe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，各个参数之间用空格分隔。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6D4B4A-9039-4EB0-B44F-CC1BF7CF5FF6}"/>
              </a:ext>
            </a:extLst>
          </p:cNvPr>
          <p:cNvSpPr txBox="1"/>
          <p:nvPr/>
        </p:nvSpPr>
        <p:spPr>
          <a:xfrm>
            <a:off x="2785823" y="4234307"/>
            <a:ext cx="2406428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如何传递实参给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EBCB799-42A4-4D89-8697-4B695CDF6651}"/>
              </a:ext>
            </a:extLst>
          </p:cNvPr>
          <p:cNvSpPr txBox="1"/>
          <p:nvPr/>
        </p:nvSpPr>
        <p:spPr>
          <a:xfrm>
            <a:off x="2707673" y="4664905"/>
            <a:ext cx="6069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c++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project—settings—Debug—program arguments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 118">
            <a:extLst>
              <a:ext uri="{FF2B5EF4-FFF2-40B4-BE49-F238E27FC236}">
                <a16:creationId xmlns:a16="http://schemas.microsoft.com/office/drawing/2014/main" id="{5E10DFEF-AA53-44D8-A837-003ADE1C3E60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D65FD4E-F283-4519-95D0-4D24DE90478B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AFE0520-81C1-40A8-BDA2-56934E9ADD14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5459B32-0B0C-4038-BDD6-49F46A18F0A1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AA0D46A-11F9-4E8F-9ECB-8969B14406C9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2A42B48-1943-4825-BA92-183B1447BE05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47EE8FC-96CF-4478-A2A6-9C0C365B7B4F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AF1E9CD-3602-4D8B-A69B-ADBA66979CA5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C620EEE-C508-40EE-8B52-05807759DBD9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897B99D-FE15-416F-90E8-8F62324211D3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5D83FEC-C27D-41B1-A36C-D86DA80A7E81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C883284-B60B-4C95-8CC9-DEE539434364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9EB864E-C657-48BA-BC06-A1D98EE8EB2E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3" name="直线连接符 16">
              <a:extLst>
                <a:ext uri="{FF2B5EF4-FFF2-40B4-BE49-F238E27FC236}">
                  <a16:creationId xmlns:a16="http://schemas.microsoft.com/office/drawing/2014/main" id="{4DAD3435-89C1-4355-8DA7-8843C5FC33B1}"/>
                </a:ext>
              </a:extLst>
            </p:cNvPr>
            <p:cNvCxnSpPr>
              <a:stCxn id="21" idx="5"/>
              <a:endCxn id="26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17">
              <a:extLst>
                <a:ext uri="{FF2B5EF4-FFF2-40B4-BE49-F238E27FC236}">
                  <a16:creationId xmlns:a16="http://schemas.microsoft.com/office/drawing/2014/main" id="{A2184D44-34E0-4882-8DD4-293F90CE9A91}"/>
                </a:ext>
              </a:extLst>
            </p:cNvPr>
            <p:cNvCxnSpPr>
              <a:stCxn id="23" idx="7"/>
              <a:endCxn id="26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21">
              <a:extLst>
                <a:ext uri="{FF2B5EF4-FFF2-40B4-BE49-F238E27FC236}">
                  <a16:creationId xmlns:a16="http://schemas.microsoft.com/office/drawing/2014/main" id="{DCA3C829-0365-4DEF-A0ED-2A3317C90B3D}"/>
                </a:ext>
              </a:extLst>
            </p:cNvPr>
            <p:cNvCxnSpPr>
              <a:stCxn id="28" idx="7"/>
              <a:endCxn id="26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28">
              <a:extLst>
                <a:ext uri="{FF2B5EF4-FFF2-40B4-BE49-F238E27FC236}">
                  <a16:creationId xmlns:a16="http://schemas.microsoft.com/office/drawing/2014/main" id="{F8F980D7-16DA-44F1-AF5E-26759D0C818F}"/>
                </a:ext>
              </a:extLst>
            </p:cNvPr>
            <p:cNvCxnSpPr>
              <a:stCxn id="22" idx="7"/>
              <a:endCxn id="23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43">
              <a:extLst>
                <a:ext uri="{FF2B5EF4-FFF2-40B4-BE49-F238E27FC236}">
                  <a16:creationId xmlns:a16="http://schemas.microsoft.com/office/drawing/2014/main" id="{7FE2B4DF-B47D-44FA-BEF1-D06BACCEE404}"/>
                </a:ext>
              </a:extLst>
            </p:cNvPr>
            <p:cNvCxnSpPr>
              <a:stCxn id="24" idx="7"/>
              <a:endCxn id="21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47">
              <a:extLst>
                <a:ext uri="{FF2B5EF4-FFF2-40B4-BE49-F238E27FC236}">
                  <a16:creationId xmlns:a16="http://schemas.microsoft.com/office/drawing/2014/main" id="{EC3ADD34-0D9C-4C85-961B-B1D389B83235}"/>
                </a:ext>
              </a:extLst>
            </p:cNvPr>
            <p:cNvCxnSpPr>
              <a:stCxn id="27" idx="0"/>
              <a:endCxn id="21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50">
              <a:extLst>
                <a:ext uri="{FF2B5EF4-FFF2-40B4-BE49-F238E27FC236}">
                  <a16:creationId xmlns:a16="http://schemas.microsoft.com/office/drawing/2014/main" id="{FB116449-4F8D-4495-B9C1-F8342161CA19}"/>
                </a:ext>
              </a:extLst>
            </p:cNvPr>
            <p:cNvCxnSpPr>
              <a:stCxn id="26" idx="2"/>
              <a:endCxn id="27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54">
              <a:extLst>
                <a:ext uri="{FF2B5EF4-FFF2-40B4-BE49-F238E27FC236}">
                  <a16:creationId xmlns:a16="http://schemas.microsoft.com/office/drawing/2014/main" id="{D8808CC9-3108-48D7-AEDB-DA0F8152105E}"/>
                </a:ext>
              </a:extLst>
            </p:cNvPr>
            <p:cNvCxnSpPr>
              <a:stCxn id="27" idx="4"/>
              <a:endCxn id="23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57">
              <a:extLst>
                <a:ext uri="{FF2B5EF4-FFF2-40B4-BE49-F238E27FC236}">
                  <a16:creationId xmlns:a16="http://schemas.microsoft.com/office/drawing/2014/main" id="{0CEB061F-B27E-4DEA-9B59-29C98CB34DE7}"/>
                </a:ext>
              </a:extLst>
            </p:cNvPr>
            <p:cNvCxnSpPr>
              <a:stCxn id="23" idx="5"/>
              <a:endCxn id="28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60">
              <a:extLst>
                <a:ext uri="{FF2B5EF4-FFF2-40B4-BE49-F238E27FC236}">
                  <a16:creationId xmlns:a16="http://schemas.microsoft.com/office/drawing/2014/main" id="{960B7828-1297-48C6-90FA-0DE2C49C630E}"/>
                </a:ext>
              </a:extLst>
            </p:cNvPr>
            <p:cNvCxnSpPr>
              <a:stCxn id="24" idx="7"/>
              <a:endCxn id="27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63">
              <a:extLst>
                <a:ext uri="{FF2B5EF4-FFF2-40B4-BE49-F238E27FC236}">
                  <a16:creationId xmlns:a16="http://schemas.microsoft.com/office/drawing/2014/main" id="{1331916F-1201-4180-B3C6-B8E19AFF241B}"/>
                </a:ext>
              </a:extLst>
            </p:cNvPr>
            <p:cNvCxnSpPr>
              <a:stCxn id="24" idx="4"/>
              <a:endCxn id="22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D771F8B-D47B-4432-9FC2-8E46F03BF989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5" name="直线连接符 70">
              <a:extLst>
                <a:ext uri="{FF2B5EF4-FFF2-40B4-BE49-F238E27FC236}">
                  <a16:creationId xmlns:a16="http://schemas.microsoft.com/office/drawing/2014/main" id="{F65334DC-B42E-4AC1-90DB-C1EF1395C072}"/>
                </a:ext>
              </a:extLst>
            </p:cNvPr>
            <p:cNvCxnSpPr>
              <a:stCxn id="24" idx="5"/>
              <a:endCxn id="29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75">
              <a:extLst>
                <a:ext uri="{FF2B5EF4-FFF2-40B4-BE49-F238E27FC236}">
                  <a16:creationId xmlns:a16="http://schemas.microsoft.com/office/drawing/2014/main" id="{D65DE712-6AA7-47D9-B223-37895F3A9CF0}"/>
                </a:ext>
              </a:extLst>
            </p:cNvPr>
            <p:cNvCxnSpPr>
              <a:stCxn id="29" idx="7"/>
              <a:endCxn id="27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78">
              <a:extLst>
                <a:ext uri="{FF2B5EF4-FFF2-40B4-BE49-F238E27FC236}">
                  <a16:creationId xmlns:a16="http://schemas.microsoft.com/office/drawing/2014/main" id="{23C1916B-8D5E-45AE-911C-ACA6E950682B}"/>
                </a:ext>
              </a:extLst>
            </p:cNvPr>
            <p:cNvCxnSpPr>
              <a:stCxn id="29" idx="6"/>
              <a:endCxn id="23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84">
              <a:extLst>
                <a:ext uri="{FF2B5EF4-FFF2-40B4-BE49-F238E27FC236}">
                  <a16:creationId xmlns:a16="http://schemas.microsoft.com/office/drawing/2014/main" id="{A9B16655-9074-4A2B-B8FA-EAD6E549C419}"/>
                </a:ext>
              </a:extLst>
            </p:cNvPr>
            <p:cNvCxnSpPr>
              <a:stCxn id="22" idx="0"/>
              <a:endCxn id="29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1">
              <a:extLst>
                <a:ext uri="{FF2B5EF4-FFF2-40B4-BE49-F238E27FC236}">
                  <a16:creationId xmlns:a16="http://schemas.microsoft.com/office/drawing/2014/main" id="{5D1C0ECB-0E29-4BB2-96E9-FD8934620C17}"/>
                </a:ext>
              </a:extLst>
            </p:cNvPr>
            <p:cNvCxnSpPr>
              <a:stCxn id="22" idx="6"/>
              <a:endCxn id="28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8C66A7E8-C8C9-4050-B773-ECFD012DBAD8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29FB1B48-F970-44CE-A14A-D4435878869F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96251D-0394-4529-B271-61207B325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26515A-B3F6-4055-9D8E-76C93F6A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272" y="1281723"/>
            <a:ext cx="6221535" cy="414769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2EDE8F0-FDCA-4A11-B237-AEAE695E809F}"/>
              </a:ext>
            </a:extLst>
          </p:cNvPr>
          <p:cNvSpPr/>
          <p:nvPr/>
        </p:nvSpPr>
        <p:spPr>
          <a:xfrm>
            <a:off x="1243428" y="186592"/>
            <a:ext cx="539261" cy="25009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BADE33-FDC9-4451-A0C2-79864B74BDDB}"/>
              </a:ext>
            </a:extLst>
          </p:cNvPr>
          <p:cNvSpPr/>
          <p:nvPr/>
        </p:nvSpPr>
        <p:spPr>
          <a:xfrm>
            <a:off x="1395828" y="1156676"/>
            <a:ext cx="1701702" cy="25009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8E75BC-C66F-4B24-93BA-827FD06FE565}"/>
              </a:ext>
            </a:extLst>
          </p:cNvPr>
          <p:cNvSpPr/>
          <p:nvPr/>
        </p:nvSpPr>
        <p:spPr>
          <a:xfrm>
            <a:off x="6040980" y="3576788"/>
            <a:ext cx="1701702" cy="25009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8B3604-97CE-4BBC-A747-575AB43EBBCE}"/>
              </a:ext>
            </a:extLst>
          </p:cNvPr>
          <p:cNvSpPr/>
          <p:nvPr/>
        </p:nvSpPr>
        <p:spPr>
          <a:xfrm>
            <a:off x="6687156" y="1552096"/>
            <a:ext cx="539261" cy="25009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3774E0-2A49-47E1-BB87-B9A44881D893}"/>
              </a:ext>
            </a:extLst>
          </p:cNvPr>
          <p:cNvSpPr txBox="1"/>
          <p:nvPr/>
        </p:nvSpPr>
        <p:spPr>
          <a:xfrm>
            <a:off x="1737360" y="15904"/>
            <a:ext cx="143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、点击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30CF8-CD23-484F-861C-6371E3E7651A}"/>
              </a:ext>
            </a:extLst>
          </p:cNvPr>
          <p:cNvSpPr txBox="1"/>
          <p:nvPr/>
        </p:nvSpPr>
        <p:spPr>
          <a:xfrm>
            <a:off x="80615" y="139285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、点击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settins,</a:t>
            </a:r>
          </a:p>
          <a:p>
            <a:pPr algn="l"/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将弹出中间对话框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95E3E05-6634-4B31-90BB-AD95C24BC6DC}"/>
              </a:ext>
            </a:extLst>
          </p:cNvPr>
          <p:cNvCxnSpPr>
            <a:cxnSpLocks/>
          </p:cNvCxnSpPr>
          <p:nvPr/>
        </p:nvCxnSpPr>
        <p:spPr>
          <a:xfrm>
            <a:off x="1701572" y="1802189"/>
            <a:ext cx="18217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A614DF9-9217-44CE-8443-3DC914B05EFD}"/>
              </a:ext>
            </a:extLst>
          </p:cNvPr>
          <p:cNvSpPr txBox="1"/>
          <p:nvPr/>
        </p:nvSpPr>
        <p:spPr>
          <a:xfrm>
            <a:off x="6175609" y="1238964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、点击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3EA99C-CF0C-49D0-8855-FECCB7E9E591}"/>
              </a:ext>
            </a:extLst>
          </p:cNvPr>
          <p:cNvSpPr txBox="1"/>
          <p:nvPr/>
        </p:nvSpPr>
        <p:spPr>
          <a:xfrm>
            <a:off x="7973929" y="3547945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、在框中输入参数</a:t>
            </a:r>
          </a:p>
        </p:txBody>
      </p:sp>
    </p:spTree>
    <p:extLst>
      <p:ext uri="{BB962C8B-B14F-4D97-AF65-F5344CB8AC3E}">
        <p14:creationId xmlns:p14="http://schemas.microsoft.com/office/powerpoint/2010/main" val="2355666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D3E805-3EEF-462E-8B0A-761ED3BA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1" y="1958313"/>
            <a:ext cx="3208298" cy="6248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1A512D9-4DE9-4B4C-979A-8AF13F0F0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857" y="1958313"/>
            <a:ext cx="7953820" cy="41557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52183EF-409E-4BEB-9138-B996E88B33DF}"/>
              </a:ext>
            </a:extLst>
          </p:cNvPr>
          <p:cNvSpPr/>
          <p:nvPr/>
        </p:nvSpPr>
        <p:spPr>
          <a:xfrm>
            <a:off x="4908648" y="2520656"/>
            <a:ext cx="2497992" cy="25009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877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8513BE8-B8D0-495D-9C45-10C7E25A3BCA}"/>
              </a:ext>
            </a:extLst>
          </p:cNvPr>
          <p:cNvGrpSpPr/>
          <p:nvPr/>
        </p:nvGrpSpPr>
        <p:grpSpPr>
          <a:xfrm>
            <a:off x="3112651" y="592892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7AA43B3B-E6EB-4FB3-9A53-40F9250C3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64D968-0527-4749-9A8D-6FC68A2C4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E7020B-1F2C-4069-93F3-8BEC53F8E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8941E53-BA6F-4B8D-97A1-6213FA5D6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23129976-8BEE-42F8-8816-DAB0A60C6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7.8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420373B-1CD6-4C36-8F47-7C5E6AB9F05E}"/>
              </a:ext>
            </a:extLst>
          </p:cNvPr>
          <p:cNvSpPr txBox="1"/>
          <p:nvPr/>
        </p:nvSpPr>
        <p:spPr>
          <a:xfrm>
            <a:off x="4827294" y="90854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动态内存操作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67A57A-5E5B-4962-A3AD-94F11364A3A8}"/>
              </a:ext>
            </a:extLst>
          </p:cNvPr>
          <p:cNvSpPr txBox="1"/>
          <p:nvPr/>
        </p:nvSpPr>
        <p:spPr>
          <a:xfrm>
            <a:off x="1477109" y="212578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内存存储区分为静态存储区和动态存储区，全局变量以及静态局部变量是分配的静态存储区，而局部变量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非静态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是分配动态存储区。动态分配的空间使用时随时开辟，不需要时随时释放。也可以通过代码来分配动态内存。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D4328A-5353-488B-81E7-8F728C45D0A7}"/>
              </a:ext>
            </a:extLst>
          </p:cNvPr>
          <p:cNvSpPr txBox="1"/>
          <p:nvPr/>
        </p:nvSpPr>
        <p:spPr>
          <a:xfrm>
            <a:off x="1453662" y="2938585"/>
            <a:ext cx="75212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0ACD9F-218E-42B1-8214-C1746663827B}"/>
              </a:ext>
            </a:extLst>
          </p:cNvPr>
          <p:cNvSpPr txBox="1"/>
          <p:nvPr/>
        </p:nvSpPr>
        <p:spPr>
          <a:xfrm>
            <a:off x="2299719" y="293858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开辟动态存储区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E4B754-422F-4B15-AEB3-85BCC7E09960}"/>
              </a:ext>
            </a:extLst>
          </p:cNvPr>
          <p:cNvSpPr txBox="1"/>
          <p:nvPr/>
        </p:nvSpPr>
        <p:spPr>
          <a:xfrm>
            <a:off x="1829726" y="3509108"/>
            <a:ext cx="1192955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malloc(size)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13CFA4-D299-4B93-94DE-600C84A372ED}"/>
              </a:ext>
            </a:extLst>
          </p:cNvPr>
          <p:cNvSpPr txBox="1"/>
          <p:nvPr/>
        </p:nvSpPr>
        <p:spPr>
          <a:xfrm>
            <a:off x="4404032" y="2774339"/>
            <a:ext cx="179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chaoxiangteacherli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A777C8-F875-4C7D-8DD8-65DA50E8ECE1}"/>
              </a:ext>
            </a:extLst>
          </p:cNvPr>
          <p:cNvSpPr/>
          <p:nvPr/>
        </p:nvSpPr>
        <p:spPr>
          <a:xfrm>
            <a:off x="8553362" y="3323670"/>
            <a:ext cx="404108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FA1F6F-CA75-43F1-84F6-9CA19B790AFC}"/>
              </a:ext>
            </a:extLst>
          </p:cNvPr>
          <p:cNvSpPr/>
          <p:nvPr/>
        </p:nvSpPr>
        <p:spPr>
          <a:xfrm>
            <a:off x="8950139" y="3324185"/>
            <a:ext cx="404108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76A0EB-C68D-4946-BFF4-1D9F128DCBE8}"/>
              </a:ext>
            </a:extLst>
          </p:cNvPr>
          <p:cNvSpPr/>
          <p:nvPr/>
        </p:nvSpPr>
        <p:spPr>
          <a:xfrm>
            <a:off x="9346916" y="3322795"/>
            <a:ext cx="404108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9C0E2B-97FC-41FB-B1F7-A00F1197BB84}"/>
              </a:ext>
            </a:extLst>
          </p:cNvPr>
          <p:cNvSpPr/>
          <p:nvPr/>
        </p:nvSpPr>
        <p:spPr>
          <a:xfrm>
            <a:off x="9743693" y="3323310"/>
            <a:ext cx="404108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48A215-43B8-4923-811B-EF9A6D70D434}"/>
              </a:ext>
            </a:extLst>
          </p:cNvPr>
          <p:cNvSpPr/>
          <p:nvPr/>
        </p:nvSpPr>
        <p:spPr>
          <a:xfrm>
            <a:off x="10140470" y="3323825"/>
            <a:ext cx="404108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4ACEE64-00E0-4577-ACF7-80CC9DF2820E}"/>
              </a:ext>
            </a:extLst>
          </p:cNvPr>
          <p:cNvSpPr/>
          <p:nvPr/>
        </p:nvSpPr>
        <p:spPr>
          <a:xfrm>
            <a:off x="10537247" y="3324340"/>
            <a:ext cx="404108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F9A59B-12AB-4301-AE50-02A5C4C1B178}"/>
              </a:ext>
            </a:extLst>
          </p:cNvPr>
          <p:cNvSpPr/>
          <p:nvPr/>
        </p:nvSpPr>
        <p:spPr>
          <a:xfrm>
            <a:off x="10934024" y="3324855"/>
            <a:ext cx="404108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8AB32BB-D1A8-4B51-AF72-4E7E07E98019}"/>
              </a:ext>
            </a:extLst>
          </p:cNvPr>
          <p:cNvSpPr txBox="1"/>
          <p:nvPr/>
        </p:nvSpPr>
        <p:spPr>
          <a:xfrm>
            <a:off x="8467311" y="3142970"/>
            <a:ext cx="5617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8862896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71">
            <a:extLst>
              <a:ext uri="{FF2B5EF4-FFF2-40B4-BE49-F238E27FC236}">
                <a16:creationId xmlns:a16="http://schemas.microsoft.com/office/drawing/2014/main" id="{3D74874E-C904-455C-A241-39D5F537F549}"/>
              </a:ext>
            </a:extLst>
          </p:cNvPr>
          <p:cNvSpPr txBox="1"/>
          <p:nvPr/>
        </p:nvSpPr>
        <p:spPr>
          <a:xfrm>
            <a:off x="8858259" y="3142970"/>
            <a:ext cx="5617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8862897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71">
            <a:extLst>
              <a:ext uri="{FF2B5EF4-FFF2-40B4-BE49-F238E27FC236}">
                <a16:creationId xmlns:a16="http://schemas.microsoft.com/office/drawing/2014/main" id="{752E4683-7132-4070-8135-BFADA5F48A96}"/>
              </a:ext>
            </a:extLst>
          </p:cNvPr>
          <p:cNvSpPr txBox="1"/>
          <p:nvPr/>
        </p:nvSpPr>
        <p:spPr>
          <a:xfrm>
            <a:off x="9276215" y="3142970"/>
            <a:ext cx="5617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8862898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71">
            <a:extLst>
              <a:ext uri="{FF2B5EF4-FFF2-40B4-BE49-F238E27FC236}">
                <a16:creationId xmlns:a16="http://schemas.microsoft.com/office/drawing/2014/main" id="{71984A61-3992-4B3F-BCFC-5938F0ACB6AB}"/>
              </a:ext>
            </a:extLst>
          </p:cNvPr>
          <p:cNvSpPr txBox="1"/>
          <p:nvPr/>
        </p:nvSpPr>
        <p:spPr>
          <a:xfrm>
            <a:off x="10061646" y="3142970"/>
            <a:ext cx="5617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8862900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71">
            <a:extLst>
              <a:ext uri="{FF2B5EF4-FFF2-40B4-BE49-F238E27FC236}">
                <a16:creationId xmlns:a16="http://schemas.microsoft.com/office/drawing/2014/main" id="{E9117A99-8B90-4AAF-A3DB-CC937A492EB9}"/>
              </a:ext>
            </a:extLst>
          </p:cNvPr>
          <p:cNvSpPr txBox="1"/>
          <p:nvPr/>
        </p:nvSpPr>
        <p:spPr>
          <a:xfrm>
            <a:off x="9681657" y="3142970"/>
            <a:ext cx="5617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8862899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71">
            <a:extLst>
              <a:ext uri="{FF2B5EF4-FFF2-40B4-BE49-F238E27FC236}">
                <a16:creationId xmlns:a16="http://schemas.microsoft.com/office/drawing/2014/main" id="{86035C2A-99D2-4C08-BBD5-9AE63C9DA918}"/>
              </a:ext>
            </a:extLst>
          </p:cNvPr>
          <p:cNvSpPr txBox="1"/>
          <p:nvPr/>
        </p:nvSpPr>
        <p:spPr>
          <a:xfrm>
            <a:off x="10456864" y="3142970"/>
            <a:ext cx="5617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8862901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71">
            <a:extLst>
              <a:ext uri="{FF2B5EF4-FFF2-40B4-BE49-F238E27FC236}">
                <a16:creationId xmlns:a16="http://schemas.microsoft.com/office/drawing/2014/main" id="{90376E71-EA11-4045-8F23-86F0F4CD58A6}"/>
              </a:ext>
            </a:extLst>
          </p:cNvPr>
          <p:cNvSpPr txBox="1"/>
          <p:nvPr/>
        </p:nvSpPr>
        <p:spPr>
          <a:xfrm>
            <a:off x="10849370" y="3142970"/>
            <a:ext cx="5617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8862902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700558-276A-4528-B2EB-7BC9E11C18FC}"/>
              </a:ext>
            </a:extLst>
          </p:cNvPr>
          <p:cNvSpPr txBox="1"/>
          <p:nvPr/>
        </p:nvSpPr>
        <p:spPr>
          <a:xfrm>
            <a:off x="5201488" y="3256921"/>
            <a:ext cx="15183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*p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= malloc(7*4)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91FC44B-C40F-4A37-8030-46EE2C4DDAB8}"/>
              </a:ext>
            </a:extLst>
          </p:cNvPr>
          <p:cNvSpPr txBox="1"/>
          <p:nvPr/>
        </p:nvSpPr>
        <p:spPr>
          <a:xfrm>
            <a:off x="6894725" y="3365885"/>
            <a:ext cx="768159" cy="2616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8862896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83E3E-2984-46DF-A7E3-8AB8F05D9D24}"/>
              </a:ext>
            </a:extLst>
          </p:cNvPr>
          <p:cNvSpPr txBox="1"/>
          <p:nvPr/>
        </p:nvSpPr>
        <p:spPr>
          <a:xfrm>
            <a:off x="7131906" y="36046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FAAE5DF-C56F-4411-993F-910BA7CA4822}"/>
              </a:ext>
            </a:extLst>
          </p:cNvPr>
          <p:cNvCxnSpPr>
            <a:stCxn id="42" idx="3"/>
            <a:endCxn id="14" idx="1"/>
          </p:cNvCxnSpPr>
          <p:nvPr/>
        </p:nvCxnSpPr>
        <p:spPr>
          <a:xfrm>
            <a:off x="7662884" y="3496690"/>
            <a:ext cx="890478" cy="2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2822768-3126-426F-A6C2-71BE0DF41F11}"/>
              </a:ext>
            </a:extLst>
          </p:cNvPr>
          <p:cNvSpPr txBox="1"/>
          <p:nvPr/>
        </p:nvSpPr>
        <p:spPr>
          <a:xfrm>
            <a:off x="1483631" y="4856447"/>
            <a:ext cx="67358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calloc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65D7780-6A62-4A55-91A4-D3EE05833BF1}"/>
              </a:ext>
            </a:extLst>
          </p:cNvPr>
          <p:cNvSpPr txBox="1"/>
          <p:nvPr/>
        </p:nvSpPr>
        <p:spPr>
          <a:xfrm>
            <a:off x="2299719" y="485371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开辟动态存储区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8C7FE47-9E0E-43C5-8C32-CDFC4E9188CD}"/>
              </a:ext>
            </a:extLst>
          </p:cNvPr>
          <p:cNvSpPr txBox="1"/>
          <p:nvPr/>
        </p:nvSpPr>
        <p:spPr>
          <a:xfrm>
            <a:off x="1829726" y="5415525"/>
            <a:ext cx="302037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calloc(unsigned n, unsigned size)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01189B9-EF0B-4FAC-8FAF-A61CE92A7AAC}"/>
              </a:ext>
            </a:extLst>
          </p:cNvPr>
          <p:cNvSpPr txBox="1"/>
          <p:nvPr/>
        </p:nvSpPr>
        <p:spPr>
          <a:xfrm>
            <a:off x="1477109" y="4146320"/>
            <a:ext cx="10166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开辟一个长度为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的连续空间，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为正整数，函数返回分配空间的首地址，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函数为指针型函数。如果此函数没有成功分配空间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例如空间不足、空间异常等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，则返回空指针（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81374CA-18E1-44E7-A5F1-51AF52130B97}"/>
              </a:ext>
            </a:extLst>
          </p:cNvPr>
          <p:cNvSpPr txBox="1"/>
          <p:nvPr/>
        </p:nvSpPr>
        <p:spPr>
          <a:xfrm>
            <a:off x="1477109" y="5887042"/>
            <a:ext cx="375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开辟一个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长度的空间，空间分配较大。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7794E9F-DE8A-42AA-99B1-ACFAC9E453F6}"/>
              </a:ext>
            </a:extLst>
          </p:cNvPr>
          <p:cNvSpPr txBox="1"/>
          <p:nvPr/>
        </p:nvSpPr>
        <p:spPr>
          <a:xfrm>
            <a:off x="5207098" y="5461692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= calloc(50,4)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13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DD5234-76F3-4E94-ACBD-8DAA35A503DB}"/>
              </a:ext>
            </a:extLst>
          </p:cNvPr>
          <p:cNvSpPr txBox="1"/>
          <p:nvPr/>
        </p:nvSpPr>
        <p:spPr>
          <a:xfrm>
            <a:off x="1506491" y="1534127"/>
            <a:ext cx="752770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realloc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7AA302-39BA-4B6B-89CA-5E6698997488}"/>
              </a:ext>
            </a:extLst>
          </p:cNvPr>
          <p:cNvSpPr txBox="1"/>
          <p:nvPr/>
        </p:nvSpPr>
        <p:spPr>
          <a:xfrm>
            <a:off x="2514600" y="1534127"/>
            <a:ext cx="311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为已开辟的空间重新分配动态存储区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BAC775-E337-4A75-9A92-59D5B77B6B2C}"/>
              </a:ext>
            </a:extLst>
          </p:cNvPr>
          <p:cNvSpPr txBox="1"/>
          <p:nvPr/>
        </p:nvSpPr>
        <p:spPr>
          <a:xfrm>
            <a:off x="1607820" y="2179320"/>
            <a:ext cx="1405193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realloc(p, size)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450601-E8CC-402C-BE8B-AE136923DA13}"/>
              </a:ext>
            </a:extLst>
          </p:cNvPr>
          <p:cNvSpPr txBox="1"/>
          <p:nvPr/>
        </p:nvSpPr>
        <p:spPr>
          <a:xfrm>
            <a:off x="1607820" y="2758440"/>
            <a:ext cx="7126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为之前已开辟过的动态存储空间，通过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realloc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可以改变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的空间大小，改为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7C7EA6-6615-481E-96B8-F3A270D36752}"/>
              </a:ext>
            </a:extLst>
          </p:cNvPr>
          <p:cNvSpPr txBox="1"/>
          <p:nvPr/>
        </p:nvSpPr>
        <p:spPr>
          <a:xfrm>
            <a:off x="4658458" y="1963877"/>
            <a:ext cx="1595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= realloc(p,10)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0911CE-2FB7-40F0-ADA0-F643392803B1}"/>
              </a:ext>
            </a:extLst>
          </p:cNvPr>
          <p:cNvSpPr txBox="1"/>
          <p:nvPr/>
        </p:nvSpPr>
        <p:spPr>
          <a:xfrm>
            <a:off x="1502750" y="3500087"/>
            <a:ext cx="51873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0529F7-5A3F-4B49-95FA-79ECC78EAD1E}"/>
              </a:ext>
            </a:extLst>
          </p:cNvPr>
          <p:cNvSpPr txBox="1"/>
          <p:nvPr/>
        </p:nvSpPr>
        <p:spPr>
          <a:xfrm>
            <a:off x="2495151" y="350008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释放已经开辟的内存空间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123160-3819-45B5-BBBA-634AAA2E091B}"/>
              </a:ext>
            </a:extLst>
          </p:cNvPr>
          <p:cNvSpPr txBox="1"/>
          <p:nvPr/>
        </p:nvSpPr>
        <p:spPr>
          <a:xfrm>
            <a:off x="1604079" y="4145280"/>
            <a:ext cx="752770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free(p)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DA59C0-B72C-43B7-9EB1-97A5D6F7C191}"/>
              </a:ext>
            </a:extLst>
          </p:cNvPr>
          <p:cNvSpPr txBox="1"/>
          <p:nvPr/>
        </p:nvSpPr>
        <p:spPr>
          <a:xfrm>
            <a:off x="1604079" y="4724400"/>
            <a:ext cx="7392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为之前已开辟过的动态存储空间，通过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指向的内存空间释放，让系统回收。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7C6B61-BAE7-49F6-A973-E7A13FC6CFFF}"/>
              </a:ext>
            </a:extLst>
          </p:cNvPr>
          <p:cNvSpPr txBox="1"/>
          <p:nvPr/>
        </p:nvSpPr>
        <p:spPr>
          <a:xfrm>
            <a:off x="3488857" y="4004522"/>
            <a:ext cx="752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free(p)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 118">
            <a:extLst>
              <a:ext uri="{FF2B5EF4-FFF2-40B4-BE49-F238E27FC236}">
                <a16:creationId xmlns:a16="http://schemas.microsoft.com/office/drawing/2014/main" id="{7B81E5CF-3A9C-4B59-AF22-B167DA6CDED9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310C7C8-16B1-438C-B2D6-7B1ADF460DE3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DCB5DA8-8D4B-4E6A-BEB6-47B37E9060B4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65E3BE7-CF3B-491F-90C7-C0C1BBDB7114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7704981-CB3C-4354-83B5-DD11381B5E68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8160D75-D496-4918-A3F9-A679FBA9AE8B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DD1300F-DFEA-4E36-9CF5-9E59D003886B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BEF91DD-D633-48C4-8DA1-0BB90F52952C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BB80739-8919-4907-BBD7-3BF4272E0EB2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89BAC5B-5349-4A9D-95E3-9D0D975C3426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58A2C75-4061-4CDD-8882-3AA8FB82798A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1C90A4D-2750-40F2-AC55-44979084B3BE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C7B43BA-5F13-410D-989B-BEAF3D64658B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5" name="直线连接符 16">
              <a:extLst>
                <a:ext uri="{FF2B5EF4-FFF2-40B4-BE49-F238E27FC236}">
                  <a16:creationId xmlns:a16="http://schemas.microsoft.com/office/drawing/2014/main" id="{878E13B9-54A0-4DAB-A05D-3C4EE76A162B}"/>
                </a:ext>
              </a:extLst>
            </p:cNvPr>
            <p:cNvCxnSpPr>
              <a:stCxn id="13" idx="5"/>
              <a:endCxn id="18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7">
              <a:extLst>
                <a:ext uri="{FF2B5EF4-FFF2-40B4-BE49-F238E27FC236}">
                  <a16:creationId xmlns:a16="http://schemas.microsoft.com/office/drawing/2014/main" id="{2D452FA0-6F2A-4E37-B339-DA954B1DDBD1}"/>
                </a:ext>
              </a:extLst>
            </p:cNvPr>
            <p:cNvCxnSpPr>
              <a:stCxn id="15" idx="7"/>
              <a:endCxn id="18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1">
              <a:extLst>
                <a:ext uri="{FF2B5EF4-FFF2-40B4-BE49-F238E27FC236}">
                  <a16:creationId xmlns:a16="http://schemas.microsoft.com/office/drawing/2014/main" id="{4B8B7B5E-25BB-4F3A-BE7D-BDD229ECE889}"/>
                </a:ext>
              </a:extLst>
            </p:cNvPr>
            <p:cNvCxnSpPr>
              <a:stCxn id="20" idx="7"/>
              <a:endCxn id="18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8">
              <a:extLst>
                <a:ext uri="{FF2B5EF4-FFF2-40B4-BE49-F238E27FC236}">
                  <a16:creationId xmlns:a16="http://schemas.microsoft.com/office/drawing/2014/main" id="{DCB9DFB1-C4CD-4E2A-882C-471DECC4ACAC}"/>
                </a:ext>
              </a:extLst>
            </p:cNvPr>
            <p:cNvCxnSpPr>
              <a:stCxn id="14" idx="7"/>
              <a:endCxn id="15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43">
              <a:extLst>
                <a:ext uri="{FF2B5EF4-FFF2-40B4-BE49-F238E27FC236}">
                  <a16:creationId xmlns:a16="http://schemas.microsoft.com/office/drawing/2014/main" id="{BDEDCE64-2618-4644-BBC6-8CEE6D1025CD}"/>
                </a:ext>
              </a:extLst>
            </p:cNvPr>
            <p:cNvCxnSpPr>
              <a:stCxn id="16" idx="7"/>
              <a:endCxn id="13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47">
              <a:extLst>
                <a:ext uri="{FF2B5EF4-FFF2-40B4-BE49-F238E27FC236}">
                  <a16:creationId xmlns:a16="http://schemas.microsoft.com/office/drawing/2014/main" id="{5F26FBBF-F257-4E17-923A-AE2129F675EC}"/>
                </a:ext>
              </a:extLst>
            </p:cNvPr>
            <p:cNvCxnSpPr>
              <a:stCxn id="19" idx="0"/>
              <a:endCxn id="13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50">
              <a:extLst>
                <a:ext uri="{FF2B5EF4-FFF2-40B4-BE49-F238E27FC236}">
                  <a16:creationId xmlns:a16="http://schemas.microsoft.com/office/drawing/2014/main" id="{B8C0230B-BF51-4D66-8B53-D960A1590684}"/>
                </a:ext>
              </a:extLst>
            </p:cNvPr>
            <p:cNvCxnSpPr>
              <a:stCxn id="18" idx="2"/>
              <a:endCxn id="19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54">
              <a:extLst>
                <a:ext uri="{FF2B5EF4-FFF2-40B4-BE49-F238E27FC236}">
                  <a16:creationId xmlns:a16="http://schemas.microsoft.com/office/drawing/2014/main" id="{8D491096-EBD3-4D88-8116-20ED2058668A}"/>
                </a:ext>
              </a:extLst>
            </p:cNvPr>
            <p:cNvCxnSpPr>
              <a:stCxn id="19" idx="4"/>
              <a:endCxn id="15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57">
              <a:extLst>
                <a:ext uri="{FF2B5EF4-FFF2-40B4-BE49-F238E27FC236}">
                  <a16:creationId xmlns:a16="http://schemas.microsoft.com/office/drawing/2014/main" id="{C4FDF0F1-57A7-4C1D-BC67-6FDC5B9F4AE5}"/>
                </a:ext>
              </a:extLst>
            </p:cNvPr>
            <p:cNvCxnSpPr>
              <a:stCxn id="15" idx="5"/>
              <a:endCxn id="20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60">
              <a:extLst>
                <a:ext uri="{FF2B5EF4-FFF2-40B4-BE49-F238E27FC236}">
                  <a16:creationId xmlns:a16="http://schemas.microsoft.com/office/drawing/2014/main" id="{1F2B0835-987B-474A-8C84-266323D8D28C}"/>
                </a:ext>
              </a:extLst>
            </p:cNvPr>
            <p:cNvCxnSpPr>
              <a:stCxn id="16" idx="7"/>
              <a:endCxn id="19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63">
              <a:extLst>
                <a:ext uri="{FF2B5EF4-FFF2-40B4-BE49-F238E27FC236}">
                  <a16:creationId xmlns:a16="http://schemas.microsoft.com/office/drawing/2014/main" id="{289459D8-EC7D-4FAB-8FAF-5618E2597AF9}"/>
                </a:ext>
              </a:extLst>
            </p:cNvPr>
            <p:cNvCxnSpPr>
              <a:stCxn id="16" idx="4"/>
              <a:endCxn id="14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4DA76CC-0215-492B-98AC-7B414B02BE44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7" name="直线连接符 70">
              <a:extLst>
                <a:ext uri="{FF2B5EF4-FFF2-40B4-BE49-F238E27FC236}">
                  <a16:creationId xmlns:a16="http://schemas.microsoft.com/office/drawing/2014/main" id="{67722D1D-06A3-4392-A60E-32FE57B0DAEF}"/>
                </a:ext>
              </a:extLst>
            </p:cNvPr>
            <p:cNvCxnSpPr>
              <a:stCxn id="16" idx="5"/>
              <a:endCxn id="21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>
              <a:extLst>
                <a:ext uri="{FF2B5EF4-FFF2-40B4-BE49-F238E27FC236}">
                  <a16:creationId xmlns:a16="http://schemas.microsoft.com/office/drawing/2014/main" id="{5746E38B-E020-41BD-8FDE-944F398FCBBF}"/>
                </a:ext>
              </a:extLst>
            </p:cNvPr>
            <p:cNvCxnSpPr>
              <a:stCxn id="21" idx="7"/>
              <a:endCxn id="19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8">
              <a:extLst>
                <a:ext uri="{FF2B5EF4-FFF2-40B4-BE49-F238E27FC236}">
                  <a16:creationId xmlns:a16="http://schemas.microsoft.com/office/drawing/2014/main" id="{6BC31474-B6EE-43BD-846A-B545171430B2}"/>
                </a:ext>
              </a:extLst>
            </p:cNvPr>
            <p:cNvCxnSpPr>
              <a:stCxn id="21" idx="6"/>
              <a:endCxn id="15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84">
              <a:extLst>
                <a:ext uri="{FF2B5EF4-FFF2-40B4-BE49-F238E27FC236}">
                  <a16:creationId xmlns:a16="http://schemas.microsoft.com/office/drawing/2014/main" id="{FFE709F0-E5C5-46C9-8296-30F81D5A76F3}"/>
                </a:ext>
              </a:extLst>
            </p:cNvPr>
            <p:cNvCxnSpPr>
              <a:stCxn id="14" idx="0"/>
              <a:endCxn id="21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91">
              <a:extLst>
                <a:ext uri="{FF2B5EF4-FFF2-40B4-BE49-F238E27FC236}">
                  <a16:creationId xmlns:a16="http://schemas.microsoft.com/office/drawing/2014/main" id="{B620C54D-4B7B-473E-8EFD-38EF9D5B26BA}"/>
                </a:ext>
              </a:extLst>
            </p:cNvPr>
            <p:cNvCxnSpPr>
              <a:stCxn id="14" idx="6"/>
              <a:endCxn id="20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61E87B1-E639-4261-BB3C-F530806AD4F3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130D7CA-BFA6-4778-81BE-ADCB78F764D5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5083C37-2E69-4003-955C-02424D515B25}"/>
              </a:ext>
            </a:extLst>
          </p:cNvPr>
          <p:cNvSpPr txBox="1"/>
          <p:nvPr/>
        </p:nvSpPr>
        <p:spPr>
          <a:xfrm>
            <a:off x="1424522" y="5303520"/>
            <a:ext cx="8787164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动态内存操作函数包含在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stdlib.h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头文件中，因此在使用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calloc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realloc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函数之前需要在文件开头加上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#include&lt;stdlib.h&gt;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69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82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52ED37-5C47-4960-A30E-CDD252CCF1D4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B23853AF-491D-4F67-A61D-9ACBA3731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2E5EA5-A542-4E07-801C-CB1D72CA1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D9C797-B76F-47EA-8F28-827EF11B1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4A64912-4747-4FA1-A744-20FBA9C2E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AD1C487C-467D-45DC-B5C9-CB1D64C4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7.1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57B037D-FC5A-407D-8A87-C9982B660C55}"/>
              </a:ext>
            </a:extLst>
          </p:cNvPr>
          <p:cNvSpPr txBox="1"/>
          <p:nvPr/>
        </p:nvSpPr>
        <p:spPr>
          <a:xfrm>
            <a:off x="5084946" y="93296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变量的地址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25B122-817B-4AAB-A8F7-A5C9145B7C5A}"/>
              </a:ext>
            </a:extLst>
          </p:cNvPr>
          <p:cNvSpPr/>
          <p:nvPr/>
        </p:nvSpPr>
        <p:spPr>
          <a:xfrm>
            <a:off x="4187540" y="239405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F57395-B144-417A-AFAD-6EE0D62630C0}"/>
              </a:ext>
            </a:extLst>
          </p:cNvPr>
          <p:cNvSpPr/>
          <p:nvPr/>
        </p:nvSpPr>
        <p:spPr>
          <a:xfrm>
            <a:off x="4584317" y="239457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0A346E-CB0E-4578-9D80-94554F602FE8}"/>
              </a:ext>
            </a:extLst>
          </p:cNvPr>
          <p:cNvSpPr/>
          <p:nvPr/>
        </p:nvSpPr>
        <p:spPr>
          <a:xfrm>
            <a:off x="4981094" y="239508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962C8A-FF72-48B2-8FCE-62D2178B3BE2}"/>
              </a:ext>
            </a:extLst>
          </p:cNvPr>
          <p:cNvSpPr/>
          <p:nvPr/>
        </p:nvSpPr>
        <p:spPr>
          <a:xfrm>
            <a:off x="5377871" y="239560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976443-FF60-452B-8614-B1FDE7663287}"/>
              </a:ext>
            </a:extLst>
          </p:cNvPr>
          <p:cNvSpPr/>
          <p:nvPr/>
        </p:nvSpPr>
        <p:spPr>
          <a:xfrm>
            <a:off x="5774648" y="239611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C94C3C-3932-48FF-8901-0B024762A0DF}"/>
              </a:ext>
            </a:extLst>
          </p:cNvPr>
          <p:cNvSpPr/>
          <p:nvPr/>
        </p:nvSpPr>
        <p:spPr>
          <a:xfrm>
            <a:off x="6171425" y="239663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B9A06E-0642-412C-9253-8FBEB2441BC9}"/>
              </a:ext>
            </a:extLst>
          </p:cNvPr>
          <p:cNvSpPr/>
          <p:nvPr/>
        </p:nvSpPr>
        <p:spPr>
          <a:xfrm>
            <a:off x="6568202" y="239714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5829C5-CBBE-4716-881E-94F4FD562FC0}"/>
              </a:ext>
            </a:extLst>
          </p:cNvPr>
          <p:cNvSpPr/>
          <p:nvPr/>
        </p:nvSpPr>
        <p:spPr>
          <a:xfrm>
            <a:off x="6964979" y="239766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7EDCDB-DA97-4BEC-BC0B-F8CD978AE547}"/>
              </a:ext>
            </a:extLst>
          </p:cNvPr>
          <p:cNvSpPr/>
          <p:nvPr/>
        </p:nvSpPr>
        <p:spPr>
          <a:xfrm>
            <a:off x="7361756" y="239817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094ADF1-8AF8-4D19-9BCA-CA5FEE24C0B2}"/>
              </a:ext>
            </a:extLst>
          </p:cNvPr>
          <p:cNvSpPr/>
          <p:nvPr/>
        </p:nvSpPr>
        <p:spPr>
          <a:xfrm>
            <a:off x="7758530" y="239869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BD4D66-7167-4DB5-A498-9E8BC3CCAE82}"/>
              </a:ext>
            </a:extLst>
          </p:cNvPr>
          <p:cNvSpPr txBox="1"/>
          <p:nvPr/>
        </p:nvSpPr>
        <p:spPr>
          <a:xfrm>
            <a:off x="4125437" y="218093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9BB8EB-938B-4ACD-8DBD-31CE783479BB}"/>
              </a:ext>
            </a:extLst>
          </p:cNvPr>
          <p:cNvSpPr txBox="1"/>
          <p:nvPr/>
        </p:nvSpPr>
        <p:spPr>
          <a:xfrm>
            <a:off x="4521889" y="218093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10002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95A150E-440E-437B-86B4-26174F7231E3}"/>
              </a:ext>
            </a:extLst>
          </p:cNvPr>
          <p:cNvSpPr txBox="1"/>
          <p:nvPr/>
        </p:nvSpPr>
        <p:spPr>
          <a:xfrm>
            <a:off x="4918341" y="218093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10003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741991-B023-4B47-AE4B-97331053B2DD}"/>
              </a:ext>
            </a:extLst>
          </p:cNvPr>
          <p:cNvSpPr txBox="1"/>
          <p:nvPr/>
        </p:nvSpPr>
        <p:spPr>
          <a:xfrm>
            <a:off x="5314793" y="218093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10004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AEFE503-B44C-4BA2-A25F-9FDD76F7962D}"/>
              </a:ext>
            </a:extLst>
          </p:cNvPr>
          <p:cNvSpPr txBox="1"/>
          <p:nvPr/>
        </p:nvSpPr>
        <p:spPr>
          <a:xfrm>
            <a:off x="5711245" y="218093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10005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C05D35-7B34-43DF-A4A7-E714C31787DC}"/>
              </a:ext>
            </a:extLst>
          </p:cNvPr>
          <p:cNvSpPr txBox="1"/>
          <p:nvPr/>
        </p:nvSpPr>
        <p:spPr>
          <a:xfrm>
            <a:off x="6107697" y="218093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10006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55F9E9-7C3D-4AEE-B513-2DEF2310966F}"/>
              </a:ext>
            </a:extLst>
          </p:cNvPr>
          <p:cNvSpPr txBox="1"/>
          <p:nvPr/>
        </p:nvSpPr>
        <p:spPr>
          <a:xfrm>
            <a:off x="6504149" y="218093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10007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8DF2E1-5D3F-4F8E-A1BC-417298FF2480}"/>
              </a:ext>
            </a:extLst>
          </p:cNvPr>
          <p:cNvSpPr txBox="1"/>
          <p:nvPr/>
        </p:nvSpPr>
        <p:spPr>
          <a:xfrm>
            <a:off x="6900601" y="218093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10008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24202A-1F5D-4232-ACAD-D5433419619D}"/>
              </a:ext>
            </a:extLst>
          </p:cNvPr>
          <p:cNvSpPr txBox="1"/>
          <p:nvPr/>
        </p:nvSpPr>
        <p:spPr>
          <a:xfrm>
            <a:off x="7297053" y="218093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10009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50DAA9F-5442-4F8B-9CC6-F1218B1E60B8}"/>
              </a:ext>
            </a:extLst>
          </p:cNvPr>
          <p:cNvSpPr txBox="1"/>
          <p:nvPr/>
        </p:nvSpPr>
        <p:spPr>
          <a:xfrm>
            <a:off x="7693502" y="218093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09C0B5-DB1D-4A0A-A530-36DF8E3093EA}"/>
              </a:ext>
            </a:extLst>
          </p:cNvPr>
          <p:cNvSpPr/>
          <p:nvPr/>
        </p:nvSpPr>
        <p:spPr>
          <a:xfrm>
            <a:off x="2710886" y="239354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9303998-B9D3-45FE-B8F0-0E39014696A4}"/>
              </a:ext>
            </a:extLst>
          </p:cNvPr>
          <p:cNvSpPr/>
          <p:nvPr/>
        </p:nvSpPr>
        <p:spPr>
          <a:xfrm>
            <a:off x="3107663" y="239405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184F7F8-2675-4A9A-BA4D-F772FCF9E577}"/>
              </a:ext>
            </a:extLst>
          </p:cNvPr>
          <p:cNvSpPr/>
          <p:nvPr/>
        </p:nvSpPr>
        <p:spPr>
          <a:xfrm>
            <a:off x="8733061" y="239354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9474859-81B4-434B-863E-89232A522094}"/>
              </a:ext>
            </a:extLst>
          </p:cNvPr>
          <p:cNvSpPr/>
          <p:nvPr/>
        </p:nvSpPr>
        <p:spPr>
          <a:xfrm>
            <a:off x="9129838" y="239405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479E13-9E04-43C2-B891-F79D6691E4D0}"/>
              </a:ext>
            </a:extLst>
          </p:cNvPr>
          <p:cNvSpPr txBox="1"/>
          <p:nvPr/>
        </p:nvSpPr>
        <p:spPr>
          <a:xfrm>
            <a:off x="8638343" y="216888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999998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CDB257-348C-476C-AB33-994D30F1D4B0}"/>
              </a:ext>
            </a:extLst>
          </p:cNvPr>
          <p:cNvSpPr txBox="1"/>
          <p:nvPr/>
        </p:nvSpPr>
        <p:spPr>
          <a:xfrm>
            <a:off x="9065241" y="216888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999999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5D0B6B9-A6B8-4EDB-B902-B40E4B9B8B3A}"/>
              </a:ext>
            </a:extLst>
          </p:cNvPr>
          <p:cNvSpPr txBox="1"/>
          <p:nvPr/>
        </p:nvSpPr>
        <p:spPr>
          <a:xfrm>
            <a:off x="2860114" y="2168886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A286DA7-7CB2-4E4F-9FD5-7D69C9439467}"/>
              </a:ext>
            </a:extLst>
          </p:cNvPr>
          <p:cNvSpPr txBox="1"/>
          <p:nvPr/>
        </p:nvSpPr>
        <p:spPr>
          <a:xfrm>
            <a:off x="3204552" y="2180931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7066BF5-F663-4128-B7C0-A736251F4269}"/>
              </a:ext>
            </a:extLst>
          </p:cNvPr>
          <p:cNvSpPr txBox="1"/>
          <p:nvPr/>
        </p:nvSpPr>
        <p:spPr>
          <a:xfrm>
            <a:off x="3596162" y="2459075"/>
            <a:ext cx="4019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F955E5-87C7-4F93-9EDF-4336206DF2A8}"/>
              </a:ext>
            </a:extLst>
          </p:cNvPr>
          <p:cNvSpPr txBox="1"/>
          <p:nvPr/>
        </p:nvSpPr>
        <p:spPr>
          <a:xfrm>
            <a:off x="8253196" y="2459075"/>
            <a:ext cx="4019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B6ECCC7-7FF6-44BA-AD06-1446749A403B}"/>
              </a:ext>
            </a:extLst>
          </p:cNvPr>
          <p:cNvSpPr txBox="1"/>
          <p:nvPr/>
        </p:nvSpPr>
        <p:spPr>
          <a:xfrm>
            <a:off x="996814" y="238433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计算机中的内存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7FA4C93-455F-445A-B416-A7BDC5AD09C5}"/>
              </a:ext>
            </a:extLst>
          </p:cNvPr>
          <p:cNvSpPr txBox="1"/>
          <p:nvPr/>
        </p:nvSpPr>
        <p:spPr>
          <a:xfrm>
            <a:off x="1085080" y="3523651"/>
            <a:ext cx="9148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内存每一个字节都有一个对应的地址编号，方便计算机快速找到对应内存空间。也可以将地址形象的称为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1857E82-6977-42C1-AC53-93016E288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09930">
            <a:off x="9224719" y="2219228"/>
            <a:ext cx="1230295" cy="1575239"/>
          </a:xfrm>
          <a:prstGeom prst="rect">
            <a:avLst/>
          </a:prstGeom>
        </p:spPr>
      </p:pic>
      <p:grpSp>
        <p:nvGrpSpPr>
          <p:cNvPr id="43" name="组 118">
            <a:extLst>
              <a:ext uri="{FF2B5EF4-FFF2-40B4-BE49-F238E27FC236}">
                <a16:creationId xmlns:a16="http://schemas.microsoft.com/office/drawing/2014/main" id="{E32EC6B6-78CE-4EDE-A369-AC04500ADD97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2E1D2DD-3A94-413E-8682-88C9570A06AD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D8893CF-54FE-4FA7-86FE-CC9E1EC786D0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E37E9AE-FF97-442C-9979-6007E8D5AC6C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4630516-8A84-4C13-A987-156B33E5748A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4824ADA-3498-43E5-AEA8-340BE4E76B3A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D046E670-8660-4257-B716-2D73F82B2B7D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28DCC5E-22A5-4BE7-A0ED-733DDD339E5E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8FEA3D9-F45D-47AF-8884-F63048F3FDEC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338A17C-A703-4775-B743-048F1A18CAEB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26BB5D8-28B7-4B9A-B6FA-719A6CF16F66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72F884E-23DA-4CFE-85C8-2BA11FF65BC3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F9D7C2D-8CEA-4D9D-923A-D1D28BB3B0F6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56" name="直线连接符 16">
              <a:extLst>
                <a:ext uri="{FF2B5EF4-FFF2-40B4-BE49-F238E27FC236}">
                  <a16:creationId xmlns:a16="http://schemas.microsoft.com/office/drawing/2014/main" id="{435D2E62-54AB-433F-B1EB-D7C04A1790BD}"/>
                </a:ext>
              </a:extLst>
            </p:cNvPr>
            <p:cNvCxnSpPr>
              <a:stCxn id="44" idx="5"/>
              <a:endCxn id="49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7">
              <a:extLst>
                <a:ext uri="{FF2B5EF4-FFF2-40B4-BE49-F238E27FC236}">
                  <a16:creationId xmlns:a16="http://schemas.microsoft.com/office/drawing/2014/main" id="{04FF9E67-3CF1-4324-90B1-854DD85EC196}"/>
                </a:ext>
              </a:extLst>
            </p:cNvPr>
            <p:cNvCxnSpPr>
              <a:stCxn id="46" idx="7"/>
              <a:endCxn id="49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21">
              <a:extLst>
                <a:ext uri="{FF2B5EF4-FFF2-40B4-BE49-F238E27FC236}">
                  <a16:creationId xmlns:a16="http://schemas.microsoft.com/office/drawing/2014/main" id="{657CA31A-1AAA-4CD7-874A-452058729912}"/>
                </a:ext>
              </a:extLst>
            </p:cNvPr>
            <p:cNvCxnSpPr>
              <a:stCxn id="51" idx="7"/>
              <a:endCxn id="49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28">
              <a:extLst>
                <a:ext uri="{FF2B5EF4-FFF2-40B4-BE49-F238E27FC236}">
                  <a16:creationId xmlns:a16="http://schemas.microsoft.com/office/drawing/2014/main" id="{826045FB-19E0-4868-B6FF-E0CF9352D3E1}"/>
                </a:ext>
              </a:extLst>
            </p:cNvPr>
            <p:cNvCxnSpPr>
              <a:stCxn id="45" idx="7"/>
              <a:endCxn id="46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43">
              <a:extLst>
                <a:ext uri="{FF2B5EF4-FFF2-40B4-BE49-F238E27FC236}">
                  <a16:creationId xmlns:a16="http://schemas.microsoft.com/office/drawing/2014/main" id="{FF00757A-4075-4F6F-B24E-7C1912257C6B}"/>
                </a:ext>
              </a:extLst>
            </p:cNvPr>
            <p:cNvCxnSpPr>
              <a:stCxn id="47" idx="7"/>
              <a:endCxn id="44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47">
              <a:extLst>
                <a:ext uri="{FF2B5EF4-FFF2-40B4-BE49-F238E27FC236}">
                  <a16:creationId xmlns:a16="http://schemas.microsoft.com/office/drawing/2014/main" id="{8C4FB147-78BA-4C66-B6E7-0715BAB04ECE}"/>
                </a:ext>
              </a:extLst>
            </p:cNvPr>
            <p:cNvCxnSpPr>
              <a:stCxn id="50" idx="0"/>
              <a:endCxn id="44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50">
              <a:extLst>
                <a:ext uri="{FF2B5EF4-FFF2-40B4-BE49-F238E27FC236}">
                  <a16:creationId xmlns:a16="http://schemas.microsoft.com/office/drawing/2014/main" id="{06319595-6043-4F7F-8E6E-697822EEE42B}"/>
                </a:ext>
              </a:extLst>
            </p:cNvPr>
            <p:cNvCxnSpPr>
              <a:stCxn id="49" idx="2"/>
              <a:endCxn id="50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54">
              <a:extLst>
                <a:ext uri="{FF2B5EF4-FFF2-40B4-BE49-F238E27FC236}">
                  <a16:creationId xmlns:a16="http://schemas.microsoft.com/office/drawing/2014/main" id="{586E8704-A3E4-40C5-AB6D-AC2B98678CCF}"/>
                </a:ext>
              </a:extLst>
            </p:cNvPr>
            <p:cNvCxnSpPr>
              <a:stCxn id="50" idx="4"/>
              <a:endCxn id="46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57">
              <a:extLst>
                <a:ext uri="{FF2B5EF4-FFF2-40B4-BE49-F238E27FC236}">
                  <a16:creationId xmlns:a16="http://schemas.microsoft.com/office/drawing/2014/main" id="{C82216B0-011C-481B-96B4-C38EA34C9D71}"/>
                </a:ext>
              </a:extLst>
            </p:cNvPr>
            <p:cNvCxnSpPr>
              <a:stCxn id="46" idx="5"/>
              <a:endCxn id="51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0">
              <a:extLst>
                <a:ext uri="{FF2B5EF4-FFF2-40B4-BE49-F238E27FC236}">
                  <a16:creationId xmlns:a16="http://schemas.microsoft.com/office/drawing/2014/main" id="{7DAF6160-3AB1-414F-9744-22A42776217E}"/>
                </a:ext>
              </a:extLst>
            </p:cNvPr>
            <p:cNvCxnSpPr>
              <a:stCxn id="47" idx="7"/>
              <a:endCxn id="50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3">
              <a:extLst>
                <a:ext uri="{FF2B5EF4-FFF2-40B4-BE49-F238E27FC236}">
                  <a16:creationId xmlns:a16="http://schemas.microsoft.com/office/drawing/2014/main" id="{EEA88207-F514-4403-ADDC-73615BD04F9F}"/>
                </a:ext>
              </a:extLst>
            </p:cNvPr>
            <p:cNvCxnSpPr>
              <a:stCxn id="47" idx="4"/>
              <a:endCxn id="45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D876FAE-1474-403B-BBC9-47D898A5174F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68" name="直线连接符 70">
              <a:extLst>
                <a:ext uri="{FF2B5EF4-FFF2-40B4-BE49-F238E27FC236}">
                  <a16:creationId xmlns:a16="http://schemas.microsoft.com/office/drawing/2014/main" id="{B4AC0BD8-DE69-4299-8A3A-6C3869480EA2}"/>
                </a:ext>
              </a:extLst>
            </p:cNvPr>
            <p:cNvCxnSpPr>
              <a:stCxn id="47" idx="5"/>
              <a:endCxn id="52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75">
              <a:extLst>
                <a:ext uri="{FF2B5EF4-FFF2-40B4-BE49-F238E27FC236}">
                  <a16:creationId xmlns:a16="http://schemas.microsoft.com/office/drawing/2014/main" id="{C228D4E5-8F28-49BC-8227-4B15D7EE70C0}"/>
                </a:ext>
              </a:extLst>
            </p:cNvPr>
            <p:cNvCxnSpPr>
              <a:stCxn id="52" idx="7"/>
              <a:endCxn id="50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78">
              <a:extLst>
                <a:ext uri="{FF2B5EF4-FFF2-40B4-BE49-F238E27FC236}">
                  <a16:creationId xmlns:a16="http://schemas.microsoft.com/office/drawing/2014/main" id="{DC26A9D3-237A-4C3C-8654-C9DFB36437A4}"/>
                </a:ext>
              </a:extLst>
            </p:cNvPr>
            <p:cNvCxnSpPr>
              <a:stCxn id="52" idx="6"/>
              <a:endCxn id="46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84">
              <a:extLst>
                <a:ext uri="{FF2B5EF4-FFF2-40B4-BE49-F238E27FC236}">
                  <a16:creationId xmlns:a16="http://schemas.microsoft.com/office/drawing/2014/main" id="{5A131497-75E5-46CB-9063-9851D3707373}"/>
                </a:ext>
              </a:extLst>
            </p:cNvPr>
            <p:cNvCxnSpPr>
              <a:stCxn id="45" idx="0"/>
              <a:endCxn id="52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91">
              <a:extLst>
                <a:ext uri="{FF2B5EF4-FFF2-40B4-BE49-F238E27FC236}">
                  <a16:creationId xmlns:a16="http://schemas.microsoft.com/office/drawing/2014/main" id="{1C27353B-FD82-4CEB-9D23-CDECEFA3DACB}"/>
                </a:ext>
              </a:extLst>
            </p:cNvPr>
            <p:cNvCxnSpPr>
              <a:stCxn id="45" idx="6"/>
              <a:endCxn id="51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0B3107F-1942-46F5-BAAE-F63C34E2FD3F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3EB01D0-CF75-49F8-A1C3-BD23988EDA1C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42F74EFA-EC80-46A5-BBB5-41690AF937BC}"/>
              </a:ext>
            </a:extLst>
          </p:cNvPr>
          <p:cNvSpPr txBox="1"/>
          <p:nvPr/>
        </p:nvSpPr>
        <p:spPr>
          <a:xfrm>
            <a:off x="4125437" y="2771825"/>
            <a:ext cx="502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3289846-2083-41FD-808C-39D643FAB2F6}"/>
              </a:ext>
            </a:extLst>
          </p:cNvPr>
          <p:cNvSpPr txBox="1"/>
          <p:nvPr/>
        </p:nvSpPr>
        <p:spPr>
          <a:xfrm>
            <a:off x="5318009" y="2771825"/>
            <a:ext cx="502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8287A98-CE0D-4E86-B6E7-115477E499B3}"/>
              </a:ext>
            </a:extLst>
          </p:cNvPr>
          <p:cNvSpPr txBox="1"/>
          <p:nvPr/>
        </p:nvSpPr>
        <p:spPr>
          <a:xfrm>
            <a:off x="6908105" y="2771825"/>
            <a:ext cx="502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1A893F4-2E84-487D-A6CA-9BA1AB487AA8}"/>
              </a:ext>
            </a:extLst>
          </p:cNvPr>
          <p:cNvSpPr txBox="1"/>
          <p:nvPr/>
        </p:nvSpPr>
        <p:spPr>
          <a:xfrm>
            <a:off x="4522961" y="2771825"/>
            <a:ext cx="502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57A9FF4-51EF-495D-B2A4-4AA2722E6290}"/>
              </a:ext>
            </a:extLst>
          </p:cNvPr>
          <p:cNvSpPr txBox="1"/>
          <p:nvPr/>
        </p:nvSpPr>
        <p:spPr>
          <a:xfrm>
            <a:off x="4920485" y="2771825"/>
            <a:ext cx="502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22CEC76-D499-40DF-B8BD-A590622A6BF2}"/>
              </a:ext>
            </a:extLst>
          </p:cNvPr>
          <p:cNvSpPr txBox="1"/>
          <p:nvPr/>
        </p:nvSpPr>
        <p:spPr>
          <a:xfrm>
            <a:off x="5715533" y="2771825"/>
            <a:ext cx="502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45CA730-C3BB-4B61-B37E-3756C8C23E91}"/>
              </a:ext>
            </a:extLst>
          </p:cNvPr>
          <p:cNvSpPr txBox="1"/>
          <p:nvPr/>
        </p:nvSpPr>
        <p:spPr>
          <a:xfrm>
            <a:off x="6113057" y="2771825"/>
            <a:ext cx="502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5726229-33B5-4563-B8BB-F67E1291DFF0}"/>
              </a:ext>
            </a:extLst>
          </p:cNvPr>
          <p:cNvSpPr txBox="1"/>
          <p:nvPr/>
        </p:nvSpPr>
        <p:spPr>
          <a:xfrm>
            <a:off x="6510581" y="2771825"/>
            <a:ext cx="502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8B64F09-D9D2-4945-9035-77060F835421}"/>
              </a:ext>
            </a:extLst>
          </p:cNvPr>
          <p:cNvSpPr txBox="1"/>
          <p:nvPr/>
        </p:nvSpPr>
        <p:spPr>
          <a:xfrm>
            <a:off x="7305629" y="2771825"/>
            <a:ext cx="502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B5BBB9F-B316-4EC8-A705-815C4C93E12C}"/>
              </a:ext>
            </a:extLst>
          </p:cNvPr>
          <p:cNvSpPr txBox="1"/>
          <p:nvPr/>
        </p:nvSpPr>
        <p:spPr>
          <a:xfrm>
            <a:off x="7703157" y="2771825"/>
            <a:ext cx="502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FA04F58-D842-4B40-837B-947F8F3C2F8B}"/>
              </a:ext>
            </a:extLst>
          </p:cNvPr>
          <p:cNvSpPr/>
          <p:nvPr/>
        </p:nvSpPr>
        <p:spPr>
          <a:xfrm>
            <a:off x="1085080" y="4293640"/>
            <a:ext cx="952505" cy="36933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zh-CN" altLang="en-US"/>
              <a:t>int a =6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A25A7B1-D603-4749-8810-C22E242681E2}"/>
              </a:ext>
            </a:extLst>
          </p:cNvPr>
          <p:cNvSpPr txBox="1"/>
          <p:nvPr/>
        </p:nvSpPr>
        <p:spPr>
          <a:xfrm>
            <a:off x="2604309" y="4048916"/>
            <a:ext cx="77636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假如：系统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10002~10005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地址空间给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，存储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类型的数值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，并且生成变量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和地址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的对照表。在执行代码时，通过变量名找到对应的地址，然后通过数据类型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个字节空间内的信息，读取对应的数值。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9FD7B1A-A4CE-4EE1-835D-D5DB5C59492F}"/>
              </a:ext>
            </a:extLst>
          </p:cNvPr>
          <p:cNvSpPr txBox="1"/>
          <p:nvPr/>
        </p:nvSpPr>
        <p:spPr>
          <a:xfrm>
            <a:off x="698239" y="5166439"/>
            <a:ext cx="180049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scanf(“%d”, &amp;a);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DC99628-1AE1-4732-8C6A-1370725D5851}"/>
              </a:ext>
            </a:extLst>
          </p:cNvPr>
          <p:cNvSpPr txBox="1"/>
          <p:nvPr/>
        </p:nvSpPr>
        <p:spPr>
          <a:xfrm>
            <a:off x="2603196" y="5222194"/>
            <a:ext cx="5466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获取对应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变量的地址，将键盘输入的指存入到对应地址内存中。</a:t>
            </a:r>
          </a:p>
        </p:txBody>
      </p:sp>
    </p:spTree>
    <p:extLst>
      <p:ext uri="{BB962C8B-B14F-4D97-AF65-F5344CB8AC3E}">
        <p14:creationId xmlns:p14="http://schemas.microsoft.com/office/powerpoint/2010/main" val="35795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82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BCED5BD-A22D-4E9D-9A92-4E024D29D80D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43EDEF6A-0D09-41C9-AA85-F89C08B5A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5144DA-9220-41F5-87CB-BC56F3807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D31C34-EFF2-4134-88B6-B9204C48D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3D7C3B-85C8-4AB0-84ED-2F65E276E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BE9C77DF-C93F-4E25-9AEC-F2EF66E38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7.2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A1A7A4C-8F64-4FFC-80CF-A8E2B3CDD212}"/>
              </a:ext>
            </a:extLst>
          </p:cNvPr>
          <p:cNvSpPr txBox="1"/>
          <p:nvPr/>
        </p:nvSpPr>
        <p:spPr>
          <a:xfrm>
            <a:off x="5084946" y="932963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 针 变 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5E4CF5-1749-4FC2-87B6-014F0FB6D5FE}"/>
              </a:ext>
            </a:extLst>
          </p:cNvPr>
          <p:cNvSpPr txBox="1"/>
          <p:nvPr/>
        </p:nvSpPr>
        <p:spPr>
          <a:xfrm>
            <a:off x="1747520" y="2011680"/>
            <a:ext cx="6183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如果将一个变量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用来存储另一个变量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，称变量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指针变量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0" name="组 118">
            <a:extLst>
              <a:ext uri="{FF2B5EF4-FFF2-40B4-BE49-F238E27FC236}">
                <a16:creationId xmlns:a16="http://schemas.microsoft.com/office/drawing/2014/main" id="{D0D9BACF-3E5D-4E05-887A-5C05F0609E67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61E86B2-59C0-4215-87C9-A2E037330482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6B7110A-DA9D-4220-B13E-721357466981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8C6518F-7BA1-4BEC-9E15-68E1D874FB78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1C9386E-F492-4AFD-A5B2-086F075C257E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05F3DC2-D215-40B6-83A3-AAE962CD0512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11E3191-CE49-4BDD-9196-3A9BB2B25136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88277E3-ECB7-4B78-9ABF-0A9322124C0B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E7D2C03-9A29-4499-93C4-7494353F819B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565C4E9-30FA-4FE8-9535-E2EFDBCE7BCE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5508768-9138-4B2A-86B8-9877469D9B19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2485D6C-B6C7-481C-ADFF-0B5AA7C82775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A224F37-422B-4FB9-A193-EE028A63FB12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3" name="直线连接符 16">
              <a:extLst>
                <a:ext uri="{FF2B5EF4-FFF2-40B4-BE49-F238E27FC236}">
                  <a16:creationId xmlns:a16="http://schemas.microsoft.com/office/drawing/2014/main" id="{F91F25C6-5099-418F-9BD9-2F4F38C74093}"/>
                </a:ext>
              </a:extLst>
            </p:cNvPr>
            <p:cNvCxnSpPr>
              <a:stCxn id="11" idx="5"/>
              <a:endCxn id="16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>
              <a:extLst>
                <a:ext uri="{FF2B5EF4-FFF2-40B4-BE49-F238E27FC236}">
                  <a16:creationId xmlns:a16="http://schemas.microsoft.com/office/drawing/2014/main" id="{02DF5333-08DC-46BE-9CE1-85D05C30CAE2}"/>
                </a:ext>
              </a:extLst>
            </p:cNvPr>
            <p:cNvCxnSpPr>
              <a:stCxn id="13" idx="7"/>
              <a:endCxn id="16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1">
              <a:extLst>
                <a:ext uri="{FF2B5EF4-FFF2-40B4-BE49-F238E27FC236}">
                  <a16:creationId xmlns:a16="http://schemas.microsoft.com/office/drawing/2014/main" id="{104E33FA-9064-4CEB-8346-098541325F69}"/>
                </a:ext>
              </a:extLst>
            </p:cNvPr>
            <p:cNvCxnSpPr>
              <a:stCxn id="18" idx="7"/>
              <a:endCxn id="16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8">
              <a:extLst>
                <a:ext uri="{FF2B5EF4-FFF2-40B4-BE49-F238E27FC236}">
                  <a16:creationId xmlns:a16="http://schemas.microsoft.com/office/drawing/2014/main" id="{16252522-365A-4910-BBDD-06139B242C88}"/>
                </a:ext>
              </a:extLst>
            </p:cNvPr>
            <p:cNvCxnSpPr>
              <a:stCxn id="12" idx="7"/>
              <a:endCxn id="13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43">
              <a:extLst>
                <a:ext uri="{FF2B5EF4-FFF2-40B4-BE49-F238E27FC236}">
                  <a16:creationId xmlns:a16="http://schemas.microsoft.com/office/drawing/2014/main" id="{582F40B5-67B1-4AE0-89F1-4F3BD127F0E7}"/>
                </a:ext>
              </a:extLst>
            </p:cNvPr>
            <p:cNvCxnSpPr>
              <a:stCxn id="14" idx="7"/>
              <a:endCxn id="11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47">
              <a:extLst>
                <a:ext uri="{FF2B5EF4-FFF2-40B4-BE49-F238E27FC236}">
                  <a16:creationId xmlns:a16="http://schemas.microsoft.com/office/drawing/2014/main" id="{5C7F956F-BE7F-46CA-9EBA-DE3D1D2DB080}"/>
                </a:ext>
              </a:extLst>
            </p:cNvPr>
            <p:cNvCxnSpPr>
              <a:stCxn id="17" idx="0"/>
              <a:endCxn id="11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50">
              <a:extLst>
                <a:ext uri="{FF2B5EF4-FFF2-40B4-BE49-F238E27FC236}">
                  <a16:creationId xmlns:a16="http://schemas.microsoft.com/office/drawing/2014/main" id="{A2ACD103-4E3E-4239-AA04-EA893EFA3213}"/>
                </a:ext>
              </a:extLst>
            </p:cNvPr>
            <p:cNvCxnSpPr>
              <a:stCxn id="16" idx="2"/>
              <a:endCxn id="17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54">
              <a:extLst>
                <a:ext uri="{FF2B5EF4-FFF2-40B4-BE49-F238E27FC236}">
                  <a16:creationId xmlns:a16="http://schemas.microsoft.com/office/drawing/2014/main" id="{D36398A1-1A4A-4204-912B-53806514B6D3}"/>
                </a:ext>
              </a:extLst>
            </p:cNvPr>
            <p:cNvCxnSpPr>
              <a:stCxn id="17" idx="4"/>
              <a:endCxn id="13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57">
              <a:extLst>
                <a:ext uri="{FF2B5EF4-FFF2-40B4-BE49-F238E27FC236}">
                  <a16:creationId xmlns:a16="http://schemas.microsoft.com/office/drawing/2014/main" id="{3C8F6A70-EA31-4358-8D78-EACCD4FBD04A}"/>
                </a:ext>
              </a:extLst>
            </p:cNvPr>
            <p:cNvCxnSpPr>
              <a:stCxn id="13" idx="5"/>
              <a:endCxn id="18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0">
              <a:extLst>
                <a:ext uri="{FF2B5EF4-FFF2-40B4-BE49-F238E27FC236}">
                  <a16:creationId xmlns:a16="http://schemas.microsoft.com/office/drawing/2014/main" id="{EE3F4158-455F-4B9D-9115-394165223240}"/>
                </a:ext>
              </a:extLst>
            </p:cNvPr>
            <p:cNvCxnSpPr>
              <a:stCxn id="14" idx="7"/>
              <a:endCxn id="17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63">
              <a:extLst>
                <a:ext uri="{FF2B5EF4-FFF2-40B4-BE49-F238E27FC236}">
                  <a16:creationId xmlns:a16="http://schemas.microsoft.com/office/drawing/2014/main" id="{A2AC0A86-AD2E-42BC-AAEB-2AE4DDA80C32}"/>
                </a:ext>
              </a:extLst>
            </p:cNvPr>
            <p:cNvCxnSpPr>
              <a:stCxn id="14" idx="4"/>
              <a:endCxn id="12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F6E7184-4358-4548-A5BF-1D747125BE73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5" name="直线连接符 70">
              <a:extLst>
                <a:ext uri="{FF2B5EF4-FFF2-40B4-BE49-F238E27FC236}">
                  <a16:creationId xmlns:a16="http://schemas.microsoft.com/office/drawing/2014/main" id="{77E82DE6-A5F0-4F57-B259-BBB2E149E277}"/>
                </a:ext>
              </a:extLst>
            </p:cNvPr>
            <p:cNvCxnSpPr>
              <a:stCxn id="14" idx="5"/>
              <a:endCxn id="19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5">
              <a:extLst>
                <a:ext uri="{FF2B5EF4-FFF2-40B4-BE49-F238E27FC236}">
                  <a16:creationId xmlns:a16="http://schemas.microsoft.com/office/drawing/2014/main" id="{5B11C654-7CBE-4C56-80F7-B3D8BF728FBB}"/>
                </a:ext>
              </a:extLst>
            </p:cNvPr>
            <p:cNvCxnSpPr>
              <a:stCxn id="19" idx="7"/>
              <a:endCxn id="17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8">
              <a:extLst>
                <a:ext uri="{FF2B5EF4-FFF2-40B4-BE49-F238E27FC236}">
                  <a16:creationId xmlns:a16="http://schemas.microsoft.com/office/drawing/2014/main" id="{6A17B0AE-FDA1-4556-819C-45FE8D64A651}"/>
                </a:ext>
              </a:extLst>
            </p:cNvPr>
            <p:cNvCxnSpPr>
              <a:stCxn id="19" idx="6"/>
              <a:endCxn id="13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84">
              <a:extLst>
                <a:ext uri="{FF2B5EF4-FFF2-40B4-BE49-F238E27FC236}">
                  <a16:creationId xmlns:a16="http://schemas.microsoft.com/office/drawing/2014/main" id="{C28D9341-7FFA-4A04-AC6C-D4DCC524F81B}"/>
                </a:ext>
              </a:extLst>
            </p:cNvPr>
            <p:cNvCxnSpPr>
              <a:stCxn id="12" idx="0"/>
              <a:endCxn id="19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91">
              <a:extLst>
                <a:ext uri="{FF2B5EF4-FFF2-40B4-BE49-F238E27FC236}">
                  <a16:creationId xmlns:a16="http://schemas.microsoft.com/office/drawing/2014/main" id="{AD669AE8-E8CA-404A-A6B0-00C1399C6CF4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6FE0217-157E-4597-B6AD-DA0344321345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0BB9FC7-D2EE-42FC-825D-BBBFDB7F6993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4C91D4FB-5CB7-4F92-8FDA-D6B9D0942DD9}"/>
              </a:ext>
            </a:extLst>
          </p:cNvPr>
          <p:cNvSpPr txBox="1"/>
          <p:nvPr/>
        </p:nvSpPr>
        <p:spPr>
          <a:xfrm>
            <a:off x="1899920" y="2733040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a;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559189D-F4AE-45CE-85AB-E8E82A489CD4}"/>
              </a:ext>
            </a:extLst>
          </p:cNvPr>
          <p:cNvSpPr/>
          <p:nvPr/>
        </p:nvSpPr>
        <p:spPr>
          <a:xfrm>
            <a:off x="3780664" y="323362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CAF36C8-1E77-4CE8-B88A-59B62A152EEF}"/>
              </a:ext>
            </a:extLst>
          </p:cNvPr>
          <p:cNvSpPr/>
          <p:nvPr/>
        </p:nvSpPr>
        <p:spPr>
          <a:xfrm>
            <a:off x="4177441" y="323413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C3A6BBB-8226-4897-BE33-3C980E67D752}"/>
              </a:ext>
            </a:extLst>
          </p:cNvPr>
          <p:cNvSpPr/>
          <p:nvPr/>
        </p:nvSpPr>
        <p:spPr>
          <a:xfrm>
            <a:off x="4574218" y="323465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AF3C87-3965-4F48-911A-4988944471EA}"/>
              </a:ext>
            </a:extLst>
          </p:cNvPr>
          <p:cNvSpPr/>
          <p:nvPr/>
        </p:nvSpPr>
        <p:spPr>
          <a:xfrm>
            <a:off x="4970995" y="323516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C826A7F-3159-48B2-B1F3-8A4527BE8081}"/>
              </a:ext>
            </a:extLst>
          </p:cNvPr>
          <p:cNvSpPr/>
          <p:nvPr/>
        </p:nvSpPr>
        <p:spPr>
          <a:xfrm>
            <a:off x="5367772" y="323568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69C6F91-C826-406C-8C32-9BE59A39A095}"/>
              </a:ext>
            </a:extLst>
          </p:cNvPr>
          <p:cNvSpPr/>
          <p:nvPr/>
        </p:nvSpPr>
        <p:spPr>
          <a:xfrm>
            <a:off x="5764549" y="323619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9D050DC-0530-4F4F-A1A7-46E59CD9756B}"/>
              </a:ext>
            </a:extLst>
          </p:cNvPr>
          <p:cNvSpPr/>
          <p:nvPr/>
        </p:nvSpPr>
        <p:spPr>
          <a:xfrm>
            <a:off x="6161326" y="323671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1286BDB-871C-480A-9CF6-0397FE6743BB}"/>
              </a:ext>
            </a:extLst>
          </p:cNvPr>
          <p:cNvSpPr/>
          <p:nvPr/>
        </p:nvSpPr>
        <p:spPr>
          <a:xfrm>
            <a:off x="6558103" y="323722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F14A407-B023-4203-B5E7-FE1533932DD4}"/>
              </a:ext>
            </a:extLst>
          </p:cNvPr>
          <p:cNvSpPr/>
          <p:nvPr/>
        </p:nvSpPr>
        <p:spPr>
          <a:xfrm>
            <a:off x="6954880" y="323774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52EB4A9-08C1-4BCA-B5E9-B92B838AC43F}"/>
              </a:ext>
            </a:extLst>
          </p:cNvPr>
          <p:cNvSpPr/>
          <p:nvPr/>
        </p:nvSpPr>
        <p:spPr>
          <a:xfrm>
            <a:off x="7351654" y="323825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80B1E3A-2141-4B5A-A5BE-5021863F95F5}"/>
              </a:ext>
            </a:extLst>
          </p:cNvPr>
          <p:cNvSpPr txBox="1"/>
          <p:nvPr/>
        </p:nvSpPr>
        <p:spPr>
          <a:xfrm>
            <a:off x="3718561" y="30204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4115013" y="30204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10002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0F74741-8963-44E8-954E-71AFFB93A7EE}"/>
              </a:ext>
            </a:extLst>
          </p:cNvPr>
          <p:cNvSpPr txBox="1"/>
          <p:nvPr/>
        </p:nvSpPr>
        <p:spPr>
          <a:xfrm>
            <a:off x="4511465" y="30204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10003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BD38446-C81C-4752-92BA-077FA52A1AC0}"/>
              </a:ext>
            </a:extLst>
          </p:cNvPr>
          <p:cNvSpPr txBox="1"/>
          <p:nvPr/>
        </p:nvSpPr>
        <p:spPr>
          <a:xfrm>
            <a:off x="4907917" y="30204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10004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E2565A4-20DC-47D1-869A-68040331E943}"/>
              </a:ext>
            </a:extLst>
          </p:cNvPr>
          <p:cNvSpPr txBox="1"/>
          <p:nvPr/>
        </p:nvSpPr>
        <p:spPr>
          <a:xfrm>
            <a:off x="5304369" y="30204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10005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33AE190-68CF-4611-AF7E-859DE011593A}"/>
              </a:ext>
            </a:extLst>
          </p:cNvPr>
          <p:cNvSpPr txBox="1"/>
          <p:nvPr/>
        </p:nvSpPr>
        <p:spPr>
          <a:xfrm>
            <a:off x="5700821" y="30204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10006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192490A-0474-4966-8B0D-4B564FC90989}"/>
              </a:ext>
            </a:extLst>
          </p:cNvPr>
          <p:cNvSpPr txBox="1"/>
          <p:nvPr/>
        </p:nvSpPr>
        <p:spPr>
          <a:xfrm>
            <a:off x="6097273" y="30204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10007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7FEBABA-6B6A-4BC9-B74E-B3108468F7E2}"/>
              </a:ext>
            </a:extLst>
          </p:cNvPr>
          <p:cNvSpPr txBox="1"/>
          <p:nvPr/>
        </p:nvSpPr>
        <p:spPr>
          <a:xfrm>
            <a:off x="6493725" y="30204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10008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A558D23-93AC-4964-B7F6-1AC358896D5B}"/>
              </a:ext>
            </a:extLst>
          </p:cNvPr>
          <p:cNvSpPr txBox="1"/>
          <p:nvPr/>
        </p:nvSpPr>
        <p:spPr>
          <a:xfrm>
            <a:off x="6890177" y="30204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10009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FD9D192-A195-453D-924E-149637DFD2AF}"/>
              </a:ext>
            </a:extLst>
          </p:cNvPr>
          <p:cNvSpPr txBox="1"/>
          <p:nvPr/>
        </p:nvSpPr>
        <p:spPr>
          <a:xfrm>
            <a:off x="7286626" y="3020497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99B23DD-7551-452F-8F42-59092D22987F}"/>
              </a:ext>
            </a:extLst>
          </p:cNvPr>
          <p:cNvSpPr txBox="1"/>
          <p:nvPr/>
        </p:nvSpPr>
        <p:spPr>
          <a:xfrm>
            <a:off x="7846320" y="3298641"/>
            <a:ext cx="4019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705BA25-48AB-4779-9107-13C416811CB2}"/>
              </a:ext>
            </a:extLst>
          </p:cNvPr>
          <p:cNvSpPr txBox="1"/>
          <p:nvPr/>
        </p:nvSpPr>
        <p:spPr>
          <a:xfrm>
            <a:off x="4437120" y="3856064"/>
            <a:ext cx="24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D8437FA-1DB5-4C02-93F4-FB8ECE1DB050}"/>
              </a:ext>
            </a:extLst>
          </p:cNvPr>
          <p:cNvSpPr txBox="1"/>
          <p:nvPr/>
        </p:nvSpPr>
        <p:spPr>
          <a:xfrm>
            <a:off x="6789414" y="3886221"/>
            <a:ext cx="502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右大括号 73">
            <a:extLst>
              <a:ext uri="{FF2B5EF4-FFF2-40B4-BE49-F238E27FC236}">
                <a16:creationId xmlns:a16="http://schemas.microsoft.com/office/drawing/2014/main" id="{7351C156-53DD-4AB5-820D-9AF46CCA963B}"/>
              </a:ext>
            </a:extLst>
          </p:cNvPr>
          <p:cNvSpPr/>
          <p:nvPr/>
        </p:nvSpPr>
        <p:spPr>
          <a:xfrm rot="5400000">
            <a:off x="4460995" y="3084978"/>
            <a:ext cx="226445" cy="1315727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右大括号 74">
            <a:extLst>
              <a:ext uri="{FF2B5EF4-FFF2-40B4-BE49-F238E27FC236}">
                <a16:creationId xmlns:a16="http://schemas.microsoft.com/office/drawing/2014/main" id="{578911B1-D2D1-4786-86F0-B137FF3BFFDB}"/>
              </a:ext>
            </a:extLst>
          </p:cNvPr>
          <p:cNvSpPr/>
          <p:nvPr/>
        </p:nvSpPr>
        <p:spPr>
          <a:xfrm rot="5400000">
            <a:off x="6797998" y="3090971"/>
            <a:ext cx="226445" cy="1315727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D4345D2-94EA-4898-A302-D103C9CA164A}"/>
              </a:ext>
            </a:extLst>
          </p:cNvPr>
          <p:cNvSpPr txBox="1"/>
          <p:nvPr/>
        </p:nvSpPr>
        <p:spPr>
          <a:xfrm>
            <a:off x="3811379" y="329864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4E49285-D43A-4CA6-A535-C741AD070CAB}"/>
              </a:ext>
            </a:extLst>
          </p:cNvPr>
          <p:cNvSpPr txBox="1"/>
          <p:nvPr/>
        </p:nvSpPr>
        <p:spPr>
          <a:xfrm>
            <a:off x="3853911" y="4205619"/>
            <a:ext cx="3938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的地址为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，地址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的内容为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类型数据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的地址为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10007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，地址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10007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的内容为指针类型数据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A2C07D3-EDCE-4D22-A1FE-A7C98381A1C0}"/>
              </a:ext>
            </a:extLst>
          </p:cNvPr>
          <p:cNvSpPr/>
          <p:nvPr/>
        </p:nvSpPr>
        <p:spPr>
          <a:xfrm>
            <a:off x="6086315" y="3295606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B21E124-B721-4BF3-86A7-332876AC9DA2}"/>
              </a:ext>
            </a:extLst>
          </p:cNvPr>
          <p:cNvSpPr txBox="1"/>
          <p:nvPr/>
        </p:nvSpPr>
        <p:spPr>
          <a:xfrm>
            <a:off x="1902898" y="3040817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b;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7F208C7-7CE8-4DB7-90B2-497EF345A675}"/>
              </a:ext>
            </a:extLst>
          </p:cNvPr>
          <p:cNvGrpSpPr/>
          <p:nvPr/>
        </p:nvGrpSpPr>
        <p:grpSpPr>
          <a:xfrm>
            <a:off x="507560" y="4829490"/>
            <a:ext cx="1883383" cy="1866675"/>
            <a:chOff x="139882" y="1747473"/>
            <a:chExt cx="2371617" cy="2456002"/>
          </a:xfrm>
        </p:grpSpPr>
        <p:grpSp>
          <p:nvGrpSpPr>
            <p:cNvPr id="82" name="组合 19">
              <a:extLst>
                <a:ext uri="{FF2B5EF4-FFF2-40B4-BE49-F238E27FC236}">
                  <a16:creationId xmlns:a16="http://schemas.microsoft.com/office/drawing/2014/main" id="{2A902337-B852-4317-A24E-DD094FEF4436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5E2DFB2F-D377-444E-9F95-575D48ABAB0F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D7EF19-B4B1-4CC9-ACD2-51B898E6405D}"/>
                  </a:ext>
                </a:extLst>
              </p:cNvPr>
              <p:cNvSpPr/>
              <p:nvPr/>
            </p:nvSpPr>
            <p:spPr>
              <a:xfrm>
                <a:off x="1331651" y="1865965"/>
                <a:ext cx="36000" cy="108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3" name="组合 2">
              <a:extLst>
                <a:ext uri="{FF2B5EF4-FFF2-40B4-BE49-F238E27FC236}">
                  <a16:creationId xmlns:a16="http://schemas.microsoft.com/office/drawing/2014/main" id="{94AE1046-E759-42B0-838F-A2601631949A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6AEE6D4-4C43-49C6-833D-243B1A20C294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2316BFE-7671-4F67-94BF-48EE6EAC94D9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定义指针变量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512B01C-C50B-4083-9416-9C877EEC7758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1</a:t>
                </a:r>
                <a:endParaRPr lang="zh-CN" altLang="en-US" sz="3998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206B264C-B799-4ABE-903F-DE93799A3FEC}"/>
              </a:ext>
            </a:extLst>
          </p:cNvPr>
          <p:cNvSpPr txBox="1"/>
          <p:nvPr/>
        </p:nvSpPr>
        <p:spPr>
          <a:xfrm>
            <a:off x="3799642" y="5034504"/>
            <a:ext cx="175560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 *指针变量名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1DF1595-168B-46BA-B3E9-764B2A8FA43C}"/>
              </a:ext>
            </a:extLst>
          </p:cNvPr>
          <p:cNvSpPr txBox="1"/>
          <p:nvPr/>
        </p:nvSpPr>
        <p:spPr>
          <a:xfrm>
            <a:off x="3332358" y="3287788"/>
            <a:ext cx="4019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692284" y="5473005"/>
            <a:ext cx="82347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）类型名表示指针变量用来指定对应变量的数据类型。让系统知道对应地址的数据在内存中占的字节数和存放方式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）*表示变量时一个指针类型的变量。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）指针变量只能存放指针，不能直接将一个数值赋值给指针变量。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*p = &amp;a;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在定义指针变量时，可以同时该指针变量初始化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59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82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43923" y="1505415"/>
            <a:ext cx="56909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取地址运算符。例如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获取变量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指针运算符。例如*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表示指针变量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指向的对象，与定义时不同。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AF3C87-3965-4F48-911A-4988944471EA}"/>
              </a:ext>
            </a:extLst>
          </p:cNvPr>
          <p:cNvSpPr/>
          <p:nvPr/>
        </p:nvSpPr>
        <p:spPr>
          <a:xfrm>
            <a:off x="4176161" y="3486930"/>
            <a:ext cx="868914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5387" y="38820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1212" y="3123735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1244996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3973" y="34880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8304" y="383369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3334" y="3494280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1244996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2AF3C87-3965-4F48-911A-4988944471EA}"/>
              </a:ext>
            </a:extLst>
          </p:cNvPr>
          <p:cNvSpPr/>
          <p:nvPr/>
        </p:nvSpPr>
        <p:spPr>
          <a:xfrm>
            <a:off x="5490611" y="3490105"/>
            <a:ext cx="868914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62162" y="3111035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1244988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AF3C87-3965-4F48-911A-4988944471EA}"/>
              </a:ext>
            </a:extLst>
          </p:cNvPr>
          <p:cNvSpPr/>
          <p:nvPr/>
        </p:nvSpPr>
        <p:spPr>
          <a:xfrm>
            <a:off x="4881011" y="4966480"/>
            <a:ext cx="868914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16062" y="4603285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68823" y="496755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92147" y="533743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7F208C7-7CE8-4DB7-90B2-497EF345A675}"/>
              </a:ext>
            </a:extLst>
          </p:cNvPr>
          <p:cNvGrpSpPr/>
          <p:nvPr/>
        </p:nvGrpSpPr>
        <p:grpSpPr>
          <a:xfrm>
            <a:off x="674829" y="1506426"/>
            <a:ext cx="1883383" cy="1866675"/>
            <a:chOff x="139882" y="1747473"/>
            <a:chExt cx="2371617" cy="2456002"/>
          </a:xfrm>
        </p:grpSpPr>
        <p:grpSp>
          <p:nvGrpSpPr>
            <p:cNvPr id="28" name="组合 19">
              <a:extLst>
                <a:ext uri="{FF2B5EF4-FFF2-40B4-BE49-F238E27FC236}">
                  <a16:creationId xmlns:a16="http://schemas.microsoft.com/office/drawing/2014/main" id="{2A902337-B852-4317-A24E-DD094FEF4436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E2DFB2F-D377-444E-9F95-575D48ABAB0F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AD7EF19-B4B1-4CC9-ACD2-51B898E6405D}"/>
                  </a:ext>
                </a:extLst>
              </p:cNvPr>
              <p:cNvSpPr/>
              <p:nvPr/>
            </p:nvSpPr>
            <p:spPr>
              <a:xfrm>
                <a:off x="1331651" y="1865965"/>
                <a:ext cx="36000" cy="108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94AE1046-E759-42B0-838F-A2601631949A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6AEE6D4-4C43-49C6-833D-243B1A20C294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0" cy="1017295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文本框 84">
                <a:extLst>
                  <a:ext uri="{FF2B5EF4-FFF2-40B4-BE49-F238E27FC236}">
                    <a16:creationId xmlns:a16="http://schemas.microsoft.com/office/drawing/2014/main" id="{12316BFE-7671-4F67-94BF-48EE6EAC94D9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引用指针变量</a:t>
                </a:r>
              </a:p>
            </p:txBody>
          </p:sp>
          <p:sp>
            <p:nvSpPr>
              <p:cNvPr id="32" name="文本框 85">
                <a:extLst>
                  <a:ext uri="{FF2B5EF4-FFF2-40B4-BE49-F238E27FC236}">
                    <a16:creationId xmlns:a16="http://schemas.microsoft.com/office/drawing/2014/main" id="{4512B01C-C50B-4083-9416-9C877EEC7758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2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04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82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7F208C7-7CE8-4DB7-90B2-497EF345A675}"/>
              </a:ext>
            </a:extLst>
          </p:cNvPr>
          <p:cNvGrpSpPr/>
          <p:nvPr/>
        </p:nvGrpSpPr>
        <p:grpSpPr>
          <a:xfrm>
            <a:off x="591014" y="1406066"/>
            <a:ext cx="2074127" cy="1866675"/>
            <a:chOff x="-7787" y="1747473"/>
            <a:chExt cx="2611808" cy="2456002"/>
          </a:xfrm>
        </p:grpSpPr>
        <p:grpSp>
          <p:nvGrpSpPr>
            <p:cNvPr id="11" name="组合 19">
              <a:extLst>
                <a:ext uri="{FF2B5EF4-FFF2-40B4-BE49-F238E27FC236}">
                  <a16:creationId xmlns:a16="http://schemas.microsoft.com/office/drawing/2014/main" id="{2A902337-B852-4317-A24E-DD094FEF4436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5E2DFB2F-D377-444E-9F95-575D48ABAB0F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AD7EF19-B4B1-4CC9-ACD2-51B898E6405D}"/>
                  </a:ext>
                </a:extLst>
              </p:cNvPr>
              <p:cNvSpPr/>
              <p:nvPr/>
            </p:nvSpPr>
            <p:spPr>
              <a:xfrm>
                <a:off x="1331651" y="1865965"/>
                <a:ext cx="36000" cy="108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组合 2">
              <a:extLst>
                <a:ext uri="{FF2B5EF4-FFF2-40B4-BE49-F238E27FC236}">
                  <a16:creationId xmlns:a16="http://schemas.microsoft.com/office/drawing/2014/main" id="{94AE1046-E759-42B0-838F-A2601631949A}"/>
                </a:ext>
              </a:extLst>
            </p:cNvPr>
            <p:cNvGrpSpPr/>
            <p:nvPr/>
          </p:nvGrpSpPr>
          <p:grpSpPr>
            <a:xfrm>
              <a:off x="-7787" y="1747473"/>
              <a:ext cx="2611808" cy="1113235"/>
              <a:chOff x="1047808" y="2849165"/>
              <a:chExt cx="2612447" cy="1113296"/>
            </a:xfrm>
            <a:solidFill>
              <a:srgbClr val="00B050"/>
            </a:solidFill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6AEE6D4-4C43-49C6-833D-243B1A20C294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0" cy="1017295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文本框 84">
                <a:extLst>
                  <a:ext uri="{FF2B5EF4-FFF2-40B4-BE49-F238E27FC236}">
                    <a16:creationId xmlns:a16="http://schemas.microsoft.com/office/drawing/2014/main" id="{12316BFE-7671-4F67-94BF-48EE6EAC94D9}"/>
                  </a:ext>
                </a:extLst>
              </p:cNvPr>
              <p:cNvSpPr txBox="1"/>
              <p:nvPr/>
            </p:nvSpPr>
            <p:spPr>
              <a:xfrm>
                <a:off x="1047808" y="3508053"/>
                <a:ext cx="2612447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函数传递指针变量</a:t>
                </a:r>
              </a:p>
            </p:txBody>
          </p:sp>
          <p:sp>
            <p:nvSpPr>
              <p:cNvPr id="15" name="文本框 85">
                <a:extLst>
                  <a:ext uri="{FF2B5EF4-FFF2-40B4-BE49-F238E27FC236}">
                    <a16:creationId xmlns:a16="http://schemas.microsoft.com/office/drawing/2014/main" id="{4512B01C-C50B-4083-9416-9C877EEC7758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3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754350" y="1594624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也可以在函数的参数传递过程中传递指针变量。</a:t>
            </a:r>
          </a:p>
        </p:txBody>
      </p:sp>
      <p:sp>
        <p:nvSpPr>
          <p:cNvPr id="19" name="矩形 18"/>
          <p:cNvSpPr/>
          <p:nvPr/>
        </p:nvSpPr>
        <p:spPr>
          <a:xfrm>
            <a:off x="1906859" y="3710009"/>
            <a:ext cx="184731" cy="307777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18732" y="3178098"/>
            <a:ext cx="970156" cy="5129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8663" y="37356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4684" y="2826327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1244996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77440" y="329184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88553" y="3729407"/>
            <a:ext cx="184731" cy="307777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00426" y="3197496"/>
            <a:ext cx="970156" cy="5129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0357" y="375505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6378" y="2845725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59134" y="3311238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42881" y="5707834"/>
            <a:ext cx="184731" cy="307777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54754" y="5175923"/>
            <a:ext cx="970156" cy="5129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44685" y="5733484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p_1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13956" y="5273040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1244996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24575" y="5727232"/>
            <a:ext cx="184731" cy="307777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36448" y="5195321"/>
            <a:ext cx="970156" cy="5129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26379" y="5752882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p_2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62400" y="530906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484401" y="3632423"/>
            <a:ext cx="184731" cy="307777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696274" y="3100512"/>
            <a:ext cx="970156" cy="5129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86205" y="3658073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266095" y="3651821"/>
            <a:ext cx="184731" cy="307777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477968" y="3119910"/>
            <a:ext cx="970156" cy="5129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67899" y="367747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08372" y="3233651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498255" y="5408576"/>
            <a:ext cx="184731" cy="307777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10128" y="4876665"/>
            <a:ext cx="970156" cy="51295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00059" y="54342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363287" y="2643447"/>
            <a:ext cx="4206240" cy="3707477"/>
          </a:xfrm>
          <a:prstGeom prst="rect">
            <a:avLst/>
          </a:prstGeom>
          <a:ln>
            <a:solidFill>
              <a:srgbClr val="FFFF0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059259" y="3862409"/>
            <a:ext cx="184731" cy="307777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320444" y="2662845"/>
            <a:ext cx="4206240" cy="3707477"/>
          </a:xfrm>
          <a:prstGeom prst="rect">
            <a:avLst/>
          </a:prstGeom>
          <a:ln>
            <a:solidFill>
              <a:srgbClr val="FFFF0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08466" y="6483723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82248" y="646986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ff()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03919" y="330015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1244996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 118">
            <a:extLst>
              <a:ext uri="{FF2B5EF4-FFF2-40B4-BE49-F238E27FC236}">
                <a16:creationId xmlns:a16="http://schemas.microsoft.com/office/drawing/2014/main" id="{D0D9BACF-3E5D-4E05-887A-5C05F0609E67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61E86B2-59C0-4215-87C9-A2E037330482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E6B7110A-DA9D-4220-B13E-721357466981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08C6518F-7BA1-4BEC-9E15-68E1D874FB78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C1C9386E-F492-4AFD-A5B2-086F075C257E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B05F3DC2-D215-40B6-83A3-AAE962CD0512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11E3191-CE49-4BDD-9196-3A9BB2B25136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88277E3-ECB7-4B78-9ABF-0A9322124C0B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E7D2C03-9A29-4499-93C4-7494353F819B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565C4E9-30FA-4FE8-9535-E2EFDBCE7BCE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5508768-9138-4B2A-86B8-9877469D9B19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D2485D6C-B6C7-481C-ADFF-0B5AA7C82775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A224F37-422B-4FB9-A193-EE028A63FB12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70" name="直线连接符 16">
              <a:extLst>
                <a:ext uri="{FF2B5EF4-FFF2-40B4-BE49-F238E27FC236}">
                  <a16:creationId xmlns:a16="http://schemas.microsoft.com/office/drawing/2014/main" id="{F91F25C6-5099-418F-9BD9-2F4F38C74093}"/>
                </a:ext>
              </a:extLst>
            </p:cNvPr>
            <p:cNvCxnSpPr>
              <a:stCxn id="53" idx="5"/>
              <a:endCxn id="6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7">
              <a:extLst>
                <a:ext uri="{FF2B5EF4-FFF2-40B4-BE49-F238E27FC236}">
                  <a16:creationId xmlns:a16="http://schemas.microsoft.com/office/drawing/2014/main" id="{02DF5333-08DC-46BE-9CE1-85D05C30CAE2}"/>
                </a:ext>
              </a:extLst>
            </p:cNvPr>
            <p:cNvCxnSpPr>
              <a:stCxn id="57" idx="7"/>
              <a:endCxn id="6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21">
              <a:extLst>
                <a:ext uri="{FF2B5EF4-FFF2-40B4-BE49-F238E27FC236}">
                  <a16:creationId xmlns:a16="http://schemas.microsoft.com/office/drawing/2014/main" id="{104E33FA-9064-4CEB-8346-098541325F69}"/>
                </a:ext>
              </a:extLst>
            </p:cNvPr>
            <p:cNvCxnSpPr>
              <a:stCxn id="65" idx="7"/>
              <a:endCxn id="6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28">
              <a:extLst>
                <a:ext uri="{FF2B5EF4-FFF2-40B4-BE49-F238E27FC236}">
                  <a16:creationId xmlns:a16="http://schemas.microsoft.com/office/drawing/2014/main" id="{16252522-365A-4910-BBDD-06139B242C88}"/>
                </a:ext>
              </a:extLst>
            </p:cNvPr>
            <p:cNvCxnSpPr>
              <a:stCxn id="56" idx="7"/>
              <a:endCxn id="57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43">
              <a:extLst>
                <a:ext uri="{FF2B5EF4-FFF2-40B4-BE49-F238E27FC236}">
                  <a16:creationId xmlns:a16="http://schemas.microsoft.com/office/drawing/2014/main" id="{582F40B5-67B1-4AE0-89F1-4F3BD127F0E7}"/>
                </a:ext>
              </a:extLst>
            </p:cNvPr>
            <p:cNvCxnSpPr>
              <a:stCxn id="58" idx="7"/>
              <a:endCxn id="53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47">
              <a:extLst>
                <a:ext uri="{FF2B5EF4-FFF2-40B4-BE49-F238E27FC236}">
                  <a16:creationId xmlns:a16="http://schemas.microsoft.com/office/drawing/2014/main" id="{5C7F956F-BE7F-46CA-9EBA-DE3D1D2DB080}"/>
                </a:ext>
              </a:extLst>
            </p:cNvPr>
            <p:cNvCxnSpPr>
              <a:stCxn id="64" idx="0"/>
              <a:endCxn id="53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50">
              <a:extLst>
                <a:ext uri="{FF2B5EF4-FFF2-40B4-BE49-F238E27FC236}">
                  <a16:creationId xmlns:a16="http://schemas.microsoft.com/office/drawing/2014/main" id="{A2ACD103-4E3E-4239-AA04-EA893EFA3213}"/>
                </a:ext>
              </a:extLst>
            </p:cNvPr>
            <p:cNvCxnSpPr>
              <a:stCxn id="63" idx="2"/>
              <a:endCxn id="6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54">
              <a:extLst>
                <a:ext uri="{FF2B5EF4-FFF2-40B4-BE49-F238E27FC236}">
                  <a16:creationId xmlns:a16="http://schemas.microsoft.com/office/drawing/2014/main" id="{D36398A1-1A4A-4204-912B-53806514B6D3}"/>
                </a:ext>
              </a:extLst>
            </p:cNvPr>
            <p:cNvCxnSpPr>
              <a:stCxn id="64" idx="4"/>
              <a:endCxn id="57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57">
              <a:extLst>
                <a:ext uri="{FF2B5EF4-FFF2-40B4-BE49-F238E27FC236}">
                  <a16:creationId xmlns:a16="http://schemas.microsoft.com/office/drawing/2014/main" id="{3C8F6A70-EA31-4358-8D78-EACCD4FBD04A}"/>
                </a:ext>
              </a:extLst>
            </p:cNvPr>
            <p:cNvCxnSpPr>
              <a:stCxn id="57" idx="5"/>
              <a:endCxn id="6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60">
              <a:extLst>
                <a:ext uri="{FF2B5EF4-FFF2-40B4-BE49-F238E27FC236}">
                  <a16:creationId xmlns:a16="http://schemas.microsoft.com/office/drawing/2014/main" id="{EE3F4158-455F-4B9D-9115-394165223240}"/>
                </a:ext>
              </a:extLst>
            </p:cNvPr>
            <p:cNvCxnSpPr>
              <a:stCxn id="58" idx="7"/>
              <a:endCxn id="6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63">
              <a:extLst>
                <a:ext uri="{FF2B5EF4-FFF2-40B4-BE49-F238E27FC236}">
                  <a16:creationId xmlns:a16="http://schemas.microsoft.com/office/drawing/2014/main" id="{A2AC0A86-AD2E-42BC-AAEB-2AE4DDA80C32}"/>
                </a:ext>
              </a:extLst>
            </p:cNvPr>
            <p:cNvCxnSpPr>
              <a:stCxn id="58" idx="4"/>
              <a:endCxn id="56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F6E7184-4358-4548-A5BF-1D747125BE73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82" name="直线连接符 70">
              <a:extLst>
                <a:ext uri="{FF2B5EF4-FFF2-40B4-BE49-F238E27FC236}">
                  <a16:creationId xmlns:a16="http://schemas.microsoft.com/office/drawing/2014/main" id="{77E82DE6-A5F0-4F57-B259-BBB2E149E277}"/>
                </a:ext>
              </a:extLst>
            </p:cNvPr>
            <p:cNvCxnSpPr>
              <a:stCxn id="58" idx="5"/>
              <a:endCxn id="6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75">
              <a:extLst>
                <a:ext uri="{FF2B5EF4-FFF2-40B4-BE49-F238E27FC236}">
                  <a16:creationId xmlns:a16="http://schemas.microsoft.com/office/drawing/2014/main" id="{5B11C654-7CBE-4C56-80F7-B3D8BF728FBB}"/>
                </a:ext>
              </a:extLst>
            </p:cNvPr>
            <p:cNvCxnSpPr>
              <a:stCxn id="66" idx="7"/>
              <a:endCxn id="6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78">
              <a:extLst>
                <a:ext uri="{FF2B5EF4-FFF2-40B4-BE49-F238E27FC236}">
                  <a16:creationId xmlns:a16="http://schemas.microsoft.com/office/drawing/2014/main" id="{6A17B0AE-FDA1-4556-819C-45FE8D64A651}"/>
                </a:ext>
              </a:extLst>
            </p:cNvPr>
            <p:cNvCxnSpPr>
              <a:stCxn id="66" idx="6"/>
              <a:endCxn id="57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C28D9341-7FFA-4A04-AC6C-D4DCC524F81B}"/>
                </a:ext>
              </a:extLst>
            </p:cNvPr>
            <p:cNvCxnSpPr>
              <a:stCxn id="56" idx="0"/>
              <a:endCxn id="6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91">
              <a:extLst>
                <a:ext uri="{FF2B5EF4-FFF2-40B4-BE49-F238E27FC236}">
                  <a16:creationId xmlns:a16="http://schemas.microsoft.com/office/drawing/2014/main" id="{AD669AE8-E8CA-404A-A6B0-00C1399C6CF4}"/>
                </a:ext>
              </a:extLst>
            </p:cNvPr>
            <p:cNvCxnSpPr>
              <a:stCxn id="56" idx="6"/>
              <a:endCxn id="6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6FE0217-157E-4597-B6AD-DA0344321345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80BB9FC7-D2EE-42FC-825D-BBBFDB7F6993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4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82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BCED5BD-A22D-4E9D-9A92-4E024D29D80D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43EDEF6A-0D09-41C9-AA85-F89C08B5A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5144DA-9220-41F5-87CB-BC56F3807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D31C34-EFF2-4134-88B6-B9204C48D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3D7C3B-85C8-4AB0-84ED-2F65E276E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BE9C77DF-C93F-4E25-9AEC-F2EF66E38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solidFill>
                    <a:srgbClr val="FFFFFF"/>
                  </a:solidFill>
                  <a:latin typeface="Impact" pitchFamily="34" charset="0"/>
                </a:rPr>
                <a:t>7.3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A1A7A4C-8F64-4FFC-80CF-A8E2B3CDD212}"/>
              </a:ext>
            </a:extLst>
          </p:cNvPr>
          <p:cNvSpPr txBox="1"/>
          <p:nvPr/>
        </p:nvSpPr>
        <p:spPr>
          <a:xfrm>
            <a:off x="5084946" y="932963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 和 数组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2413223-1A5A-4621-A3F8-B1BBFB32D920}"/>
              </a:ext>
            </a:extLst>
          </p:cNvPr>
          <p:cNvGrpSpPr/>
          <p:nvPr/>
        </p:nvGrpSpPr>
        <p:grpSpPr>
          <a:xfrm>
            <a:off x="344769" y="1889344"/>
            <a:ext cx="1883383" cy="1866675"/>
            <a:chOff x="139882" y="1747473"/>
            <a:chExt cx="2371617" cy="2456002"/>
          </a:xfrm>
        </p:grpSpPr>
        <p:grpSp>
          <p:nvGrpSpPr>
            <p:cNvPr id="11" name="组合 19">
              <a:extLst>
                <a:ext uri="{FF2B5EF4-FFF2-40B4-BE49-F238E27FC236}">
                  <a16:creationId xmlns:a16="http://schemas.microsoft.com/office/drawing/2014/main" id="{8FCB7E3F-601A-41CA-8216-9442F825563F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32303A6E-2E75-4581-A846-FC48DF0707F4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4A5CBBA-D6C1-43A8-BBD5-4742F09BC3B0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组合 2">
              <a:extLst>
                <a:ext uri="{FF2B5EF4-FFF2-40B4-BE49-F238E27FC236}">
                  <a16:creationId xmlns:a16="http://schemas.microsoft.com/office/drawing/2014/main" id="{BEB991DC-02D0-4879-AD25-24D14A2DE140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99BFACC-D545-4B10-83A0-09BF00F64619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文本框 12">
                <a:extLst>
                  <a:ext uri="{FF2B5EF4-FFF2-40B4-BE49-F238E27FC236}">
                    <a16:creationId xmlns:a16="http://schemas.microsoft.com/office/drawing/2014/main" id="{F22D1F48-B5E4-493B-8555-0D666D3BD0B5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数组元素的指针</a:t>
                </a:r>
              </a:p>
            </p:txBody>
          </p:sp>
          <p:sp>
            <p:nvSpPr>
              <p:cNvPr id="15" name="文本框 13">
                <a:extLst>
                  <a:ext uri="{FF2B5EF4-FFF2-40B4-BE49-F238E27FC236}">
                    <a16:creationId xmlns:a16="http://schemas.microsoft.com/office/drawing/2014/main" id="{F8183AAA-F250-48A5-80E7-27C0B098E9E1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1</a:t>
                </a:r>
                <a:endParaRPr lang="zh-CN" altLang="en-US" sz="3998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531327" y="2152185"/>
            <a:ext cx="5929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变量有地址，同样的数组元素也有地址，也可以通过指针指向数组元素。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604608" y="2746746"/>
            <a:ext cx="5032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数组名代表数组中第一个元素的地址。并不是代表整个数组。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559189D-F4AE-45CE-85AB-E8E82A489CD4}"/>
              </a:ext>
            </a:extLst>
          </p:cNvPr>
          <p:cNvSpPr/>
          <p:nvPr/>
        </p:nvSpPr>
        <p:spPr>
          <a:xfrm>
            <a:off x="2598944" y="343930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CAF36C8-1E77-4CE8-B88A-59B62A152EEF}"/>
              </a:ext>
            </a:extLst>
          </p:cNvPr>
          <p:cNvSpPr/>
          <p:nvPr/>
        </p:nvSpPr>
        <p:spPr>
          <a:xfrm>
            <a:off x="2995721" y="343981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3A6BBB-8226-4897-BE33-3C980E67D752}"/>
              </a:ext>
            </a:extLst>
          </p:cNvPr>
          <p:cNvSpPr/>
          <p:nvPr/>
        </p:nvSpPr>
        <p:spPr>
          <a:xfrm>
            <a:off x="3392498" y="344033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AF3C87-3965-4F48-911A-4988944471EA}"/>
              </a:ext>
            </a:extLst>
          </p:cNvPr>
          <p:cNvSpPr/>
          <p:nvPr/>
        </p:nvSpPr>
        <p:spPr>
          <a:xfrm>
            <a:off x="3789275" y="344084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826A7F-3159-48B2-B1F3-8A4527BE8081}"/>
              </a:ext>
            </a:extLst>
          </p:cNvPr>
          <p:cNvSpPr/>
          <p:nvPr/>
        </p:nvSpPr>
        <p:spPr>
          <a:xfrm>
            <a:off x="4186052" y="344136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9C6F91-C826-406C-8C32-9BE59A39A095}"/>
              </a:ext>
            </a:extLst>
          </p:cNvPr>
          <p:cNvSpPr/>
          <p:nvPr/>
        </p:nvSpPr>
        <p:spPr>
          <a:xfrm>
            <a:off x="4582829" y="344187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9D050DC-0530-4F4F-A1A7-46E59CD9756B}"/>
              </a:ext>
            </a:extLst>
          </p:cNvPr>
          <p:cNvSpPr/>
          <p:nvPr/>
        </p:nvSpPr>
        <p:spPr>
          <a:xfrm>
            <a:off x="4979606" y="344239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286BDB-871C-480A-9CF6-0397FE6743BB}"/>
              </a:ext>
            </a:extLst>
          </p:cNvPr>
          <p:cNvSpPr/>
          <p:nvPr/>
        </p:nvSpPr>
        <p:spPr>
          <a:xfrm>
            <a:off x="5376383" y="344290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F14A407-B023-4203-B5E7-FE1533932DD4}"/>
              </a:ext>
            </a:extLst>
          </p:cNvPr>
          <p:cNvSpPr/>
          <p:nvPr/>
        </p:nvSpPr>
        <p:spPr>
          <a:xfrm>
            <a:off x="5773160" y="344342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2EB4A9-08C1-4BCA-B5E9-B92B838AC43F}"/>
              </a:ext>
            </a:extLst>
          </p:cNvPr>
          <p:cNvSpPr/>
          <p:nvPr/>
        </p:nvSpPr>
        <p:spPr>
          <a:xfrm>
            <a:off x="6169934" y="344393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52">
            <a:extLst>
              <a:ext uri="{FF2B5EF4-FFF2-40B4-BE49-F238E27FC236}">
                <a16:creationId xmlns:a16="http://schemas.microsoft.com/office/drawing/2014/main" id="{C80B1E3A-2141-4B5A-A5BE-5021863F95F5}"/>
              </a:ext>
            </a:extLst>
          </p:cNvPr>
          <p:cNvSpPr txBox="1"/>
          <p:nvPr/>
        </p:nvSpPr>
        <p:spPr>
          <a:xfrm>
            <a:off x="2501202" y="3270625"/>
            <a:ext cx="667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2886900" y="327062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75">
            <a:extLst>
              <a:ext uri="{FF2B5EF4-FFF2-40B4-BE49-F238E27FC236}">
                <a16:creationId xmlns:a16="http://schemas.microsoft.com/office/drawing/2014/main" id="{FD4345D2-94EA-4898-A302-D103C9CA164A}"/>
              </a:ext>
            </a:extLst>
          </p:cNvPr>
          <p:cNvSpPr txBox="1"/>
          <p:nvPr/>
        </p:nvSpPr>
        <p:spPr>
          <a:xfrm>
            <a:off x="2629659" y="3504319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2C07D3-EDCE-4D22-A1FE-A7C98381A1C0}"/>
              </a:ext>
            </a:extLst>
          </p:cNvPr>
          <p:cNvSpPr/>
          <p:nvPr/>
        </p:nvSpPr>
        <p:spPr>
          <a:xfrm>
            <a:off x="5825036" y="3514062"/>
            <a:ext cx="260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89">
            <a:extLst>
              <a:ext uri="{FF2B5EF4-FFF2-40B4-BE49-F238E27FC236}">
                <a16:creationId xmlns:a16="http://schemas.microsoft.com/office/drawing/2014/main" id="{21DF1595-168B-46BA-B3E9-764B2A8FA43C}"/>
              </a:ext>
            </a:extLst>
          </p:cNvPr>
          <p:cNvSpPr txBox="1"/>
          <p:nvPr/>
        </p:nvSpPr>
        <p:spPr>
          <a:xfrm>
            <a:off x="2150638" y="3493466"/>
            <a:ext cx="4019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3288185" y="327062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3689470" y="327062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1244983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4090755" y="327062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4492040" y="327062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1244985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4893325" y="327062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5294610" y="327062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5695895" y="327062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6097180" y="327062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1244989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559189D-F4AE-45CE-85AB-E8E82A489CD4}"/>
              </a:ext>
            </a:extLst>
          </p:cNvPr>
          <p:cNvSpPr/>
          <p:nvPr/>
        </p:nvSpPr>
        <p:spPr>
          <a:xfrm>
            <a:off x="6572969" y="3439070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CAF36C8-1E77-4CE8-B88A-59B62A152EEF}"/>
              </a:ext>
            </a:extLst>
          </p:cNvPr>
          <p:cNvSpPr/>
          <p:nvPr/>
        </p:nvSpPr>
        <p:spPr>
          <a:xfrm>
            <a:off x="6969746" y="343958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C3A6BBB-8226-4897-BE33-3C980E67D752}"/>
              </a:ext>
            </a:extLst>
          </p:cNvPr>
          <p:cNvSpPr/>
          <p:nvPr/>
        </p:nvSpPr>
        <p:spPr>
          <a:xfrm>
            <a:off x="7366523" y="3440100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2AF3C87-3965-4F48-911A-4988944471EA}"/>
              </a:ext>
            </a:extLst>
          </p:cNvPr>
          <p:cNvSpPr/>
          <p:nvPr/>
        </p:nvSpPr>
        <p:spPr>
          <a:xfrm>
            <a:off x="7763300" y="344061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C826A7F-3159-48B2-B1F3-8A4527BE8081}"/>
              </a:ext>
            </a:extLst>
          </p:cNvPr>
          <p:cNvSpPr/>
          <p:nvPr/>
        </p:nvSpPr>
        <p:spPr>
          <a:xfrm>
            <a:off x="8160077" y="3441130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69C6F91-C826-406C-8C32-9BE59A39A095}"/>
              </a:ext>
            </a:extLst>
          </p:cNvPr>
          <p:cNvSpPr/>
          <p:nvPr/>
        </p:nvSpPr>
        <p:spPr>
          <a:xfrm>
            <a:off x="8556854" y="344164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D050DC-0530-4F4F-A1A7-46E59CD9756B}"/>
              </a:ext>
            </a:extLst>
          </p:cNvPr>
          <p:cNvSpPr/>
          <p:nvPr/>
        </p:nvSpPr>
        <p:spPr>
          <a:xfrm>
            <a:off x="8953631" y="3442160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1286BDB-871C-480A-9CF6-0397FE6743BB}"/>
              </a:ext>
            </a:extLst>
          </p:cNvPr>
          <p:cNvSpPr/>
          <p:nvPr/>
        </p:nvSpPr>
        <p:spPr>
          <a:xfrm>
            <a:off x="9350408" y="344267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F14A407-B023-4203-B5E7-FE1533932DD4}"/>
              </a:ext>
            </a:extLst>
          </p:cNvPr>
          <p:cNvSpPr/>
          <p:nvPr/>
        </p:nvSpPr>
        <p:spPr>
          <a:xfrm>
            <a:off x="9747185" y="3443190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52EB4A9-08C1-4BCA-B5E9-B92B838AC43F}"/>
              </a:ext>
            </a:extLst>
          </p:cNvPr>
          <p:cNvSpPr/>
          <p:nvPr/>
        </p:nvSpPr>
        <p:spPr>
          <a:xfrm>
            <a:off x="10143959" y="344370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52">
            <a:extLst>
              <a:ext uri="{FF2B5EF4-FFF2-40B4-BE49-F238E27FC236}">
                <a16:creationId xmlns:a16="http://schemas.microsoft.com/office/drawing/2014/main" id="{C80B1E3A-2141-4B5A-A5BE-5021863F95F5}"/>
              </a:ext>
            </a:extLst>
          </p:cNvPr>
          <p:cNvSpPr txBox="1"/>
          <p:nvPr/>
        </p:nvSpPr>
        <p:spPr>
          <a:xfrm>
            <a:off x="6475227" y="3279919"/>
            <a:ext cx="667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6860925" y="3279919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2">
            <a:extLst>
              <a:ext uri="{FF2B5EF4-FFF2-40B4-BE49-F238E27FC236}">
                <a16:creationId xmlns:a16="http://schemas.microsoft.com/office/drawing/2014/main" id="{299B23DD-7551-452F-8F42-59092D22987F}"/>
              </a:ext>
            </a:extLst>
          </p:cNvPr>
          <p:cNvSpPr txBox="1"/>
          <p:nvPr/>
        </p:nvSpPr>
        <p:spPr>
          <a:xfrm>
            <a:off x="10638625" y="3513613"/>
            <a:ext cx="4019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5">
            <a:extLst>
              <a:ext uri="{FF2B5EF4-FFF2-40B4-BE49-F238E27FC236}">
                <a16:creationId xmlns:a16="http://schemas.microsoft.com/office/drawing/2014/main" id="{FD4345D2-94EA-4898-A302-D103C9CA164A}"/>
              </a:ext>
            </a:extLst>
          </p:cNvPr>
          <p:cNvSpPr txBox="1"/>
          <p:nvPr/>
        </p:nvSpPr>
        <p:spPr>
          <a:xfrm>
            <a:off x="7406804" y="3496189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A2C07D3-EDCE-4D22-A1FE-A7C98381A1C0}"/>
              </a:ext>
            </a:extLst>
          </p:cNvPr>
          <p:cNvSpPr/>
          <p:nvPr/>
        </p:nvSpPr>
        <p:spPr>
          <a:xfrm>
            <a:off x="9021495" y="3482003"/>
            <a:ext cx="260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7262210" y="3279919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7663495" y="3279919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1244993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8064780" y="3279919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8466065" y="3279919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1244995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8867350" y="3279919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9268635" y="3279919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9669920" y="3279919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53">
            <a:extLst>
              <a:ext uri="{FF2B5EF4-FFF2-40B4-BE49-F238E27FC236}">
                <a16:creationId xmlns:a16="http://schemas.microsoft.com/office/drawing/2014/main" id="{3B0FD75B-5071-45A8-85EF-D3FDBC190502}"/>
              </a:ext>
            </a:extLst>
          </p:cNvPr>
          <p:cNvSpPr txBox="1"/>
          <p:nvPr/>
        </p:nvSpPr>
        <p:spPr>
          <a:xfrm>
            <a:off x="10071205" y="3279919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1244999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75">
            <a:extLst>
              <a:ext uri="{FF2B5EF4-FFF2-40B4-BE49-F238E27FC236}">
                <a16:creationId xmlns:a16="http://schemas.microsoft.com/office/drawing/2014/main" id="{FD4345D2-94EA-4898-A302-D103C9CA164A}"/>
              </a:ext>
            </a:extLst>
          </p:cNvPr>
          <p:cNvSpPr txBox="1"/>
          <p:nvPr/>
        </p:nvSpPr>
        <p:spPr>
          <a:xfrm>
            <a:off x="4237526" y="349642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47950" y="37528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14600" y="39528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&amp;a[0]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52413223-1A5A-4621-A3F8-B1BBFB32D920}"/>
              </a:ext>
            </a:extLst>
          </p:cNvPr>
          <p:cNvGrpSpPr/>
          <p:nvPr/>
        </p:nvGrpSpPr>
        <p:grpSpPr>
          <a:xfrm>
            <a:off x="207237" y="4383502"/>
            <a:ext cx="2112217" cy="1866675"/>
            <a:chOff x="13504" y="1747473"/>
            <a:chExt cx="2659772" cy="2456002"/>
          </a:xfrm>
        </p:grpSpPr>
        <p:grpSp>
          <p:nvGrpSpPr>
            <p:cNvPr id="89" name="组合 19">
              <a:extLst>
                <a:ext uri="{FF2B5EF4-FFF2-40B4-BE49-F238E27FC236}">
                  <a16:creationId xmlns:a16="http://schemas.microsoft.com/office/drawing/2014/main" id="{8FCB7E3F-601A-41CA-8216-9442F825563F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32303A6E-2E75-4581-A846-FC48DF0707F4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4A5CBBA-D6C1-43A8-BBD5-4742F09BC3B0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0" name="组合 2">
              <a:extLst>
                <a:ext uri="{FF2B5EF4-FFF2-40B4-BE49-F238E27FC236}">
                  <a16:creationId xmlns:a16="http://schemas.microsoft.com/office/drawing/2014/main" id="{BEB991DC-02D0-4879-AD25-24D14A2DE140}"/>
                </a:ext>
              </a:extLst>
            </p:cNvPr>
            <p:cNvGrpSpPr/>
            <p:nvPr/>
          </p:nvGrpSpPr>
          <p:grpSpPr>
            <a:xfrm>
              <a:off x="13504" y="1747473"/>
              <a:ext cx="2659772" cy="1113235"/>
              <a:chOff x="1069103" y="2849165"/>
              <a:chExt cx="2660424" cy="1113296"/>
            </a:xfrm>
            <a:solidFill>
              <a:srgbClr val="00B050"/>
            </a:solidFill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99BFACC-D545-4B10-83A0-09BF00F64619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2" name="文本框 12">
                <a:extLst>
                  <a:ext uri="{FF2B5EF4-FFF2-40B4-BE49-F238E27FC236}">
                    <a16:creationId xmlns:a16="http://schemas.microsoft.com/office/drawing/2014/main" id="{F22D1F48-B5E4-493B-8555-0D666D3BD0B5}"/>
                  </a:ext>
                </a:extLst>
              </p:cNvPr>
              <p:cNvSpPr txBox="1"/>
              <p:nvPr/>
            </p:nvSpPr>
            <p:spPr>
              <a:xfrm>
                <a:off x="1069103" y="3566744"/>
                <a:ext cx="2660424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数组元素的指针运算</a:t>
                </a:r>
              </a:p>
            </p:txBody>
          </p:sp>
          <p:sp>
            <p:nvSpPr>
              <p:cNvPr id="93" name="文本框 13">
                <a:extLst>
                  <a:ext uri="{FF2B5EF4-FFF2-40B4-BE49-F238E27FC236}">
                    <a16:creationId xmlns:a16="http://schemas.microsoft.com/office/drawing/2014/main" id="{F8183AAA-F250-48A5-80E7-27C0B098E9E1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2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96" name="TextBox 95"/>
          <p:cNvSpPr txBox="1"/>
          <p:nvPr/>
        </p:nvSpPr>
        <p:spPr>
          <a:xfrm>
            <a:off x="2564773" y="4482792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时，可以对指针进行加减运算；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77012" y="4795027"/>
            <a:ext cx="784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p+1: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指向同一个数组中的下一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个元素地址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不是地址数值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根据定义的类型大小增加。（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-1: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指向同一个数组中的上一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个元素地址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不是地址数值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根据定义的类型大小减小。（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858383" y="5421700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= &amp;a[0], p+3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a[3]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的地址，也等效于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a+3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43556" y="5854394"/>
            <a:ext cx="5913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*(p+3)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地址的数组元素。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实际是变址运算符，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等效为*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63381" y="6338354"/>
            <a:ext cx="6173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数组中的元素，则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p1-p2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的结果为之间的元素个数。</a:t>
            </a:r>
          </a:p>
        </p:txBody>
      </p:sp>
      <p:sp>
        <p:nvSpPr>
          <p:cNvPr id="83" name="饼形 82"/>
          <p:cNvSpPr/>
          <p:nvPr/>
        </p:nvSpPr>
        <p:spPr>
          <a:xfrm>
            <a:off x="2433320" y="4860636"/>
            <a:ext cx="456961" cy="432792"/>
          </a:xfrm>
          <a:prstGeom prst="pie">
            <a:avLst>
              <a:gd name="adj1" fmla="val 0"/>
              <a:gd name="adj2" fmla="val 19492067"/>
            </a:avLst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 118">
            <a:extLst>
              <a:ext uri="{FF2B5EF4-FFF2-40B4-BE49-F238E27FC236}">
                <a16:creationId xmlns:a16="http://schemas.microsoft.com/office/drawing/2014/main" id="{D0D9BACF-3E5D-4E05-887A-5C05F0609E67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761E86B2-59C0-4215-87C9-A2E037330482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6B7110A-DA9D-4220-B13E-721357466981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08C6518F-7BA1-4BEC-9E15-68E1D874FB78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C1C9386E-F492-4AFD-A5B2-086F075C257E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B05F3DC2-D215-40B6-83A3-AAE962CD0512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A11E3191-CE49-4BDD-9196-3A9BB2B25136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688277E3-ECB7-4B78-9ABF-0A9322124C0B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3E7D2C03-9A29-4499-93C4-7494353F819B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2565C4E9-30FA-4FE8-9535-E2EFDBCE7BCE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C5508768-9138-4B2A-86B8-9877469D9B19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D2485D6C-B6C7-481C-ADFF-0B5AA7C82775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8A224F37-422B-4FB9-A193-EE028A63FB12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120" name="直线连接符 16">
              <a:extLst>
                <a:ext uri="{FF2B5EF4-FFF2-40B4-BE49-F238E27FC236}">
                  <a16:creationId xmlns:a16="http://schemas.microsoft.com/office/drawing/2014/main" id="{F91F25C6-5099-418F-9BD9-2F4F38C74093}"/>
                </a:ext>
              </a:extLst>
            </p:cNvPr>
            <p:cNvCxnSpPr>
              <a:stCxn id="108" idx="5"/>
              <a:endCxn id="11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连接符 17">
              <a:extLst>
                <a:ext uri="{FF2B5EF4-FFF2-40B4-BE49-F238E27FC236}">
                  <a16:creationId xmlns:a16="http://schemas.microsoft.com/office/drawing/2014/main" id="{02DF5333-08DC-46BE-9CE1-85D05C30CAE2}"/>
                </a:ext>
              </a:extLst>
            </p:cNvPr>
            <p:cNvCxnSpPr>
              <a:stCxn id="110" idx="7"/>
              <a:endCxn id="11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21">
              <a:extLst>
                <a:ext uri="{FF2B5EF4-FFF2-40B4-BE49-F238E27FC236}">
                  <a16:creationId xmlns:a16="http://schemas.microsoft.com/office/drawing/2014/main" id="{104E33FA-9064-4CEB-8346-098541325F69}"/>
                </a:ext>
              </a:extLst>
            </p:cNvPr>
            <p:cNvCxnSpPr>
              <a:stCxn id="115" idx="7"/>
              <a:endCxn id="11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连接符 28">
              <a:extLst>
                <a:ext uri="{FF2B5EF4-FFF2-40B4-BE49-F238E27FC236}">
                  <a16:creationId xmlns:a16="http://schemas.microsoft.com/office/drawing/2014/main" id="{16252522-365A-4910-BBDD-06139B242C88}"/>
                </a:ext>
              </a:extLst>
            </p:cNvPr>
            <p:cNvCxnSpPr>
              <a:stCxn id="109" idx="7"/>
              <a:endCxn id="110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连接符 43">
              <a:extLst>
                <a:ext uri="{FF2B5EF4-FFF2-40B4-BE49-F238E27FC236}">
                  <a16:creationId xmlns:a16="http://schemas.microsoft.com/office/drawing/2014/main" id="{582F40B5-67B1-4AE0-89F1-4F3BD127F0E7}"/>
                </a:ext>
              </a:extLst>
            </p:cNvPr>
            <p:cNvCxnSpPr>
              <a:stCxn id="111" idx="7"/>
              <a:endCxn id="108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47">
              <a:extLst>
                <a:ext uri="{FF2B5EF4-FFF2-40B4-BE49-F238E27FC236}">
                  <a16:creationId xmlns:a16="http://schemas.microsoft.com/office/drawing/2014/main" id="{5C7F956F-BE7F-46CA-9EBA-DE3D1D2DB080}"/>
                </a:ext>
              </a:extLst>
            </p:cNvPr>
            <p:cNvCxnSpPr>
              <a:stCxn id="114" idx="0"/>
              <a:endCxn id="108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连接符 50">
              <a:extLst>
                <a:ext uri="{FF2B5EF4-FFF2-40B4-BE49-F238E27FC236}">
                  <a16:creationId xmlns:a16="http://schemas.microsoft.com/office/drawing/2014/main" id="{A2ACD103-4E3E-4239-AA04-EA893EFA3213}"/>
                </a:ext>
              </a:extLst>
            </p:cNvPr>
            <p:cNvCxnSpPr>
              <a:stCxn id="113" idx="2"/>
              <a:endCxn id="11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54">
              <a:extLst>
                <a:ext uri="{FF2B5EF4-FFF2-40B4-BE49-F238E27FC236}">
                  <a16:creationId xmlns:a16="http://schemas.microsoft.com/office/drawing/2014/main" id="{D36398A1-1A4A-4204-912B-53806514B6D3}"/>
                </a:ext>
              </a:extLst>
            </p:cNvPr>
            <p:cNvCxnSpPr>
              <a:stCxn id="114" idx="4"/>
              <a:endCxn id="110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57">
              <a:extLst>
                <a:ext uri="{FF2B5EF4-FFF2-40B4-BE49-F238E27FC236}">
                  <a16:creationId xmlns:a16="http://schemas.microsoft.com/office/drawing/2014/main" id="{3C8F6A70-EA31-4358-8D78-EACCD4FBD04A}"/>
                </a:ext>
              </a:extLst>
            </p:cNvPr>
            <p:cNvCxnSpPr>
              <a:stCxn id="110" idx="5"/>
              <a:endCxn id="11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60">
              <a:extLst>
                <a:ext uri="{FF2B5EF4-FFF2-40B4-BE49-F238E27FC236}">
                  <a16:creationId xmlns:a16="http://schemas.microsoft.com/office/drawing/2014/main" id="{EE3F4158-455F-4B9D-9115-394165223240}"/>
                </a:ext>
              </a:extLst>
            </p:cNvPr>
            <p:cNvCxnSpPr>
              <a:stCxn id="111" idx="7"/>
              <a:endCxn id="11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连接符 63">
              <a:extLst>
                <a:ext uri="{FF2B5EF4-FFF2-40B4-BE49-F238E27FC236}">
                  <a16:creationId xmlns:a16="http://schemas.microsoft.com/office/drawing/2014/main" id="{A2AC0A86-AD2E-42BC-AAEB-2AE4DDA80C32}"/>
                </a:ext>
              </a:extLst>
            </p:cNvPr>
            <p:cNvCxnSpPr>
              <a:stCxn id="111" idx="4"/>
              <a:endCxn id="109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1F6E7184-4358-4548-A5BF-1D747125BE73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132" name="直线连接符 70">
              <a:extLst>
                <a:ext uri="{FF2B5EF4-FFF2-40B4-BE49-F238E27FC236}">
                  <a16:creationId xmlns:a16="http://schemas.microsoft.com/office/drawing/2014/main" id="{77E82DE6-A5F0-4F57-B259-BBB2E149E277}"/>
                </a:ext>
              </a:extLst>
            </p:cNvPr>
            <p:cNvCxnSpPr>
              <a:stCxn id="111" idx="5"/>
              <a:endCxn id="11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连接符 75">
              <a:extLst>
                <a:ext uri="{FF2B5EF4-FFF2-40B4-BE49-F238E27FC236}">
                  <a16:creationId xmlns:a16="http://schemas.microsoft.com/office/drawing/2014/main" id="{5B11C654-7CBE-4C56-80F7-B3D8BF728FBB}"/>
                </a:ext>
              </a:extLst>
            </p:cNvPr>
            <p:cNvCxnSpPr>
              <a:stCxn id="116" idx="7"/>
              <a:endCxn id="11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连接符 78">
              <a:extLst>
                <a:ext uri="{FF2B5EF4-FFF2-40B4-BE49-F238E27FC236}">
                  <a16:creationId xmlns:a16="http://schemas.microsoft.com/office/drawing/2014/main" id="{6A17B0AE-FDA1-4556-819C-45FE8D64A651}"/>
                </a:ext>
              </a:extLst>
            </p:cNvPr>
            <p:cNvCxnSpPr>
              <a:stCxn id="116" idx="6"/>
              <a:endCxn id="110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连接符 84">
              <a:extLst>
                <a:ext uri="{FF2B5EF4-FFF2-40B4-BE49-F238E27FC236}">
                  <a16:creationId xmlns:a16="http://schemas.microsoft.com/office/drawing/2014/main" id="{C28D9341-7FFA-4A04-AC6C-D4DCC524F81B}"/>
                </a:ext>
              </a:extLst>
            </p:cNvPr>
            <p:cNvCxnSpPr>
              <a:stCxn id="109" idx="0"/>
              <a:endCxn id="11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连接符 91">
              <a:extLst>
                <a:ext uri="{FF2B5EF4-FFF2-40B4-BE49-F238E27FC236}">
                  <a16:creationId xmlns:a16="http://schemas.microsoft.com/office/drawing/2014/main" id="{AD669AE8-E8CA-404A-A6B0-00C1399C6CF4}"/>
                </a:ext>
              </a:extLst>
            </p:cNvPr>
            <p:cNvCxnSpPr>
              <a:stCxn id="109" idx="6"/>
              <a:endCxn id="11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86FE0217-157E-4597-B6AD-DA0344321345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80BB9FC7-D2EE-42FC-825D-BBBFDB7F6993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139" name="饼形 138"/>
          <p:cNvSpPr/>
          <p:nvPr/>
        </p:nvSpPr>
        <p:spPr>
          <a:xfrm>
            <a:off x="2433320" y="5348316"/>
            <a:ext cx="456961" cy="432792"/>
          </a:xfrm>
          <a:prstGeom prst="pie">
            <a:avLst>
              <a:gd name="adj1" fmla="val 0"/>
              <a:gd name="adj2" fmla="val 19492067"/>
            </a:avLst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饼形 139"/>
          <p:cNvSpPr/>
          <p:nvPr/>
        </p:nvSpPr>
        <p:spPr>
          <a:xfrm>
            <a:off x="2433320" y="5828376"/>
            <a:ext cx="456961" cy="432792"/>
          </a:xfrm>
          <a:prstGeom prst="pie">
            <a:avLst>
              <a:gd name="adj1" fmla="val 0"/>
              <a:gd name="adj2" fmla="val 19492067"/>
            </a:avLst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饼形 140"/>
          <p:cNvSpPr/>
          <p:nvPr/>
        </p:nvSpPr>
        <p:spPr>
          <a:xfrm>
            <a:off x="2433320" y="6361776"/>
            <a:ext cx="456961" cy="432792"/>
          </a:xfrm>
          <a:prstGeom prst="pie">
            <a:avLst>
              <a:gd name="adj1" fmla="val 0"/>
              <a:gd name="adj2" fmla="val 19492067"/>
            </a:avLst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49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82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2413223-1A5A-4621-A3F8-B1BBFB32D920}"/>
              </a:ext>
            </a:extLst>
          </p:cNvPr>
          <p:cNvGrpSpPr/>
          <p:nvPr/>
        </p:nvGrpSpPr>
        <p:grpSpPr>
          <a:xfrm>
            <a:off x="430261" y="1662604"/>
            <a:ext cx="2112217" cy="1866675"/>
            <a:chOff x="13504" y="1747473"/>
            <a:chExt cx="2659772" cy="2456002"/>
          </a:xfrm>
        </p:grpSpPr>
        <p:grpSp>
          <p:nvGrpSpPr>
            <p:cNvPr id="3" name="组合 19">
              <a:extLst>
                <a:ext uri="{FF2B5EF4-FFF2-40B4-BE49-F238E27FC236}">
                  <a16:creationId xmlns:a16="http://schemas.microsoft.com/office/drawing/2014/main" id="{8FCB7E3F-601A-41CA-8216-9442F825563F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32303A6E-2E75-4581-A846-FC48DF0707F4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4A5CBBA-D6C1-43A8-BBD5-4742F09BC3B0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BEB991DC-02D0-4879-AD25-24D14A2DE140}"/>
                </a:ext>
              </a:extLst>
            </p:cNvPr>
            <p:cNvGrpSpPr/>
            <p:nvPr/>
          </p:nvGrpSpPr>
          <p:grpSpPr>
            <a:xfrm>
              <a:off x="13504" y="1747473"/>
              <a:ext cx="2659772" cy="1113235"/>
              <a:chOff x="1069103" y="2849165"/>
              <a:chExt cx="2660424" cy="1113296"/>
            </a:xfrm>
            <a:solidFill>
              <a:srgbClr val="00B050"/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99BFACC-D545-4B10-83A0-09BF00F64619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文本框 12">
                <a:extLst>
                  <a:ext uri="{FF2B5EF4-FFF2-40B4-BE49-F238E27FC236}">
                    <a16:creationId xmlns:a16="http://schemas.microsoft.com/office/drawing/2014/main" id="{F22D1F48-B5E4-493B-8555-0D666D3BD0B5}"/>
                  </a:ext>
                </a:extLst>
              </p:cNvPr>
              <p:cNvSpPr txBox="1"/>
              <p:nvPr/>
            </p:nvSpPr>
            <p:spPr>
              <a:xfrm>
                <a:off x="1069103" y="3566744"/>
                <a:ext cx="2660424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指针引用数组元素</a:t>
                </a:r>
              </a:p>
            </p:txBody>
          </p:sp>
          <p:sp>
            <p:nvSpPr>
              <p:cNvPr id="7" name="文本框 13">
                <a:extLst>
                  <a:ext uri="{FF2B5EF4-FFF2-40B4-BE49-F238E27FC236}">
                    <a16:creationId xmlns:a16="http://schemas.microsoft.com/office/drawing/2014/main" id="{F8183AAA-F250-48A5-80E7-27C0B098E9E1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3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665141" y="2308303"/>
            <a:ext cx="6891630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通过指针的方法引用数组元素的方法：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）下标法   例如：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）指针法   例如：*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或*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是数组名，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是指向数组元素的指针变量。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09747" y="3646450"/>
            <a:ext cx="7292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是数组首元素的地址，是一个常量，不能通过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a++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等方式改变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）当指针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指向数组元素时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带下标的方式。当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= 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,p[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等同于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= &amp;a[2],p[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a[i+2]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 118">
            <a:extLst>
              <a:ext uri="{FF2B5EF4-FFF2-40B4-BE49-F238E27FC236}">
                <a16:creationId xmlns:a16="http://schemas.microsoft.com/office/drawing/2014/main" id="{D0D9BACF-3E5D-4E05-887A-5C05F0609E67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61E86B2-59C0-4215-87C9-A2E037330482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6B7110A-DA9D-4220-B13E-721357466981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8C6518F-7BA1-4BEC-9E15-68E1D874FB78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1C9386E-F492-4AFD-A5B2-086F075C257E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05F3DC2-D215-40B6-83A3-AAE962CD0512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11E3191-CE49-4BDD-9196-3A9BB2B25136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88277E3-ECB7-4B78-9ABF-0A9322124C0B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E7D2C03-9A29-4499-93C4-7494353F819B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565C4E9-30FA-4FE8-9535-E2EFDBCE7BCE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5508768-9138-4B2A-86B8-9877469D9B19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485D6C-B6C7-481C-ADFF-0B5AA7C82775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A224F37-422B-4FB9-A193-EE028A63FB12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5" name="直线连接符 16">
              <a:extLst>
                <a:ext uri="{FF2B5EF4-FFF2-40B4-BE49-F238E27FC236}">
                  <a16:creationId xmlns:a16="http://schemas.microsoft.com/office/drawing/2014/main" id="{F91F25C6-5099-418F-9BD9-2F4F38C74093}"/>
                </a:ext>
              </a:extLst>
            </p:cNvPr>
            <p:cNvCxnSpPr>
              <a:stCxn id="13" idx="5"/>
              <a:endCxn id="18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7">
              <a:extLst>
                <a:ext uri="{FF2B5EF4-FFF2-40B4-BE49-F238E27FC236}">
                  <a16:creationId xmlns:a16="http://schemas.microsoft.com/office/drawing/2014/main" id="{02DF5333-08DC-46BE-9CE1-85D05C30CAE2}"/>
                </a:ext>
              </a:extLst>
            </p:cNvPr>
            <p:cNvCxnSpPr>
              <a:stCxn id="15" idx="7"/>
              <a:endCxn id="18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1">
              <a:extLst>
                <a:ext uri="{FF2B5EF4-FFF2-40B4-BE49-F238E27FC236}">
                  <a16:creationId xmlns:a16="http://schemas.microsoft.com/office/drawing/2014/main" id="{104E33FA-9064-4CEB-8346-098541325F69}"/>
                </a:ext>
              </a:extLst>
            </p:cNvPr>
            <p:cNvCxnSpPr>
              <a:stCxn id="20" idx="7"/>
              <a:endCxn id="18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8">
              <a:extLst>
                <a:ext uri="{FF2B5EF4-FFF2-40B4-BE49-F238E27FC236}">
                  <a16:creationId xmlns:a16="http://schemas.microsoft.com/office/drawing/2014/main" id="{16252522-365A-4910-BBDD-06139B242C88}"/>
                </a:ext>
              </a:extLst>
            </p:cNvPr>
            <p:cNvCxnSpPr>
              <a:stCxn id="14" idx="7"/>
              <a:endCxn id="15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43">
              <a:extLst>
                <a:ext uri="{FF2B5EF4-FFF2-40B4-BE49-F238E27FC236}">
                  <a16:creationId xmlns:a16="http://schemas.microsoft.com/office/drawing/2014/main" id="{582F40B5-67B1-4AE0-89F1-4F3BD127F0E7}"/>
                </a:ext>
              </a:extLst>
            </p:cNvPr>
            <p:cNvCxnSpPr>
              <a:stCxn id="16" idx="7"/>
              <a:endCxn id="13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47">
              <a:extLst>
                <a:ext uri="{FF2B5EF4-FFF2-40B4-BE49-F238E27FC236}">
                  <a16:creationId xmlns:a16="http://schemas.microsoft.com/office/drawing/2014/main" id="{5C7F956F-BE7F-46CA-9EBA-DE3D1D2DB080}"/>
                </a:ext>
              </a:extLst>
            </p:cNvPr>
            <p:cNvCxnSpPr>
              <a:stCxn id="19" idx="0"/>
              <a:endCxn id="13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50">
              <a:extLst>
                <a:ext uri="{FF2B5EF4-FFF2-40B4-BE49-F238E27FC236}">
                  <a16:creationId xmlns:a16="http://schemas.microsoft.com/office/drawing/2014/main" id="{A2ACD103-4E3E-4239-AA04-EA893EFA3213}"/>
                </a:ext>
              </a:extLst>
            </p:cNvPr>
            <p:cNvCxnSpPr>
              <a:stCxn id="18" idx="2"/>
              <a:endCxn id="19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54">
              <a:extLst>
                <a:ext uri="{FF2B5EF4-FFF2-40B4-BE49-F238E27FC236}">
                  <a16:creationId xmlns:a16="http://schemas.microsoft.com/office/drawing/2014/main" id="{D36398A1-1A4A-4204-912B-53806514B6D3}"/>
                </a:ext>
              </a:extLst>
            </p:cNvPr>
            <p:cNvCxnSpPr>
              <a:stCxn id="19" idx="4"/>
              <a:endCxn id="15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57">
              <a:extLst>
                <a:ext uri="{FF2B5EF4-FFF2-40B4-BE49-F238E27FC236}">
                  <a16:creationId xmlns:a16="http://schemas.microsoft.com/office/drawing/2014/main" id="{3C8F6A70-EA31-4358-8D78-EACCD4FBD04A}"/>
                </a:ext>
              </a:extLst>
            </p:cNvPr>
            <p:cNvCxnSpPr>
              <a:stCxn id="15" idx="5"/>
              <a:endCxn id="20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60">
              <a:extLst>
                <a:ext uri="{FF2B5EF4-FFF2-40B4-BE49-F238E27FC236}">
                  <a16:creationId xmlns:a16="http://schemas.microsoft.com/office/drawing/2014/main" id="{EE3F4158-455F-4B9D-9115-394165223240}"/>
                </a:ext>
              </a:extLst>
            </p:cNvPr>
            <p:cNvCxnSpPr>
              <a:stCxn id="16" idx="7"/>
              <a:endCxn id="19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63">
              <a:extLst>
                <a:ext uri="{FF2B5EF4-FFF2-40B4-BE49-F238E27FC236}">
                  <a16:creationId xmlns:a16="http://schemas.microsoft.com/office/drawing/2014/main" id="{A2AC0A86-AD2E-42BC-AAEB-2AE4DDA80C32}"/>
                </a:ext>
              </a:extLst>
            </p:cNvPr>
            <p:cNvCxnSpPr>
              <a:stCxn id="16" idx="4"/>
              <a:endCxn id="14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F6E7184-4358-4548-A5BF-1D747125BE73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7" name="直线连接符 70">
              <a:extLst>
                <a:ext uri="{FF2B5EF4-FFF2-40B4-BE49-F238E27FC236}">
                  <a16:creationId xmlns:a16="http://schemas.microsoft.com/office/drawing/2014/main" id="{77E82DE6-A5F0-4F57-B259-BBB2E149E277}"/>
                </a:ext>
              </a:extLst>
            </p:cNvPr>
            <p:cNvCxnSpPr>
              <a:stCxn id="16" idx="5"/>
              <a:endCxn id="21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>
              <a:extLst>
                <a:ext uri="{FF2B5EF4-FFF2-40B4-BE49-F238E27FC236}">
                  <a16:creationId xmlns:a16="http://schemas.microsoft.com/office/drawing/2014/main" id="{5B11C654-7CBE-4C56-80F7-B3D8BF728FBB}"/>
                </a:ext>
              </a:extLst>
            </p:cNvPr>
            <p:cNvCxnSpPr>
              <a:stCxn id="21" idx="7"/>
              <a:endCxn id="19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8">
              <a:extLst>
                <a:ext uri="{FF2B5EF4-FFF2-40B4-BE49-F238E27FC236}">
                  <a16:creationId xmlns:a16="http://schemas.microsoft.com/office/drawing/2014/main" id="{6A17B0AE-FDA1-4556-819C-45FE8D64A651}"/>
                </a:ext>
              </a:extLst>
            </p:cNvPr>
            <p:cNvCxnSpPr>
              <a:stCxn id="21" idx="6"/>
              <a:endCxn id="15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84">
              <a:extLst>
                <a:ext uri="{FF2B5EF4-FFF2-40B4-BE49-F238E27FC236}">
                  <a16:creationId xmlns:a16="http://schemas.microsoft.com/office/drawing/2014/main" id="{C28D9341-7FFA-4A04-AC6C-D4DCC524F81B}"/>
                </a:ext>
              </a:extLst>
            </p:cNvPr>
            <p:cNvCxnSpPr>
              <a:stCxn id="14" idx="0"/>
              <a:endCxn id="21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91">
              <a:extLst>
                <a:ext uri="{FF2B5EF4-FFF2-40B4-BE49-F238E27FC236}">
                  <a16:creationId xmlns:a16="http://schemas.microsoft.com/office/drawing/2014/main" id="{AD669AE8-E8CA-404A-A6B0-00C1399C6CF4}"/>
                </a:ext>
              </a:extLst>
            </p:cNvPr>
            <p:cNvCxnSpPr>
              <a:stCxn id="14" idx="6"/>
              <a:endCxn id="20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6FE0217-157E-4597-B6AD-DA0344321345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0BB9FC7-D2EE-42FC-825D-BBBFDB7F6993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33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82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2413223-1A5A-4621-A3F8-B1BBFB32D920}"/>
              </a:ext>
            </a:extLst>
          </p:cNvPr>
          <p:cNvGrpSpPr/>
          <p:nvPr/>
        </p:nvGrpSpPr>
        <p:grpSpPr>
          <a:xfrm>
            <a:off x="184601" y="1457887"/>
            <a:ext cx="2112217" cy="1866675"/>
            <a:chOff x="13504" y="1747473"/>
            <a:chExt cx="2659772" cy="2456002"/>
          </a:xfrm>
        </p:grpSpPr>
        <p:grpSp>
          <p:nvGrpSpPr>
            <p:cNvPr id="3" name="组合 19">
              <a:extLst>
                <a:ext uri="{FF2B5EF4-FFF2-40B4-BE49-F238E27FC236}">
                  <a16:creationId xmlns:a16="http://schemas.microsoft.com/office/drawing/2014/main" id="{8FCB7E3F-601A-41CA-8216-9442F825563F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32303A6E-2E75-4581-A846-FC48DF0707F4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4A5CBBA-D6C1-43A8-BBD5-4742F09BC3B0}"/>
                  </a:ext>
                </a:extLst>
              </p:cNvPr>
              <p:cNvSpPr/>
              <p:nvPr/>
            </p:nvSpPr>
            <p:spPr>
              <a:xfrm>
                <a:off x="1331651" y="1597980"/>
                <a:ext cx="36000" cy="10800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BEB991DC-02D0-4879-AD25-24D14A2DE140}"/>
                </a:ext>
              </a:extLst>
            </p:cNvPr>
            <p:cNvGrpSpPr/>
            <p:nvPr/>
          </p:nvGrpSpPr>
          <p:grpSpPr>
            <a:xfrm>
              <a:off x="13504" y="1747473"/>
              <a:ext cx="2659772" cy="1113235"/>
              <a:chOff x="1069103" y="2849165"/>
              <a:chExt cx="2660424" cy="1113296"/>
            </a:xfrm>
            <a:solidFill>
              <a:srgbClr val="00B050"/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99BFACC-D545-4B10-83A0-09BF00F64619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文本框 12">
                <a:extLst>
                  <a:ext uri="{FF2B5EF4-FFF2-40B4-BE49-F238E27FC236}">
                    <a16:creationId xmlns:a16="http://schemas.microsoft.com/office/drawing/2014/main" id="{F22D1F48-B5E4-493B-8555-0D666D3BD0B5}"/>
                  </a:ext>
                </a:extLst>
              </p:cNvPr>
              <p:cNvSpPr txBox="1"/>
              <p:nvPr/>
            </p:nvSpPr>
            <p:spPr>
              <a:xfrm>
                <a:off x="1069103" y="3566744"/>
                <a:ext cx="2660424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函数传递指针</a:t>
                </a:r>
              </a:p>
            </p:txBody>
          </p:sp>
          <p:sp>
            <p:nvSpPr>
              <p:cNvPr id="7" name="文本框 13">
                <a:extLst>
                  <a:ext uri="{FF2B5EF4-FFF2-40B4-BE49-F238E27FC236}">
                    <a16:creationId xmlns:a16="http://schemas.microsoft.com/office/drawing/2014/main" id="{F8183AAA-F250-48A5-80E7-27C0B098E9E1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4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692245" y="1261517"/>
            <a:ext cx="6934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函数参数为数组这一节强调，函数如果传递数组名时，传递的是数组首地址，且如果形参数组中各元素的值发生变化，则实参数组元素的值也跟着改变。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9799" y="3206891"/>
            <a:ext cx="1425390" cy="11695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…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1309" y="3171408"/>
            <a:ext cx="1109599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…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ff(a)      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…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3310054" y="3458428"/>
            <a:ext cx="2613659" cy="43687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0619" y="3111717"/>
            <a:ext cx="123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的值复制给形参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6F8D47D-740E-46FE-927F-3E791119BB58}"/>
              </a:ext>
            </a:extLst>
          </p:cNvPr>
          <p:cNvSpPr/>
          <p:nvPr/>
        </p:nvSpPr>
        <p:spPr>
          <a:xfrm>
            <a:off x="7641874" y="279530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717365-EA7D-468B-8B9E-C15536153C7F}"/>
              </a:ext>
            </a:extLst>
          </p:cNvPr>
          <p:cNvSpPr/>
          <p:nvPr/>
        </p:nvSpPr>
        <p:spPr>
          <a:xfrm>
            <a:off x="8038651" y="279581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96F480-3530-4424-B484-E4AB03AC89C1}"/>
              </a:ext>
            </a:extLst>
          </p:cNvPr>
          <p:cNvSpPr/>
          <p:nvPr/>
        </p:nvSpPr>
        <p:spPr>
          <a:xfrm>
            <a:off x="8435428" y="279633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0183EEF-EE21-449D-831B-34216D4BD5C9}"/>
              </a:ext>
            </a:extLst>
          </p:cNvPr>
          <p:cNvSpPr/>
          <p:nvPr/>
        </p:nvSpPr>
        <p:spPr>
          <a:xfrm>
            <a:off x="8832205" y="279684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B0DA22-5553-4C84-85E5-5C1C157D74ED}"/>
              </a:ext>
            </a:extLst>
          </p:cNvPr>
          <p:cNvSpPr/>
          <p:nvPr/>
        </p:nvSpPr>
        <p:spPr>
          <a:xfrm>
            <a:off x="9228982" y="279736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629D2C-C0F2-4429-B110-1BBCF1FCBEEB}"/>
              </a:ext>
            </a:extLst>
          </p:cNvPr>
          <p:cNvSpPr/>
          <p:nvPr/>
        </p:nvSpPr>
        <p:spPr>
          <a:xfrm>
            <a:off x="9625759" y="279787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1D9AF2-9C83-4396-AE3A-A0268D509A98}"/>
              </a:ext>
            </a:extLst>
          </p:cNvPr>
          <p:cNvSpPr/>
          <p:nvPr/>
        </p:nvSpPr>
        <p:spPr>
          <a:xfrm>
            <a:off x="10022536" y="279839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7570903" y="2620276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81">
            <a:extLst>
              <a:ext uri="{FF2B5EF4-FFF2-40B4-BE49-F238E27FC236}">
                <a16:creationId xmlns:a16="http://schemas.microsoft.com/office/drawing/2014/main" id="{1C05F641-BF8A-497F-93F5-A0655A693673}"/>
              </a:ext>
            </a:extLst>
          </p:cNvPr>
          <p:cNvSpPr txBox="1"/>
          <p:nvPr/>
        </p:nvSpPr>
        <p:spPr>
          <a:xfrm>
            <a:off x="7658091" y="2814668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     e      o      g     e     a      m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82">
            <a:extLst>
              <a:ext uri="{FF2B5EF4-FFF2-40B4-BE49-F238E27FC236}">
                <a16:creationId xmlns:a16="http://schemas.microsoft.com/office/drawing/2014/main" id="{56C10A8C-F918-44D2-8623-2979765F1FFA}"/>
              </a:ext>
            </a:extLst>
          </p:cNvPr>
          <p:cNvSpPr txBox="1"/>
          <p:nvPr/>
        </p:nvSpPr>
        <p:spPr>
          <a:xfrm>
            <a:off x="7579771" y="3144924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83">
            <a:extLst>
              <a:ext uri="{FF2B5EF4-FFF2-40B4-BE49-F238E27FC236}">
                <a16:creationId xmlns:a16="http://schemas.microsoft.com/office/drawing/2014/main" id="{7BE55FD7-F66B-45ED-A1B5-BFB825C803F3}"/>
              </a:ext>
            </a:extLst>
          </p:cNvPr>
          <p:cNvSpPr txBox="1"/>
          <p:nvPr/>
        </p:nvSpPr>
        <p:spPr>
          <a:xfrm>
            <a:off x="7976223" y="3144924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84">
            <a:extLst>
              <a:ext uri="{FF2B5EF4-FFF2-40B4-BE49-F238E27FC236}">
                <a16:creationId xmlns:a16="http://schemas.microsoft.com/office/drawing/2014/main" id="{7987365F-99EC-44EA-83A9-5F7B31E27980}"/>
              </a:ext>
            </a:extLst>
          </p:cNvPr>
          <p:cNvSpPr txBox="1"/>
          <p:nvPr/>
        </p:nvSpPr>
        <p:spPr>
          <a:xfrm>
            <a:off x="8372675" y="3144924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85">
            <a:extLst>
              <a:ext uri="{FF2B5EF4-FFF2-40B4-BE49-F238E27FC236}">
                <a16:creationId xmlns:a16="http://schemas.microsoft.com/office/drawing/2014/main" id="{366DCBAA-1E62-4762-BD00-5595B7D08657}"/>
              </a:ext>
            </a:extLst>
          </p:cNvPr>
          <p:cNvSpPr txBox="1"/>
          <p:nvPr/>
        </p:nvSpPr>
        <p:spPr>
          <a:xfrm>
            <a:off x="8769127" y="3144924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a[3]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86">
            <a:extLst>
              <a:ext uri="{FF2B5EF4-FFF2-40B4-BE49-F238E27FC236}">
                <a16:creationId xmlns:a16="http://schemas.microsoft.com/office/drawing/2014/main" id="{5C2390DE-D8C0-40FC-BE2F-41CBB668B27A}"/>
              </a:ext>
            </a:extLst>
          </p:cNvPr>
          <p:cNvSpPr txBox="1"/>
          <p:nvPr/>
        </p:nvSpPr>
        <p:spPr>
          <a:xfrm>
            <a:off x="9165579" y="3144924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a[4]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87">
            <a:extLst>
              <a:ext uri="{FF2B5EF4-FFF2-40B4-BE49-F238E27FC236}">
                <a16:creationId xmlns:a16="http://schemas.microsoft.com/office/drawing/2014/main" id="{330D096C-87F4-495D-BBA9-7840F464EDD3}"/>
              </a:ext>
            </a:extLst>
          </p:cNvPr>
          <p:cNvSpPr txBox="1"/>
          <p:nvPr/>
        </p:nvSpPr>
        <p:spPr>
          <a:xfrm>
            <a:off x="9562031" y="3144924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a[5]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88">
            <a:extLst>
              <a:ext uri="{FF2B5EF4-FFF2-40B4-BE49-F238E27FC236}">
                <a16:creationId xmlns:a16="http://schemas.microsoft.com/office/drawing/2014/main" id="{78DFD025-5442-4880-81BC-81E2690D650B}"/>
              </a:ext>
            </a:extLst>
          </p:cNvPr>
          <p:cNvSpPr txBox="1"/>
          <p:nvPr/>
        </p:nvSpPr>
        <p:spPr>
          <a:xfrm>
            <a:off x="9958483" y="3144924"/>
            <a:ext cx="5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a[6]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7972011" y="2620276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1244993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8373119" y="2620276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8774227" y="2620276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1244995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9175335" y="2620276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9576443" y="2620276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71">
            <a:extLst>
              <a:ext uri="{FF2B5EF4-FFF2-40B4-BE49-F238E27FC236}">
                <a16:creationId xmlns:a16="http://schemas.microsoft.com/office/drawing/2014/main" id="{7126CD26-BD67-40A1-8C81-C449856A04FC}"/>
              </a:ext>
            </a:extLst>
          </p:cNvPr>
          <p:cNvSpPr txBox="1"/>
          <p:nvPr/>
        </p:nvSpPr>
        <p:spPr>
          <a:xfrm>
            <a:off x="9977553" y="2620276"/>
            <a:ext cx="682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1244998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7167601" y="3662077"/>
            <a:ext cx="698749" cy="565066"/>
            <a:chOff x="7167601" y="3662077"/>
            <a:chExt cx="698749" cy="565066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6F8D47D-740E-46FE-927F-3E791119BB58}"/>
                </a:ext>
              </a:extLst>
            </p:cNvPr>
            <p:cNvSpPr/>
            <p:nvPr/>
          </p:nvSpPr>
          <p:spPr>
            <a:xfrm>
              <a:off x="7251349" y="3662077"/>
              <a:ext cx="401945" cy="346511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82">
              <a:extLst>
                <a:ext uri="{FF2B5EF4-FFF2-40B4-BE49-F238E27FC236}">
                  <a16:creationId xmlns:a16="http://schemas.microsoft.com/office/drawing/2014/main" id="{56C10A8C-F918-44D2-8623-2979765F1FFA}"/>
                </a:ext>
              </a:extLst>
            </p:cNvPr>
            <p:cNvSpPr txBox="1"/>
            <p:nvPr/>
          </p:nvSpPr>
          <p:spPr>
            <a:xfrm>
              <a:off x="7274971" y="4011699"/>
              <a:ext cx="5913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框 71">
              <a:extLst>
                <a:ext uri="{FF2B5EF4-FFF2-40B4-BE49-F238E27FC236}">
                  <a16:creationId xmlns:a16="http://schemas.microsoft.com/office/drawing/2014/main" id="{7126CD26-BD67-40A1-8C81-C449856A04FC}"/>
                </a:ext>
              </a:extLst>
            </p:cNvPr>
            <p:cNvSpPr txBox="1"/>
            <p:nvPr/>
          </p:nvSpPr>
          <p:spPr>
            <a:xfrm>
              <a:off x="7167601" y="3734701"/>
              <a:ext cx="6827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1244992</a:t>
              </a: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1" name="直接箭头连接符 60"/>
          <p:cNvCxnSpPr>
            <a:endCxn id="59" idx="1"/>
          </p:cNvCxnSpPr>
          <p:nvPr/>
        </p:nvCxnSpPr>
        <p:spPr>
          <a:xfrm>
            <a:off x="6015153" y="4036277"/>
            <a:ext cx="1259818" cy="8314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组合 118"/>
          <p:cNvGrpSpPr/>
          <p:nvPr/>
        </p:nvGrpSpPr>
        <p:grpSpPr>
          <a:xfrm>
            <a:off x="3043276" y="2528602"/>
            <a:ext cx="698749" cy="565066"/>
            <a:chOff x="3043276" y="2528602"/>
            <a:chExt cx="698749" cy="565066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F8D47D-740E-46FE-927F-3E791119BB58}"/>
                </a:ext>
              </a:extLst>
            </p:cNvPr>
            <p:cNvSpPr/>
            <p:nvPr/>
          </p:nvSpPr>
          <p:spPr>
            <a:xfrm>
              <a:off x="3127024" y="2528602"/>
              <a:ext cx="401945" cy="346511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82">
              <a:extLst>
                <a:ext uri="{FF2B5EF4-FFF2-40B4-BE49-F238E27FC236}">
                  <a16:creationId xmlns:a16="http://schemas.microsoft.com/office/drawing/2014/main" id="{56C10A8C-F918-44D2-8623-2979765F1FFA}"/>
                </a:ext>
              </a:extLst>
            </p:cNvPr>
            <p:cNvSpPr txBox="1"/>
            <p:nvPr/>
          </p:nvSpPr>
          <p:spPr>
            <a:xfrm>
              <a:off x="3150646" y="2878224"/>
              <a:ext cx="5913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71">
              <a:extLst>
                <a:ext uri="{FF2B5EF4-FFF2-40B4-BE49-F238E27FC236}">
                  <a16:creationId xmlns:a16="http://schemas.microsoft.com/office/drawing/2014/main" id="{7126CD26-BD67-40A1-8C81-C449856A04FC}"/>
                </a:ext>
              </a:extLst>
            </p:cNvPr>
            <p:cNvSpPr txBox="1"/>
            <p:nvPr/>
          </p:nvSpPr>
          <p:spPr>
            <a:xfrm>
              <a:off x="3043276" y="2601226"/>
              <a:ext cx="6827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1244992</a:t>
              </a: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7" name="直接箭头连接符 66"/>
          <p:cNvCxnSpPr>
            <a:stCxn id="58" idx="0"/>
            <a:endCxn id="19" idx="1"/>
          </p:cNvCxnSpPr>
          <p:nvPr/>
        </p:nvCxnSpPr>
        <p:spPr>
          <a:xfrm flipV="1">
            <a:off x="7452322" y="2968558"/>
            <a:ext cx="189552" cy="69351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3348153" y="2969477"/>
            <a:ext cx="85725" cy="27622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3"/>
          </p:cNvCxnSpPr>
          <p:nvPr/>
        </p:nvCxnSpPr>
        <p:spPr>
          <a:xfrm>
            <a:off x="3528969" y="2701858"/>
            <a:ext cx="4038759" cy="16284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33803" y="22551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函数内部的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196789" y="4817327"/>
            <a:ext cx="727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形参经过编译后，自动编译为一个指针变量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，因此形参的定义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中括号中可以是任意数值</a:t>
            </a:r>
          </a:p>
        </p:txBody>
      </p:sp>
      <p:sp>
        <p:nvSpPr>
          <p:cNvPr id="79" name="椭圆 78"/>
          <p:cNvSpPr/>
          <p:nvPr/>
        </p:nvSpPr>
        <p:spPr>
          <a:xfrm>
            <a:off x="1883781" y="4884234"/>
            <a:ext cx="122664" cy="1338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85640" y="5787482"/>
            <a:ext cx="2624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函数传递数组一共有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中情况：</a:t>
            </a:r>
          </a:p>
        </p:txBody>
      </p:sp>
      <p:grpSp>
        <p:nvGrpSpPr>
          <p:cNvPr id="81" name="组 118">
            <a:extLst>
              <a:ext uri="{FF2B5EF4-FFF2-40B4-BE49-F238E27FC236}">
                <a16:creationId xmlns:a16="http://schemas.microsoft.com/office/drawing/2014/main" id="{D0D9BACF-3E5D-4E05-887A-5C05F0609E67}"/>
              </a:ext>
            </a:extLst>
          </p:cNvPr>
          <p:cNvGrpSpPr/>
          <p:nvPr/>
        </p:nvGrpSpPr>
        <p:grpSpPr>
          <a:xfrm>
            <a:off x="9400478" y="223025"/>
            <a:ext cx="2609384" cy="2297152"/>
            <a:chOff x="8211887" y="-221648"/>
            <a:chExt cx="5036226" cy="4386805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61E86B2-59C0-4215-87C9-A2E037330482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E6B7110A-DA9D-4220-B13E-721357466981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8C6518F-7BA1-4BEC-9E15-68E1D874FB78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C1C9386E-F492-4AFD-A5B2-086F075C257E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B05F3DC2-D215-40B6-83A3-AAE962CD0512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A11E3191-CE49-4BDD-9196-3A9BB2B25136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688277E3-ECB7-4B78-9ABF-0A9322124C0B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3E7D2C03-9A29-4499-93C4-7494353F819B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565C4E9-30FA-4FE8-9535-E2EFDBCE7BCE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5508768-9138-4B2A-86B8-9877469D9B19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D2485D6C-B6C7-481C-ADFF-0B5AA7C82775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8A224F37-422B-4FB9-A193-EE028A63FB12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94" name="直线连接符 16">
              <a:extLst>
                <a:ext uri="{FF2B5EF4-FFF2-40B4-BE49-F238E27FC236}">
                  <a16:creationId xmlns:a16="http://schemas.microsoft.com/office/drawing/2014/main" id="{F91F25C6-5099-418F-9BD9-2F4F38C74093}"/>
                </a:ext>
              </a:extLst>
            </p:cNvPr>
            <p:cNvCxnSpPr>
              <a:stCxn id="82" idx="5"/>
              <a:endCxn id="87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17">
              <a:extLst>
                <a:ext uri="{FF2B5EF4-FFF2-40B4-BE49-F238E27FC236}">
                  <a16:creationId xmlns:a16="http://schemas.microsoft.com/office/drawing/2014/main" id="{02DF5333-08DC-46BE-9CE1-85D05C30CAE2}"/>
                </a:ext>
              </a:extLst>
            </p:cNvPr>
            <p:cNvCxnSpPr>
              <a:stCxn id="84" idx="7"/>
              <a:endCxn id="87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21">
              <a:extLst>
                <a:ext uri="{FF2B5EF4-FFF2-40B4-BE49-F238E27FC236}">
                  <a16:creationId xmlns:a16="http://schemas.microsoft.com/office/drawing/2014/main" id="{104E33FA-9064-4CEB-8346-098541325F69}"/>
                </a:ext>
              </a:extLst>
            </p:cNvPr>
            <p:cNvCxnSpPr>
              <a:stCxn id="89" idx="7"/>
              <a:endCxn id="87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28">
              <a:extLst>
                <a:ext uri="{FF2B5EF4-FFF2-40B4-BE49-F238E27FC236}">
                  <a16:creationId xmlns:a16="http://schemas.microsoft.com/office/drawing/2014/main" id="{16252522-365A-4910-BBDD-06139B242C88}"/>
                </a:ext>
              </a:extLst>
            </p:cNvPr>
            <p:cNvCxnSpPr>
              <a:stCxn id="83" idx="7"/>
              <a:endCxn id="84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43">
              <a:extLst>
                <a:ext uri="{FF2B5EF4-FFF2-40B4-BE49-F238E27FC236}">
                  <a16:creationId xmlns:a16="http://schemas.microsoft.com/office/drawing/2014/main" id="{582F40B5-67B1-4AE0-89F1-4F3BD127F0E7}"/>
                </a:ext>
              </a:extLst>
            </p:cNvPr>
            <p:cNvCxnSpPr>
              <a:stCxn id="85" idx="7"/>
              <a:endCxn id="82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符 47">
              <a:extLst>
                <a:ext uri="{FF2B5EF4-FFF2-40B4-BE49-F238E27FC236}">
                  <a16:creationId xmlns:a16="http://schemas.microsoft.com/office/drawing/2014/main" id="{5C7F956F-BE7F-46CA-9EBA-DE3D1D2DB080}"/>
                </a:ext>
              </a:extLst>
            </p:cNvPr>
            <p:cNvCxnSpPr>
              <a:stCxn id="88" idx="0"/>
              <a:endCxn id="82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50">
              <a:extLst>
                <a:ext uri="{FF2B5EF4-FFF2-40B4-BE49-F238E27FC236}">
                  <a16:creationId xmlns:a16="http://schemas.microsoft.com/office/drawing/2014/main" id="{A2ACD103-4E3E-4239-AA04-EA893EFA3213}"/>
                </a:ext>
              </a:extLst>
            </p:cNvPr>
            <p:cNvCxnSpPr>
              <a:stCxn id="87" idx="2"/>
              <a:endCxn id="88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54">
              <a:extLst>
                <a:ext uri="{FF2B5EF4-FFF2-40B4-BE49-F238E27FC236}">
                  <a16:creationId xmlns:a16="http://schemas.microsoft.com/office/drawing/2014/main" id="{D36398A1-1A4A-4204-912B-53806514B6D3}"/>
                </a:ext>
              </a:extLst>
            </p:cNvPr>
            <p:cNvCxnSpPr>
              <a:stCxn id="88" idx="4"/>
              <a:endCxn id="84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57">
              <a:extLst>
                <a:ext uri="{FF2B5EF4-FFF2-40B4-BE49-F238E27FC236}">
                  <a16:creationId xmlns:a16="http://schemas.microsoft.com/office/drawing/2014/main" id="{3C8F6A70-EA31-4358-8D78-EACCD4FBD04A}"/>
                </a:ext>
              </a:extLst>
            </p:cNvPr>
            <p:cNvCxnSpPr>
              <a:stCxn id="84" idx="5"/>
              <a:endCxn id="89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60">
              <a:extLst>
                <a:ext uri="{FF2B5EF4-FFF2-40B4-BE49-F238E27FC236}">
                  <a16:creationId xmlns:a16="http://schemas.microsoft.com/office/drawing/2014/main" id="{EE3F4158-455F-4B9D-9115-394165223240}"/>
                </a:ext>
              </a:extLst>
            </p:cNvPr>
            <p:cNvCxnSpPr>
              <a:stCxn id="85" idx="7"/>
              <a:endCxn id="88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63">
              <a:extLst>
                <a:ext uri="{FF2B5EF4-FFF2-40B4-BE49-F238E27FC236}">
                  <a16:creationId xmlns:a16="http://schemas.microsoft.com/office/drawing/2014/main" id="{A2AC0A86-AD2E-42BC-AAEB-2AE4DDA80C32}"/>
                </a:ext>
              </a:extLst>
            </p:cNvPr>
            <p:cNvCxnSpPr>
              <a:stCxn id="85" idx="4"/>
              <a:endCxn id="83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F6E7184-4358-4548-A5BF-1D747125BE73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106" name="直线连接符 70">
              <a:extLst>
                <a:ext uri="{FF2B5EF4-FFF2-40B4-BE49-F238E27FC236}">
                  <a16:creationId xmlns:a16="http://schemas.microsoft.com/office/drawing/2014/main" id="{77E82DE6-A5F0-4F57-B259-BBB2E149E277}"/>
                </a:ext>
              </a:extLst>
            </p:cNvPr>
            <p:cNvCxnSpPr>
              <a:stCxn id="85" idx="5"/>
              <a:endCxn id="90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75">
              <a:extLst>
                <a:ext uri="{FF2B5EF4-FFF2-40B4-BE49-F238E27FC236}">
                  <a16:creationId xmlns:a16="http://schemas.microsoft.com/office/drawing/2014/main" id="{5B11C654-7CBE-4C56-80F7-B3D8BF728FBB}"/>
                </a:ext>
              </a:extLst>
            </p:cNvPr>
            <p:cNvCxnSpPr>
              <a:stCxn id="90" idx="7"/>
              <a:endCxn id="88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78">
              <a:extLst>
                <a:ext uri="{FF2B5EF4-FFF2-40B4-BE49-F238E27FC236}">
                  <a16:creationId xmlns:a16="http://schemas.microsoft.com/office/drawing/2014/main" id="{6A17B0AE-FDA1-4556-819C-45FE8D64A651}"/>
                </a:ext>
              </a:extLst>
            </p:cNvPr>
            <p:cNvCxnSpPr>
              <a:stCxn id="90" idx="6"/>
              <a:endCxn id="84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84">
              <a:extLst>
                <a:ext uri="{FF2B5EF4-FFF2-40B4-BE49-F238E27FC236}">
                  <a16:creationId xmlns:a16="http://schemas.microsoft.com/office/drawing/2014/main" id="{C28D9341-7FFA-4A04-AC6C-D4DCC524F81B}"/>
                </a:ext>
              </a:extLst>
            </p:cNvPr>
            <p:cNvCxnSpPr>
              <a:stCxn id="83" idx="0"/>
              <a:endCxn id="90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91">
              <a:extLst>
                <a:ext uri="{FF2B5EF4-FFF2-40B4-BE49-F238E27FC236}">
                  <a16:creationId xmlns:a16="http://schemas.microsoft.com/office/drawing/2014/main" id="{AD669AE8-E8CA-404A-A6B0-00C1399C6CF4}"/>
                </a:ext>
              </a:extLst>
            </p:cNvPr>
            <p:cNvCxnSpPr>
              <a:stCxn id="83" idx="6"/>
              <a:endCxn id="89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86FE0217-157E-4597-B6AD-DA0344321345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80BB9FC7-D2EE-42FC-825D-BBBFDB7F6993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113" name="左大括号 112"/>
          <p:cNvSpPr/>
          <p:nvPr/>
        </p:nvSpPr>
        <p:spPr>
          <a:xfrm>
            <a:off x="4850782" y="5386039"/>
            <a:ext cx="323385" cy="1170877"/>
          </a:xfrm>
          <a:prstGeom prst="leftBrace">
            <a:avLst>
              <a:gd name="adj1" fmla="val 32471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195724" y="526337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形参和实参都用数组名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195724" y="563631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实参数组名，形参指针名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195724" y="638221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形参和实参都用指针名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195724" y="6009265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实参指针名，形参数组名</a:t>
            </a:r>
          </a:p>
        </p:txBody>
      </p:sp>
      <p:sp>
        <p:nvSpPr>
          <p:cNvPr id="118" name="椭圆 117"/>
          <p:cNvSpPr/>
          <p:nvPr/>
        </p:nvSpPr>
        <p:spPr>
          <a:xfrm>
            <a:off x="1883781" y="5872959"/>
            <a:ext cx="122664" cy="1338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1400" smtClean="0">
            <a:solidFill>
              <a:srgbClr val="92D05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sz="140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12601</TotalTime>
  <Words>3305</Words>
  <Application>Microsoft Office PowerPoint</Application>
  <PresentationFormat>宽屏</PresentationFormat>
  <Paragraphs>530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宋体</vt:lpstr>
      <vt:lpstr>微软雅黑</vt:lpstr>
      <vt:lpstr>字魂35号-经典雅黑</vt:lpstr>
      <vt:lpstr>Arial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 lì</dc:creator>
  <cp:lastModifiedBy>lì ting</cp:lastModifiedBy>
  <cp:revision>926</cp:revision>
  <dcterms:created xsi:type="dcterms:W3CDTF">2019-08-13T12:20:19Z</dcterms:created>
  <dcterms:modified xsi:type="dcterms:W3CDTF">2019-10-12T02:55:32Z</dcterms:modified>
</cp:coreProperties>
</file>