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C6"/>
    <a:srgbClr val="248278"/>
    <a:srgbClr val="24AA77"/>
    <a:srgbClr val="24A077"/>
    <a:srgbClr val="249478"/>
    <a:srgbClr val="249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262" autoAdjust="0"/>
  </p:normalViewPr>
  <p:slideViewPr>
    <p:cSldViewPr snapToGrid="0">
      <p:cViewPr varScale="1">
        <p:scale>
          <a:sx n="98" d="100"/>
          <a:sy n="98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t>2019-09-08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CDBC0F-3AEC-4D1C-9C62-152620D89417}"/>
              </a:ext>
            </a:extLst>
          </p:cNvPr>
          <p:cNvSpPr txBox="1"/>
          <p:nvPr/>
        </p:nvSpPr>
        <p:spPr>
          <a:xfrm>
            <a:off x="3045043" y="1046831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用逻辑运算符将关系表达式或其他逻辑量连接起来的式子</a:t>
            </a:r>
          </a:p>
        </p:txBody>
      </p:sp>
      <p:grpSp>
        <p:nvGrpSpPr>
          <p:cNvPr id="5" name="组合 19">
            <a:extLst>
              <a:ext uri="{FF2B5EF4-FFF2-40B4-BE49-F238E27FC236}">
                <a16:creationId xmlns:a16="http://schemas.microsoft.com/office/drawing/2014/main" id="{2455F15E-0273-45E8-80D2-43A7D8505597}"/>
              </a:ext>
            </a:extLst>
          </p:cNvPr>
          <p:cNvGrpSpPr/>
          <p:nvPr/>
        </p:nvGrpSpPr>
        <p:grpSpPr>
          <a:xfrm rot="10800000">
            <a:off x="255627" y="1492200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4AE2606-B931-4D14-867F-AEFBC53AFAEF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7A5D02-AEDA-4B9A-A9F8-D8EC99A037E2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2">
            <a:extLst>
              <a:ext uri="{FF2B5EF4-FFF2-40B4-BE49-F238E27FC236}">
                <a16:creationId xmlns:a16="http://schemas.microsoft.com/office/drawing/2014/main" id="{B9D77CE8-8587-4343-8966-1762D3F0D317}"/>
              </a:ext>
            </a:extLst>
          </p:cNvPr>
          <p:cNvGrpSpPr/>
          <p:nvPr/>
        </p:nvGrpSpPr>
        <p:grpSpPr>
          <a:xfrm>
            <a:off x="297387" y="139620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BEC66B-E304-4089-9770-E84C2153AA05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FB5D55-0FA3-4262-9637-656B45408B3D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逻辑表达式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BFAE97-7681-4C69-9757-E7AC9F190AED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41A51A-4985-4E29-B128-D5C84B389CBF}"/>
              </a:ext>
            </a:extLst>
          </p:cNvPr>
          <p:cNvSpPr txBox="1"/>
          <p:nvPr/>
        </p:nvSpPr>
        <p:spPr>
          <a:xfrm>
            <a:off x="3045043" y="1477600"/>
            <a:ext cx="81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逻辑表达式的值是一个逻辑量“真”或“假”。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语言编译系统在表示逻辑运算结果时，用数值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代表“真”，用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代表“假”，但在判断一个量是否为“真”时，以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代表“假”，以非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代表“真”。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D84EA1-A186-4F4D-9B14-8EB0D768B0D2}"/>
              </a:ext>
            </a:extLst>
          </p:cNvPr>
          <p:cNvSpPr txBox="1"/>
          <p:nvPr/>
        </p:nvSpPr>
        <p:spPr>
          <a:xfrm>
            <a:off x="3959441" y="29828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07D1D1E-2EA1-482D-A2C6-56269112F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76450"/>
              </p:ext>
            </p:extLst>
          </p:nvPr>
        </p:nvGraphicFramePr>
        <p:xfrm>
          <a:off x="3438190" y="2554581"/>
          <a:ext cx="5151120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8520">
                  <a:extLst>
                    <a:ext uri="{9D8B030D-6E8A-4147-A177-3AD203B41FA5}">
                      <a16:colId xmlns:a16="http://schemas.microsoft.com/office/drawing/2014/main" val="587913508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373349251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26977578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793944967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947801540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378244641"/>
                    </a:ext>
                  </a:extLst>
                </a:gridCol>
              </a:tblGrid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!a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!b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a&amp;&amp;b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a||b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7518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非</a:t>
                      </a: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非</a:t>
                      </a: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6402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非</a:t>
                      </a: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50179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非</a:t>
                      </a: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83852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9111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25F5E5A-0F0A-4851-9C5B-F039724EBBF5}"/>
              </a:ext>
            </a:extLst>
          </p:cNvPr>
          <p:cNvSpPr txBox="1"/>
          <p:nvPr/>
        </p:nvSpPr>
        <p:spPr>
          <a:xfrm>
            <a:off x="5149382" y="224680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逻辑运算的真值表进化版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B5AA0C-029E-4E17-A5F9-761C13C75341}"/>
              </a:ext>
            </a:extLst>
          </p:cNvPr>
          <p:cNvSpPr txBox="1"/>
          <p:nvPr/>
        </p:nvSpPr>
        <p:spPr>
          <a:xfrm>
            <a:off x="1970844" y="4245287"/>
            <a:ext cx="933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注意：在逻辑表达式的求解中，不是所有的逻辑运算符都会被执行，只有在必须执行下一个逻辑运算符才能求出表达式的解时，才执行该运算符。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4ADDE-17FD-4B37-8F05-B755351EC451}"/>
              </a:ext>
            </a:extLst>
          </p:cNvPr>
          <p:cNvSpPr txBox="1"/>
          <p:nvPr/>
        </p:nvSpPr>
        <p:spPr>
          <a:xfrm>
            <a:off x="1961095" y="4799048"/>
            <a:ext cx="934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&amp;&amp; b &amp;&amp; c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为假，就不会判别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时，才需要判别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的值。只有当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都为真的情况下才需要判别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为假，不判别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|| b || c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。只有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为假，才判别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都为假才判别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772803-B6BA-4AB9-B2FA-873302088319}"/>
              </a:ext>
            </a:extLst>
          </p:cNvPr>
          <p:cNvSpPr txBox="1"/>
          <p:nvPr/>
        </p:nvSpPr>
        <p:spPr>
          <a:xfrm>
            <a:off x="1970844" y="6118185"/>
            <a:ext cx="922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关系表达式和逻辑表达式的值是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，而且在判断一个量是否为真时，以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代表假，以非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代表真，那么就可以理解为什么在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语句中表达式可以是任何数值表达式。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D55E07-4CBC-40B3-923C-22EF31B48EE1}"/>
              </a:ext>
            </a:extLst>
          </p:cNvPr>
          <p:cNvSpPr/>
          <p:nvPr/>
        </p:nvSpPr>
        <p:spPr>
          <a:xfrm>
            <a:off x="3045043" y="63720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什么是逻辑表达式？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7C8420-4297-4662-AB13-16EAC4C7ABA3}"/>
              </a:ext>
            </a:extLst>
          </p:cNvPr>
          <p:cNvSpPr txBox="1"/>
          <p:nvPr/>
        </p:nvSpPr>
        <p:spPr>
          <a:xfrm>
            <a:off x="4641777" y="87954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条件运算符和条件表达式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E40BF0-9AA4-4856-A965-F374FA9FAEAD}"/>
              </a:ext>
            </a:extLst>
          </p:cNvPr>
          <p:cNvGrpSpPr/>
          <p:nvPr/>
        </p:nvGrpSpPr>
        <p:grpSpPr>
          <a:xfrm>
            <a:off x="3010095" y="582626"/>
            <a:ext cx="1826141" cy="924977"/>
            <a:chOff x="3688246" y="532898"/>
            <a:chExt cx="1149873" cy="572463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B3F4EC10-11AF-47BB-B616-DD481A96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1EFD5C53-CD55-4A19-B00B-7E8801A8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E6C9AE22-5D38-4751-80CA-FA7D32A0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0269E2F-752F-4FA1-A4A4-1A7DDE17C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0E0A3F88-35A0-4A8E-9BAF-C36B06410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3.4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BFD1A7-47BF-4CAE-83CD-9CD25DF70068}"/>
              </a:ext>
            </a:extLst>
          </p:cNvPr>
          <p:cNvSpPr txBox="1"/>
          <p:nvPr/>
        </p:nvSpPr>
        <p:spPr>
          <a:xfrm>
            <a:off x="1828199" y="1819945"/>
            <a:ext cx="1505540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(a&gt;b)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printf(“a”);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printf(“b”);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22946-EB2E-4B7C-AF84-B260E6F9C78F}"/>
              </a:ext>
            </a:extLst>
          </p:cNvPr>
          <p:cNvSpPr txBox="1"/>
          <p:nvPr/>
        </p:nvSpPr>
        <p:spPr>
          <a:xfrm>
            <a:off x="1126884" y="3464537"/>
            <a:ext cx="30893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(a&gt;b)? printf(“a”): printf(“b”)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3D141D0-0EE8-4983-AC85-D60B303F5D87}"/>
              </a:ext>
            </a:extLst>
          </p:cNvPr>
          <p:cNvSpPr/>
          <p:nvPr/>
        </p:nvSpPr>
        <p:spPr>
          <a:xfrm rot="5400000">
            <a:off x="2419155" y="3010153"/>
            <a:ext cx="485766" cy="23922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AA4230-4B89-4752-A10D-46B57FB200D9}"/>
              </a:ext>
            </a:extLst>
          </p:cNvPr>
          <p:cNvSpPr txBox="1"/>
          <p:nvPr/>
        </p:nvSpPr>
        <p:spPr>
          <a:xfrm>
            <a:off x="5304562" y="185793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条件表达式的一般形式：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4FC41F-4DF5-4796-9C46-1E193726BF92}"/>
              </a:ext>
            </a:extLst>
          </p:cNvPr>
          <p:cNvSpPr txBox="1"/>
          <p:nvPr/>
        </p:nvSpPr>
        <p:spPr>
          <a:xfrm>
            <a:off x="6214005" y="2505061"/>
            <a:ext cx="2658100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: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193FC6-10E3-4132-9F4D-36D47267181E}"/>
              </a:ext>
            </a:extLst>
          </p:cNvPr>
          <p:cNvSpPr txBox="1"/>
          <p:nvPr/>
        </p:nvSpPr>
        <p:spPr>
          <a:xfrm>
            <a:off x="4342654" y="3491697"/>
            <a:ext cx="609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表达式的的结果是否为真？如果为真，则执行表达式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，否则执行表达式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35D9B4-BF2D-49B5-9ACA-DD18CC46381D}"/>
              </a:ext>
            </a:extLst>
          </p:cNvPr>
          <p:cNvSpPr txBox="1"/>
          <p:nvPr/>
        </p:nvSpPr>
        <p:spPr>
          <a:xfrm>
            <a:off x="1819452" y="4787650"/>
            <a:ext cx="95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由两个符号（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）组成，必须一起使用，要求有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个操作对象，称为三目运算符，它是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语言中唯一的三目运算符。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6808D4-A8BB-47A8-BB5F-EFE340C25F68}"/>
              </a:ext>
            </a:extLst>
          </p:cNvPr>
          <p:cNvSpPr/>
          <p:nvPr/>
        </p:nvSpPr>
        <p:spPr>
          <a:xfrm>
            <a:off x="1819452" y="4354910"/>
            <a:ext cx="19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52D189-9BF6-4CCB-8E45-B44A8035C97A}"/>
              </a:ext>
            </a:extLst>
          </p:cNvPr>
          <p:cNvSpPr txBox="1"/>
          <p:nvPr/>
        </p:nvSpPr>
        <p:spPr>
          <a:xfrm>
            <a:off x="2009337" y="5466345"/>
            <a:ext cx="132440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(a&gt;b)?a:b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524C09-D56B-4F82-ADCD-DE30C9DF2341}"/>
              </a:ext>
            </a:extLst>
          </p:cNvPr>
          <p:cNvSpPr txBox="1"/>
          <p:nvPr/>
        </p:nvSpPr>
        <p:spPr>
          <a:xfrm>
            <a:off x="3638583" y="5466345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的结果，将表达式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的结果赋值给变量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0" name="组 118">
            <a:extLst>
              <a:ext uri="{FF2B5EF4-FFF2-40B4-BE49-F238E27FC236}">
                <a16:creationId xmlns:a16="http://schemas.microsoft.com/office/drawing/2014/main" id="{6AADA004-083C-4CB5-9EB3-899EEE97427F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4C6AF7A-9106-4872-89B0-C3A5E5BA4588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1A0906B-A4CA-43A0-A331-6FEB1BFA9F56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1593A54-98D9-4056-B506-0E2BE701314E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79BC32F-5158-4A49-AFB2-B8DE6C39502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CC4820E-0A7A-40DC-9911-DFF24122E523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99B2059-6861-4FB3-BD0C-DD68FBE75069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F544BDB-388B-4351-89EB-09D564A6369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83083CD-31F3-4635-92DA-A451BD02DFD5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14FE6D4-0798-4716-B300-857A5205B954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62E766A-9008-48AE-8AF0-59F7E5B1A2B4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D22C2AF-4F5F-43C5-9491-7643A5827CF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007DA99-795C-4B2A-BA78-FEAE5F0A1107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4" name="直线连接符 16">
              <a:extLst>
                <a:ext uri="{FF2B5EF4-FFF2-40B4-BE49-F238E27FC236}">
                  <a16:creationId xmlns:a16="http://schemas.microsoft.com/office/drawing/2014/main" id="{177D8366-2553-4020-B8F8-5A1283433F91}"/>
                </a:ext>
              </a:extLst>
            </p:cNvPr>
            <p:cNvCxnSpPr>
              <a:stCxn id="22" idx="5"/>
              <a:endCxn id="2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17">
              <a:extLst>
                <a:ext uri="{FF2B5EF4-FFF2-40B4-BE49-F238E27FC236}">
                  <a16:creationId xmlns:a16="http://schemas.microsoft.com/office/drawing/2014/main" id="{8C2AFA9C-3538-4680-8532-1FB625BBA6FC}"/>
                </a:ext>
              </a:extLst>
            </p:cNvPr>
            <p:cNvCxnSpPr>
              <a:stCxn id="24" idx="7"/>
              <a:endCxn id="2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21">
              <a:extLst>
                <a:ext uri="{FF2B5EF4-FFF2-40B4-BE49-F238E27FC236}">
                  <a16:creationId xmlns:a16="http://schemas.microsoft.com/office/drawing/2014/main" id="{6D01B709-4007-4A83-9193-5E1CFC7FDC1F}"/>
                </a:ext>
              </a:extLst>
            </p:cNvPr>
            <p:cNvCxnSpPr>
              <a:stCxn id="29" idx="7"/>
              <a:endCxn id="2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28">
              <a:extLst>
                <a:ext uri="{FF2B5EF4-FFF2-40B4-BE49-F238E27FC236}">
                  <a16:creationId xmlns:a16="http://schemas.microsoft.com/office/drawing/2014/main" id="{08774598-32CF-4EB9-8419-3CDABC63DFCB}"/>
                </a:ext>
              </a:extLst>
            </p:cNvPr>
            <p:cNvCxnSpPr>
              <a:stCxn id="23" idx="7"/>
              <a:endCxn id="2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43">
              <a:extLst>
                <a:ext uri="{FF2B5EF4-FFF2-40B4-BE49-F238E27FC236}">
                  <a16:creationId xmlns:a16="http://schemas.microsoft.com/office/drawing/2014/main" id="{F25543A1-CA3C-4CC5-9D9E-EC1590803D51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47">
              <a:extLst>
                <a:ext uri="{FF2B5EF4-FFF2-40B4-BE49-F238E27FC236}">
                  <a16:creationId xmlns:a16="http://schemas.microsoft.com/office/drawing/2014/main" id="{60143C1B-E976-400D-A8B6-085ACC65C36A}"/>
                </a:ext>
              </a:extLst>
            </p:cNvPr>
            <p:cNvCxnSpPr>
              <a:stCxn id="28" idx="0"/>
              <a:endCxn id="2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50">
              <a:extLst>
                <a:ext uri="{FF2B5EF4-FFF2-40B4-BE49-F238E27FC236}">
                  <a16:creationId xmlns:a16="http://schemas.microsoft.com/office/drawing/2014/main" id="{792416E4-66C0-4B34-B7CF-62FC031E95A0}"/>
                </a:ext>
              </a:extLst>
            </p:cNvPr>
            <p:cNvCxnSpPr>
              <a:stCxn id="27" idx="2"/>
              <a:endCxn id="2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54">
              <a:extLst>
                <a:ext uri="{FF2B5EF4-FFF2-40B4-BE49-F238E27FC236}">
                  <a16:creationId xmlns:a16="http://schemas.microsoft.com/office/drawing/2014/main" id="{F2910B5A-8353-408F-A7F9-8DDE5FAFDD67}"/>
                </a:ext>
              </a:extLst>
            </p:cNvPr>
            <p:cNvCxnSpPr>
              <a:stCxn id="28" idx="4"/>
              <a:endCxn id="2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57">
              <a:extLst>
                <a:ext uri="{FF2B5EF4-FFF2-40B4-BE49-F238E27FC236}">
                  <a16:creationId xmlns:a16="http://schemas.microsoft.com/office/drawing/2014/main" id="{006CD61B-9C41-47BC-98E9-A9012108D2F7}"/>
                </a:ext>
              </a:extLst>
            </p:cNvPr>
            <p:cNvCxnSpPr>
              <a:stCxn id="24" idx="5"/>
              <a:endCxn id="2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60">
              <a:extLst>
                <a:ext uri="{FF2B5EF4-FFF2-40B4-BE49-F238E27FC236}">
                  <a16:creationId xmlns:a16="http://schemas.microsoft.com/office/drawing/2014/main" id="{60505153-0300-4FC8-AEF9-1365BD82342F}"/>
                </a:ext>
              </a:extLst>
            </p:cNvPr>
            <p:cNvCxnSpPr>
              <a:stCxn id="25" idx="7"/>
              <a:endCxn id="2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63">
              <a:extLst>
                <a:ext uri="{FF2B5EF4-FFF2-40B4-BE49-F238E27FC236}">
                  <a16:creationId xmlns:a16="http://schemas.microsoft.com/office/drawing/2014/main" id="{728721DA-63A6-43C0-A7DF-5CB173A09CE4}"/>
                </a:ext>
              </a:extLst>
            </p:cNvPr>
            <p:cNvCxnSpPr>
              <a:stCxn id="25" idx="4"/>
              <a:endCxn id="2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E787D9B-EA0B-40EB-9FE3-242BD486ED77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6" name="直线连接符 70">
              <a:extLst>
                <a:ext uri="{FF2B5EF4-FFF2-40B4-BE49-F238E27FC236}">
                  <a16:creationId xmlns:a16="http://schemas.microsoft.com/office/drawing/2014/main" id="{22474273-7BB4-40F5-A9B9-4FFF572203B6}"/>
                </a:ext>
              </a:extLst>
            </p:cNvPr>
            <p:cNvCxnSpPr>
              <a:stCxn id="25" idx="5"/>
              <a:endCxn id="3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75">
              <a:extLst>
                <a:ext uri="{FF2B5EF4-FFF2-40B4-BE49-F238E27FC236}">
                  <a16:creationId xmlns:a16="http://schemas.microsoft.com/office/drawing/2014/main" id="{D0BEE738-D1CA-40B3-8F3A-176DC1D21860}"/>
                </a:ext>
              </a:extLst>
            </p:cNvPr>
            <p:cNvCxnSpPr>
              <a:stCxn id="30" idx="7"/>
              <a:endCxn id="2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78">
              <a:extLst>
                <a:ext uri="{FF2B5EF4-FFF2-40B4-BE49-F238E27FC236}">
                  <a16:creationId xmlns:a16="http://schemas.microsoft.com/office/drawing/2014/main" id="{FE98971E-70C5-4D32-8930-43B98B133D36}"/>
                </a:ext>
              </a:extLst>
            </p:cNvPr>
            <p:cNvCxnSpPr>
              <a:stCxn id="30" idx="6"/>
              <a:endCxn id="2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84">
              <a:extLst>
                <a:ext uri="{FF2B5EF4-FFF2-40B4-BE49-F238E27FC236}">
                  <a16:creationId xmlns:a16="http://schemas.microsoft.com/office/drawing/2014/main" id="{82CAC162-A0C9-443F-9AE9-24050698E839}"/>
                </a:ext>
              </a:extLst>
            </p:cNvPr>
            <p:cNvCxnSpPr>
              <a:stCxn id="23" idx="0"/>
              <a:endCxn id="3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1">
              <a:extLst>
                <a:ext uri="{FF2B5EF4-FFF2-40B4-BE49-F238E27FC236}">
                  <a16:creationId xmlns:a16="http://schemas.microsoft.com/office/drawing/2014/main" id="{A6099CC6-A36A-4B22-8B18-6645EAAD9DED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C2A2BFF-880D-4D60-8B1C-097EC50619DC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318FFEA-BC5F-482F-882F-D661B5CA72C9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27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1C5320-1D4F-463D-9D70-959B42ACBA3F}"/>
              </a:ext>
            </a:extLst>
          </p:cNvPr>
          <p:cNvSpPr txBox="1"/>
          <p:nvPr/>
        </p:nvSpPr>
        <p:spPr>
          <a:xfrm>
            <a:off x="4657591" y="87773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选择结构的嵌套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E9636E-1580-4658-A14E-3C4D95D0B6D7}"/>
              </a:ext>
            </a:extLst>
          </p:cNvPr>
          <p:cNvSpPr txBox="1"/>
          <p:nvPr/>
        </p:nvSpPr>
        <p:spPr>
          <a:xfrm>
            <a:off x="1809249" y="2104262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语句中又包含一个或多个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语句称为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CD1D51-A2F7-4C3C-BBFD-27DFB58B1801}"/>
              </a:ext>
            </a:extLst>
          </p:cNvPr>
          <p:cNvGrpSpPr/>
          <p:nvPr/>
        </p:nvGrpSpPr>
        <p:grpSpPr>
          <a:xfrm>
            <a:off x="3010095" y="582626"/>
            <a:ext cx="1826141" cy="924977"/>
            <a:chOff x="3688246" y="532898"/>
            <a:chExt cx="1149873" cy="572463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662F4367-0CC1-457E-BC9B-2E11EB4FA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1FCF6938-A4F9-468D-9D51-F67FD1F5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4B62BD9-1BB5-4352-9A3D-AA09D4EE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3ABECF83-EF84-46CE-BF68-77C9CCDD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139A5B68-B229-4BEE-A8F1-4BB57972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3.5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DCAE181-B95D-41AF-9A08-A2F103FB1B18}"/>
              </a:ext>
            </a:extLst>
          </p:cNvPr>
          <p:cNvSpPr txBox="1"/>
          <p:nvPr/>
        </p:nvSpPr>
        <p:spPr>
          <a:xfrm>
            <a:off x="2552214" y="2656040"/>
            <a:ext cx="574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节中多分支结构就属于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语句的嵌套一般形式如下：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D47260-2914-414D-86C0-0B241FC17474}"/>
              </a:ext>
            </a:extLst>
          </p:cNvPr>
          <p:cNvSpPr txBox="1"/>
          <p:nvPr/>
        </p:nvSpPr>
        <p:spPr>
          <a:xfrm>
            <a:off x="3856237" y="3245386"/>
            <a:ext cx="2499402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else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else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5511D1-439E-48B6-BBA3-5C1797912DE1}"/>
              </a:ext>
            </a:extLst>
          </p:cNvPr>
          <p:cNvSpPr txBox="1"/>
          <p:nvPr/>
        </p:nvSpPr>
        <p:spPr>
          <a:xfrm>
            <a:off x="3712919" y="5447468"/>
            <a:ext cx="361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总是与它</a:t>
            </a:r>
            <a:r>
              <a:rPr lang="zh-CN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未配对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>
                <a:solidFill>
                  <a:srgbClr val="05CB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配对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D29DA61C-53AC-4C0C-88F6-B80ABCA978D7}"/>
              </a:ext>
            </a:extLst>
          </p:cNvPr>
          <p:cNvSpPr/>
          <p:nvPr/>
        </p:nvSpPr>
        <p:spPr>
          <a:xfrm>
            <a:off x="6403325" y="3569102"/>
            <a:ext cx="62865" cy="307777"/>
          </a:xfrm>
          <a:prstGeom prst="rightBrace">
            <a:avLst>
              <a:gd name="adj1" fmla="val 59242"/>
              <a:gd name="adj2" fmla="val 47524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D3E707-D8C8-4348-83F9-6AF9D0D51092}"/>
              </a:ext>
            </a:extLst>
          </p:cNvPr>
          <p:cNvSpPr txBox="1"/>
          <p:nvPr/>
        </p:nvSpPr>
        <p:spPr>
          <a:xfrm>
            <a:off x="6466190" y="353388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A6C1E1B-BAB7-429F-AE6D-C1F36C80F6DC}"/>
              </a:ext>
            </a:extLst>
          </p:cNvPr>
          <p:cNvSpPr/>
          <p:nvPr/>
        </p:nvSpPr>
        <p:spPr>
          <a:xfrm>
            <a:off x="6406161" y="4233083"/>
            <a:ext cx="62865" cy="307777"/>
          </a:xfrm>
          <a:prstGeom prst="rightBrace">
            <a:avLst>
              <a:gd name="adj1" fmla="val 59242"/>
              <a:gd name="adj2" fmla="val 47524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3804E-CF59-4642-9483-546ED9621CFC}"/>
              </a:ext>
            </a:extLst>
          </p:cNvPr>
          <p:cNvSpPr txBox="1"/>
          <p:nvPr/>
        </p:nvSpPr>
        <p:spPr>
          <a:xfrm>
            <a:off x="6469026" y="419786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D77360-231F-4597-9BBD-07F59A945484}"/>
              </a:ext>
            </a:extLst>
          </p:cNvPr>
          <p:cNvSpPr txBox="1"/>
          <p:nvPr/>
        </p:nvSpPr>
        <p:spPr>
          <a:xfrm>
            <a:off x="2787532" y="4982193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else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的配对？</a:t>
            </a:r>
          </a:p>
        </p:txBody>
      </p:sp>
      <p:grpSp>
        <p:nvGrpSpPr>
          <p:cNvPr id="19" name="组 118">
            <a:extLst>
              <a:ext uri="{FF2B5EF4-FFF2-40B4-BE49-F238E27FC236}">
                <a16:creationId xmlns:a16="http://schemas.microsoft.com/office/drawing/2014/main" id="{AB5B93A9-5BB4-4EED-AF3A-130EDC7D0696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88FF1FC-948C-461F-8851-CC8CEB654091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1AF6EB-03FC-4051-9FBE-33B55042D69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BE1966F-9C69-4673-9506-6CBD31B4087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0229EB9-8A7E-4EDC-944E-9285806CDD59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D94E1CA-952D-4CE7-B44D-959AE47F7E7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83C4A77-7FC9-4CF3-8E42-04373D7B99BB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7A92E29-5047-4654-9104-A60282F3126D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4033535-645F-4731-918E-18197749C74E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B542FFB-9593-4595-B69B-B07ACFA7654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942A68-FA9D-475D-9A6E-552D094474A4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3AA327-1EF8-462B-91E5-CD057D18D477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627D15B-2903-4B4C-B6A7-BA2250BCFC1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2" name="直线连接符 16">
              <a:extLst>
                <a:ext uri="{FF2B5EF4-FFF2-40B4-BE49-F238E27FC236}">
                  <a16:creationId xmlns:a16="http://schemas.microsoft.com/office/drawing/2014/main" id="{A7CE986A-48E6-4E7E-AD93-2E1B7B3D595C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17">
              <a:extLst>
                <a:ext uri="{FF2B5EF4-FFF2-40B4-BE49-F238E27FC236}">
                  <a16:creationId xmlns:a16="http://schemas.microsoft.com/office/drawing/2014/main" id="{7C6CA2B5-E170-467D-8FB4-97CCF6ED5709}"/>
                </a:ext>
              </a:extLst>
            </p:cNvPr>
            <p:cNvCxnSpPr>
              <a:stCxn id="22" idx="7"/>
              <a:endCxn id="2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21">
              <a:extLst>
                <a:ext uri="{FF2B5EF4-FFF2-40B4-BE49-F238E27FC236}">
                  <a16:creationId xmlns:a16="http://schemas.microsoft.com/office/drawing/2014/main" id="{D292A31A-896C-412E-9DB9-DE45FC8F4E8A}"/>
                </a:ext>
              </a:extLst>
            </p:cNvPr>
            <p:cNvCxnSpPr>
              <a:stCxn id="27" idx="7"/>
              <a:endCxn id="2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8">
              <a:extLst>
                <a:ext uri="{FF2B5EF4-FFF2-40B4-BE49-F238E27FC236}">
                  <a16:creationId xmlns:a16="http://schemas.microsoft.com/office/drawing/2014/main" id="{9BC8FFA8-BB62-49DD-B13B-D4C5C0812594}"/>
                </a:ext>
              </a:extLst>
            </p:cNvPr>
            <p:cNvCxnSpPr>
              <a:stCxn id="21" idx="7"/>
              <a:endCxn id="2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43">
              <a:extLst>
                <a:ext uri="{FF2B5EF4-FFF2-40B4-BE49-F238E27FC236}">
                  <a16:creationId xmlns:a16="http://schemas.microsoft.com/office/drawing/2014/main" id="{6DBC1F3E-8339-4AF6-AEFE-8D43CD933CD6}"/>
                </a:ext>
              </a:extLst>
            </p:cNvPr>
            <p:cNvCxnSpPr>
              <a:stCxn id="23" idx="7"/>
              <a:endCxn id="2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47">
              <a:extLst>
                <a:ext uri="{FF2B5EF4-FFF2-40B4-BE49-F238E27FC236}">
                  <a16:creationId xmlns:a16="http://schemas.microsoft.com/office/drawing/2014/main" id="{62725F27-CB4C-4308-85AE-45B9ADFC7F71}"/>
                </a:ext>
              </a:extLst>
            </p:cNvPr>
            <p:cNvCxnSpPr>
              <a:stCxn id="26" idx="0"/>
              <a:endCxn id="2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0">
              <a:extLst>
                <a:ext uri="{FF2B5EF4-FFF2-40B4-BE49-F238E27FC236}">
                  <a16:creationId xmlns:a16="http://schemas.microsoft.com/office/drawing/2014/main" id="{4FDB6661-4ADC-43F2-972E-2D19D195C112}"/>
                </a:ext>
              </a:extLst>
            </p:cNvPr>
            <p:cNvCxnSpPr>
              <a:stCxn id="25" idx="2"/>
              <a:endCxn id="2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54">
              <a:extLst>
                <a:ext uri="{FF2B5EF4-FFF2-40B4-BE49-F238E27FC236}">
                  <a16:creationId xmlns:a16="http://schemas.microsoft.com/office/drawing/2014/main" id="{3A4CE767-8E48-4432-9AD0-3EFE970CABDE}"/>
                </a:ext>
              </a:extLst>
            </p:cNvPr>
            <p:cNvCxnSpPr>
              <a:stCxn id="26" idx="4"/>
              <a:endCxn id="2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57">
              <a:extLst>
                <a:ext uri="{FF2B5EF4-FFF2-40B4-BE49-F238E27FC236}">
                  <a16:creationId xmlns:a16="http://schemas.microsoft.com/office/drawing/2014/main" id="{3D644A4D-907C-4FEB-A7DC-AF3F8DF790BF}"/>
                </a:ext>
              </a:extLst>
            </p:cNvPr>
            <p:cNvCxnSpPr>
              <a:stCxn id="22" idx="5"/>
              <a:endCxn id="2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60">
              <a:extLst>
                <a:ext uri="{FF2B5EF4-FFF2-40B4-BE49-F238E27FC236}">
                  <a16:creationId xmlns:a16="http://schemas.microsoft.com/office/drawing/2014/main" id="{62A29811-0A9B-453B-99E7-9A69E277C5EB}"/>
                </a:ext>
              </a:extLst>
            </p:cNvPr>
            <p:cNvCxnSpPr>
              <a:stCxn id="23" idx="7"/>
              <a:endCxn id="2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63">
              <a:extLst>
                <a:ext uri="{FF2B5EF4-FFF2-40B4-BE49-F238E27FC236}">
                  <a16:creationId xmlns:a16="http://schemas.microsoft.com/office/drawing/2014/main" id="{9A0022CD-F35A-4974-8C2C-2F132D7C4146}"/>
                </a:ext>
              </a:extLst>
            </p:cNvPr>
            <p:cNvCxnSpPr>
              <a:stCxn id="23" idx="4"/>
              <a:endCxn id="2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D5882F-A5D9-40CF-B427-FC1F50A316F4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4" name="直线连接符 70">
              <a:extLst>
                <a:ext uri="{FF2B5EF4-FFF2-40B4-BE49-F238E27FC236}">
                  <a16:creationId xmlns:a16="http://schemas.microsoft.com/office/drawing/2014/main" id="{FEB70D63-25A6-4065-B423-97E2CD2D9CE6}"/>
                </a:ext>
              </a:extLst>
            </p:cNvPr>
            <p:cNvCxnSpPr>
              <a:stCxn id="23" idx="5"/>
              <a:endCxn id="2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75">
              <a:extLst>
                <a:ext uri="{FF2B5EF4-FFF2-40B4-BE49-F238E27FC236}">
                  <a16:creationId xmlns:a16="http://schemas.microsoft.com/office/drawing/2014/main" id="{73F67008-B7DB-4BB4-820B-AEE3399EABBC}"/>
                </a:ext>
              </a:extLst>
            </p:cNvPr>
            <p:cNvCxnSpPr>
              <a:stCxn id="28" idx="7"/>
              <a:endCxn id="2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78">
              <a:extLst>
                <a:ext uri="{FF2B5EF4-FFF2-40B4-BE49-F238E27FC236}">
                  <a16:creationId xmlns:a16="http://schemas.microsoft.com/office/drawing/2014/main" id="{989B5A55-4391-445E-A6F2-B0B53793481D}"/>
                </a:ext>
              </a:extLst>
            </p:cNvPr>
            <p:cNvCxnSpPr>
              <a:stCxn id="28" idx="6"/>
              <a:endCxn id="2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84">
              <a:extLst>
                <a:ext uri="{FF2B5EF4-FFF2-40B4-BE49-F238E27FC236}">
                  <a16:creationId xmlns:a16="http://schemas.microsoft.com/office/drawing/2014/main" id="{542F4A4D-AFA3-46F9-9872-305F42722D7C}"/>
                </a:ext>
              </a:extLst>
            </p:cNvPr>
            <p:cNvCxnSpPr>
              <a:stCxn id="21" idx="0"/>
              <a:endCxn id="2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1">
              <a:extLst>
                <a:ext uri="{FF2B5EF4-FFF2-40B4-BE49-F238E27FC236}">
                  <a16:creationId xmlns:a16="http://schemas.microsoft.com/office/drawing/2014/main" id="{E8268001-5FE5-4EF3-A612-A916AA3AB94F}"/>
                </a:ext>
              </a:extLst>
            </p:cNvPr>
            <p:cNvCxnSpPr>
              <a:stCxn id="21" idx="6"/>
              <a:endCxn id="2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3E7E397-4150-428A-A8D6-B666978DAD8A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F9DC342-CCD8-48AE-938F-A6D6BD48B75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97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511993-9E3F-485C-B0D7-ADD3793F37C0}"/>
              </a:ext>
            </a:extLst>
          </p:cNvPr>
          <p:cNvSpPr txBox="1"/>
          <p:nvPr/>
        </p:nvSpPr>
        <p:spPr>
          <a:xfrm>
            <a:off x="4574191" y="730589"/>
            <a:ext cx="556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语句实现多分支选择结构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76A02F-0FFA-4E8B-987F-E497F71E2480}"/>
              </a:ext>
            </a:extLst>
          </p:cNvPr>
          <p:cNvSpPr txBox="1"/>
          <p:nvPr/>
        </p:nvSpPr>
        <p:spPr>
          <a:xfrm>
            <a:off x="914400" y="1697931"/>
            <a:ext cx="1009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语句只有两个分支可以选择，如果要实现多个分支，使用起来比较复杂，嵌套的层数比较多，大大降低了代码的可读性。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语言提供了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语句直接处理多分支选择。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27C941-B650-4FFD-B7FE-979AE5E44818}"/>
              </a:ext>
            </a:extLst>
          </p:cNvPr>
          <p:cNvGrpSpPr/>
          <p:nvPr/>
        </p:nvGrpSpPr>
        <p:grpSpPr>
          <a:xfrm>
            <a:off x="2853630" y="428276"/>
            <a:ext cx="1826141" cy="924977"/>
            <a:chOff x="3688246" y="532898"/>
            <a:chExt cx="1149873" cy="572463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0575E7DC-43CF-40E6-8B46-B46FC073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2CDA6089-A70F-4C4F-BF11-43593A5A4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3361F208-07CB-4442-AAAE-9B9152B4F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12BBB348-EC9A-4491-A689-66C15040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746277D3-9E46-491F-8EF7-8571A365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3.6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0E9A500-ECB3-4E07-AC15-6147A5A468DD}"/>
              </a:ext>
            </a:extLst>
          </p:cNvPr>
          <p:cNvSpPr txBox="1"/>
          <p:nvPr/>
        </p:nvSpPr>
        <p:spPr>
          <a:xfrm>
            <a:off x="2850455" y="2910507"/>
            <a:ext cx="215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0608FF-4012-4796-A709-87E2F2869432}"/>
              </a:ext>
            </a:extLst>
          </p:cNvPr>
          <p:cNvSpPr txBox="1"/>
          <p:nvPr/>
        </p:nvSpPr>
        <p:spPr>
          <a:xfrm flipH="1">
            <a:off x="5106134" y="2221151"/>
            <a:ext cx="3790765" cy="18158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case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case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      … 	   …	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case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default:	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057DF-E7B7-4508-90C2-38ABD47AF871}"/>
              </a:ext>
            </a:extLst>
          </p:cNvPr>
          <p:cNvSpPr txBox="1"/>
          <p:nvPr/>
        </p:nvSpPr>
        <p:spPr>
          <a:xfrm>
            <a:off x="1609404" y="4185626"/>
            <a:ext cx="104520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括号中的表达式，值类型应为整数类型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包括字符型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下面的花括号是一个复合语句，都属于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语句的语句体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标号，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用来标志一个位置</a:t>
            </a:r>
            <a:endParaRPr lang="en-US" altLang="zh-CN" sz="1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语句时，先计算表达式的值，然后将值与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后面的常量按顺序进行对比，如果相同则从该执行该语句。如果没有相同的常量，则执行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标号后面的语句。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可以没有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标号，如果没有与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表达式相匹配的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常量，则不执行任何语句，继续执行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语句块后面的代码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标号出现次序不影响执行结果。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每个常量值不能重复，否则出现冲突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子句中虽然包含了一个以上执行语句，但可以不必用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括起来，会自动顺序执行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标号后面的所有语句。加上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标号可以公用一组执行语句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(10) break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语句打断，防止执行完对应语句继续向下执行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2772F0-1947-4330-A23F-0B6C48958470}"/>
              </a:ext>
            </a:extLst>
          </p:cNvPr>
          <p:cNvGrpSpPr/>
          <p:nvPr/>
        </p:nvGrpSpPr>
        <p:grpSpPr>
          <a:xfrm>
            <a:off x="280078" y="4319308"/>
            <a:ext cx="1574804" cy="1794556"/>
            <a:chOff x="6967271" y="1790343"/>
            <a:chExt cx="1616482" cy="1793784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A3E412EE-940C-4AAB-BF0B-EECF25F2C6EB}"/>
                </a:ext>
              </a:extLst>
            </p:cNvPr>
            <p:cNvSpPr/>
            <p:nvPr/>
          </p:nvSpPr>
          <p:spPr>
            <a:xfrm>
              <a:off x="6967271" y="3399461"/>
              <a:ext cx="1616482" cy="184666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详解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5" name="Group 111">
              <a:extLst>
                <a:ext uri="{FF2B5EF4-FFF2-40B4-BE49-F238E27FC236}">
                  <a16:creationId xmlns:a16="http://schemas.microsoft.com/office/drawing/2014/main" id="{3B15AA9F-D9DD-4B4F-B112-498EC8096940}"/>
                </a:ext>
              </a:extLst>
            </p:cNvPr>
            <p:cNvGrpSpPr/>
            <p:nvPr/>
          </p:nvGrpSpPr>
          <p:grpSpPr>
            <a:xfrm>
              <a:off x="7274121" y="1790343"/>
              <a:ext cx="962174" cy="1493941"/>
              <a:chOff x="9698828" y="2577081"/>
              <a:chExt cx="1282898" cy="1991921"/>
            </a:xfrm>
          </p:grpSpPr>
          <p:grpSp>
            <p:nvGrpSpPr>
              <p:cNvPr id="16" name="Group 41">
                <a:extLst>
                  <a:ext uri="{FF2B5EF4-FFF2-40B4-BE49-F238E27FC236}">
                    <a16:creationId xmlns:a16="http://schemas.microsoft.com/office/drawing/2014/main" id="{FC4B6226-2756-46C5-ABA1-AD7019AB308F}"/>
                  </a:ext>
                </a:extLst>
              </p:cNvPr>
              <p:cNvGrpSpPr/>
              <p:nvPr/>
            </p:nvGrpSpPr>
            <p:grpSpPr>
              <a:xfrm>
                <a:off x="9698828" y="2577081"/>
                <a:ext cx="1282898" cy="1505200"/>
                <a:chOff x="1377093" y="1853538"/>
                <a:chExt cx="1320397" cy="1549198"/>
              </a:xfrm>
              <a:solidFill>
                <a:schemeClr val="accent5"/>
              </a:solidFill>
            </p:grpSpPr>
            <p:sp>
              <p:nvSpPr>
                <p:cNvPr id="24" name="Freeform: Shape 42">
                  <a:extLst>
                    <a:ext uri="{FF2B5EF4-FFF2-40B4-BE49-F238E27FC236}">
                      <a16:creationId xmlns:a16="http://schemas.microsoft.com/office/drawing/2014/main" id="{4D00D66A-CB93-4541-B6EA-5170A8D50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1760" y="1853538"/>
                  <a:ext cx="1150560" cy="336651"/>
                </a:xfrm>
                <a:custGeom>
                  <a:avLst/>
                  <a:gdLst>
                    <a:gd name="T0" fmla="*/ 964 w 964"/>
                    <a:gd name="T1" fmla="*/ 282 h 282"/>
                    <a:gd name="T2" fmla="*/ 482 w 964"/>
                    <a:gd name="T3" fmla="*/ 0 h 282"/>
                    <a:gd name="T4" fmla="*/ 0 w 964"/>
                    <a:gd name="T5" fmla="*/ 282 h 282"/>
                    <a:gd name="T6" fmla="*/ 482 w 964"/>
                    <a:gd name="T7" fmla="*/ 185 h 282"/>
                    <a:gd name="T8" fmla="*/ 964 w 964"/>
                    <a:gd name="T9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4" h="282">
                      <a:moveTo>
                        <a:pt x="964" y="282"/>
                      </a:moveTo>
                      <a:cubicBezTo>
                        <a:pt x="869" y="114"/>
                        <a:pt x="689" y="0"/>
                        <a:pt x="482" y="0"/>
                      </a:cubicBezTo>
                      <a:cubicBezTo>
                        <a:pt x="275" y="0"/>
                        <a:pt x="95" y="114"/>
                        <a:pt x="0" y="282"/>
                      </a:cubicBezTo>
                      <a:cubicBezTo>
                        <a:pt x="141" y="221"/>
                        <a:pt x="306" y="185"/>
                        <a:pt x="482" y="185"/>
                      </a:cubicBezTo>
                      <a:cubicBezTo>
                        <a:pt x="659" y="185"/>
                        <a:pt x="824" y="221"/>
                        <a:pt x="964" y="28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5" name="Freeform: Shape 43">
                  <a:extLst>
                    <a:ext uri="{FF2B5EF4-FFF2-40B4-BE49-F238E27FC236}">
                      <a16:creationId xmlns:a16="http://schemas.microsoft.com/office/drawing/2014/main" id="{A4A276F9-E1A3-4D79-8F8F-24FB88D8D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7093" y="2074276"/>
                  <a:ext cx="1320397" cy="477258"/>
                </a:xfrm>
                <a:custGeom>
                  <a:avLst/>
                  <a:gdLst>
                    <a:gd name="T0" fmla="*/ 1 w 1106"/>
                    <a:gd name="T1" fmla="*/ 400 h 400"/>
                    <a:gd name="T2" fmla="*/ 553 w 1106"/>
                    <a:gd name="T3" fmla="*/ 269 h 400"/>
                    <a:gd name="T4" fmla="*/ 1105 w 1106"/>
                    <a:gd name="T5" fmla="*/ 400 h 400"/>
                    <a:gd name="T6" fmla="*/ 1106 w 1106"/>
                    <a:gd name="T7" fmla="*/ 368 h 400"/>
                    <a:gd name="T8" fmla="*/ 1035 w 1106"/>
                    <a:gd name="T9" fmla="*/ 97 h 400"/>
                    <a:gd name="T10" fmla="*/ 553 w 1106"/>
                    <a:gd name="T11" fmla="*/ 0 h 400"/>
                    <a:gd name="T12" fmla="*/ 71 w 1106"/>
                    <a:gd name="T13" fmla="*/ 97 h 400"/>
                    <a:gd name="T14" fmla="*/ 0 w 1106"/>
                    <a:gd name="T15" fmla="*/ 368 h 400"/>
                    <a:gd name="T16" fmla="*/ 1 w 1106"/>
                    <a:gd name="T17" fmla="*/ 40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6" h="400">
                      <a:moveTo>
                        <a:pt x="1" y="400"/>
                      </a:moveTo>
                      <a:cubicBezTo>
                        <a:pt x="155" y="318"/>
                        <a:pt x="346" y="269"/>
                        <a:pt x="553" y="269"/>
                      </a:cubicBezTo>
                      <a:cubicBezTo>
                        <a:pt x="760" y="269"/>
                        <a:pt x="951" y="318"/>
                        <a:pt x="1105" y="400"/>
                      </a:cubicBezTo>
                      <a:cubicBezTo>
                        <a:pt x="1106" y="390"/>
                        <a:pt x="1106" y="379"/>
                        <a:pt x="1106" y="368"/>
                      </a:cubicBezTo>
                      <a:cubicBezTo>
                        <a:pt x="1106" y="270"/>
                        <a:pt x="1080" y="177"/>
                        <a:pt x="1035" y="97"/>
                      </a:cubicBezTo>
                      <a:cubicBezTo>
                        <a:pt x="895" y="36"/>
                        <a:pt x="730" y="0"/>
                        <a:pt x="553" y="0"/>
                      </a:cubicBezTo>
                      <a:cubicBezTo>
                        <a:pt x="377" y="0"/>
                        <a:pt x="212" y="36"/>
                        <a:pt x="71" y="97"/>
                      </a:cubicBezTo>
                      <a:cubicBezTo>
                        <a:pt x="26" y="177"/>
                        <a:pt x="0" y="270"/>
                        <a:pt x="0" y="368"/>
                      </a:cubicBezTo>
                      <a:cubicBezTo>
                        <a:pt x="0" y="379"/>
                        <a:pt x="1" y="390"/>
                        <a:pt x="1" y="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6" name="Freeform: Shape 44">
                  <a:extLst>
                    <a:ext uri="{FF2B5EF4-FFF2-40B4-BE49-F238E27FC236}">
                      <a16:creationId xmlns:a16="http://schemas.microsoft.com/office/drawing/2014/main" id="{C9D689B0-34A4-4031-A77B-2A8C5A5C53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101" y="2395304"/>
                  <a:ext cx="1317877" cy="440972"/>
                </a:xfrm>
                <a:custGeom>
                  <a:avLst/>
                  <a:gdLst>
                    <a:gd name="T0" fmla="*/ 1034 w 1104"/>
                    <a:gd name="T1" fmla="*/ 370 h 370"/>
                    <a:gd name="T2" fmla="*/ 1104 w 1104"/>
                    <a:gd name="T3" fmla="*/ 131 h 370"/>
                    <a:gd name="T4" fmla="*/ 552 w 1104"/>
                    <a:gd name="T5" fmla="*/ 0 h 370"/>
                    <a:gd name="T6" fmla="*/ 0 w 1104"/>
                    <a:gd name="T7" fmla="*/ 131 h 370"/>
                    <a:gd name="T8" fmla="*/ 70 w 1104"/>
                    <a:gd name="T9" fmla="*/ 370 h 370"/>
                    <a:gd name="T10" fmla="*/ 552 w 1104"/>
                    <a:gd name="T11" fmla="*/ 273 h 370"/>
                    <a:gd name="T12" fmla="*/ 1034 w 1104"/>
                    <a:gd name="T1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4" h="370">
                      <a:moveTo>
                        <a:pt x="1034" y="370"/>
                      </a:moveTo>
                      <a:cubicBezTo>
                        <a:pt x="1074" y="299"/>
                        <a:pt x="1099" y="218"/>
                        <a:pt x="1104" y="131"/>
                      </a:cubicBezTo>
                      <a:cubicBezTo>
                        <a:pt x="950" y="49"/>
                        <a:pt x="759" y="0"/>
                        <a:pt x="552" y="0"/>
                      </a:cubicBezTo>
                      <a:cubicBezTo>
                        <a:pt x="345" y="0"/>
                        <a:pt x="154" y="49"/>
                        <a:pt x="0" y="131"/>
                      </a:cubicBezTo>
                      <a:cubicBezTo>
                        <a:pt x="5" y="218"/>
                        <a:pt x="30" y="299"/>
                        <a:pt x="70" y="370"/>
                      </a:cubicBezTo>
                      <a:cubicBezTo>
                        <a:pt x="211" y="308"/>
                        <a:pt x="376" y="273"/>
                        <a:pt x="552" y="273"/>
                      </a:cubicBezTo>
                      <a:cubicBezTo>
                        <a:pt x="729" y="273"/>
                        <a:pt x="894" y="308"/>
                        <a:pt x="1034" y="37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7" name="Freeform: Shape 45">
                  <a:extLst>
                    <a:ext uri="{FF2B5EF4-FFF2-40B4-BE49-F238E27FC236}">
                      <a16:creationId xmlns:a16="http://schemas.microsoft.com/office/drawing/2014/main" id="{EBE06887-6582-462F-A05F-46EDDA86C5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1760" y="2720867"/>
                  <a:ext cx="1150560" cy="358825"/>
                </a:xfrm>
                <a:custGeom>
                  <a:avLst/>
                  <a:gdLst>
                    <a:gd name="T0" fmla="*/ 134 w 964"/>
                    <a:gd name="T1" fmla="*/ 255 h 301"/>
                    <a:gd name="T2" fmla="*/ 181 w 964"/>
                    <a:gd name="T3" fmla="*/ 301 h 301"/>
                    <a:gd name="T4" fmla="*/ 482 w 964"/>
                    <a:gd name="T5" fmla="*/ 265 h 301"/>
                    <a:gd name="T6" fmla="*/ 783 w 964"/>
                    <a:gd name="T7" fmla="*/ 301 h 301"/>
                    <a:gd name="T8" fmla="*/ 830 w 964"/>
                    <a:gd name="T9" fmla="*/ 255 h 301"/>
                    <a:gd name="T10" fmla="*/ 964 w 964"/>
                    <a:gd name="T11" fmla="*/ 97 h 301"/>
                    <a:gd name="T12" fmla="*/ 482 w 964"/>
                    <a:gd name="T13" fmla="*/ 0 h 301"/>
                    <a:gd name="T14" fmla="*/ 0 w 964"/>
                    <a:gd name="T15" fmla="*/ 97 h 301"/>
                    <a:gd name="T16" fmla="*/ 134 w 964"/>
                    <a:gd name="T17" fmla="*/ 255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4" h="301">
                      <a:moveTo>
                        <a:pt x="134" y="255"/>
                      </a:moveTo>
                      <a:cubicBezTo>
                        <a:pt x="152" y="272"/>
                        <a:pt x="168" y="288"/>
                        <a:pt x="181" y="301"/>
                      </a:cubicBezTo>
                      <a:cubicBezTo>
                        <a:pt x="275" y="278"/>
                        <a:pt x="377" y="265"/>
                        <a:pt x="482" y="265"/>
                      </a:cubicBezTo>
                      <a:cubicBezTo>
                        <a:pt x="588" y="265"/>
                        <a:pt x="689" y="278"/>
                        <a:pt x="783" y="301"/>
                      </a:cubicBezTo>
                      <a:cubicBezTo>
                        <a:pt x="796" y="288"/>
                        <a:pt x="813" y="272"/>
                        <a:pt x="830" y="255"/>
                      </a:cubicBezTo>
                      <a:cubicBezTo>
                        <a:pt x="884" y="212"/>
                        <a:pt x="930" y="158"/>
                        <a:pt x="964" y="97"/>
                      </a:cubicBezTo>
                      <a:cubicBezTo>
                        <a:pt x="824" y="35"/>
                        <a:pt x="659" y="0"/>
                        <a:pt x="482" y="0"/>
                      </a:cubicBezTo>
                      <a:cubicBezTo>
                        <a:pt x="306" y="0"/>
                        <a:pt x="141" y="35"/>
                        <a:pt x="0" y="97"/>
                      </a:cubicBezTo>
                      <a:cubicBezTo>
                        <a:pt x="35" y="158"/>
                        <a:pt x="80" y="212"/>
                        <a:pt x="134" y="25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8" name="Freeform: Shape 46">
                  <a:extLst>
                    <a:ext uri="{FF2B5EF4-FFF2-40B4-BE49-F238E27FC236}">
                      <a16:creationId xmlns:a16="http://schemas.microsoft.com/office/drawing/2014/main" id="{0099B3E8-D61D-4B75-969C-3A2CC3C6F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7962" y="3036855"/>
                  <a:ext cx="718659" cy="365881"/>
                </a:xfrm>
                <a:custGeom>
                  <a:avLst/>
                  <a:gdLst>
                    <a:gd name="T0" fmla="*/ 0 w 602"/>
                    <a:gd name="T1" fmla="*/ 36 h 307"/>
                    <a:gd name="T2" fmla="*/ 19 w 602"/>
                    <a:gd name="T3" fmla="*/ 58 h 307"/>
                    <a:gd name="T4" fmla="*/ 113 w 602"/>
                    <a:gd name="T5" fmla="*/ 307 h 307"/>
                    <a:gd name="T6" fmla="*/ 301 w 602"/>
                    <a:gd name="T7" fmla="*/ 307 h 307"/>
                    <a:gd name="T8" fmla="*/ 490 w 602"/>
                    <a:gd name="T9" fmla="*/ 307 h 307"/>
                    <a:gd name="T10" fmla="*/ 583 w 602"/>
                    <a:gd name="T11" fmla="*/ 58 h 307"/>
                    <a:gd name="T12" fmla="*/ 602 w 602"/>
                    <a:gd name="T13" fmla="*/ 36 h 307"/>
                    <a:gd name="T14" fmla="*/ 301 w 602"/>
                    <a:gd name="T15" fmla="*/ 0 h 307"/>
                    <a:gd name="T16" fmla="*/ 0 w 602"/>
                    <a:gd name="T17" fmla="*/ 3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307">
                      <a:moveTo>
                        <a:pt x="0" y="36"/>
                      </a:moveTo>
                      <a:cubicBezTo>
                        <a:pt x="8" y="45"/>
                        <a:pt x="15" y="52"/>
                        <a:pt x="19" y="58"/>
                      </a:cubicBezTo>
                      <a:cubicBezTo>
                        <a:pt x="59" y="110"/>
                        <a:pt x="113" y="201"/>
                        <a:pt x="113" y="307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490" y="307"/>
                        <a:pt x="490" y="307"/>
                        <a:pt x="490" y="307"/>
                      </a:cubicBezTo>
                      <a:cubicBezTo>
                        <a:pt x="490" y="201"/>
                        <a:pt x="544" y="110"/>
                        <a:pt x="583" y="58"/>
                      </a:cubicBezTo>
                      <a:cubicBezTo>
                        <a:pt x="587" y="52"/>
                        <a:pt x="594" y="45"/>
                        <a:pt x="602" y="36"/>
                      </a:cubicBezTo>
                      <a:cubicBezTo>
                        <a:pt x="508" y="13"/>
                        <a:pt x="407" y="0"/>
                        <a:pt x="301" y="0"/>
                      </a:cubicBezTo>
                      <a:cubicBezTo>
                        <a:pt x="196" y="0"/>
                        <a:pt x="94" y="1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</p:grpSp>
          <p:grpSp>
            <p:nvGrpSpPr>
              <p:cNvPr id="17" name="Group 47">
                <a:extLst>
                  <a:ext uri="{FF2B5EF4-FFF2-40B4-BE49-F238E27FC236}">
                    <a16:creationId xmlns:a16="http://schemas.microsoft.com/office/drawing/2014/main" id="{23555A85-FF94-40FB-96EF-BB8BE444AF19}"/>
                  </a:ext>
                </a:extLst>
              </p:cNvPr>
              <p:cNvGrpSpPr/>
              <p:nvPr/>
            </p:nvGrpSpPr>
            <p:grpSpPr>
              <a:xfrm>
                <a:off x="10122381" y="4015202"/>
                <a:ext cx="436773" cy="553800"/>
                <a:chOff x="1813026" y="3333693"/>
                <a:chExt cx="449540" cy="569988"/>
              </a:xfrm>
            </p:grpSpPr>
            <p:sp>
              <p:nvSpPr>
                <p:cNvPr id="19" name="Freeform: Shape 48">
                  <a:extLst>
                    <a:ext uri="{FF2B5EF4-FFF2-40B4-BE49-F238E27FC236}">
                      <a16:creationId xmlns:a16="http://schemas.microsoft.com/office/drawing/2014/main" id="{F10D7084-AFEA-4F19-8B43-7FCBA2924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807" y="3694030"/>
                  <a:ext cx="376968" cy="201587"/>
                </a:xfrm>
                <a:custGeom>
                  <a:avLst/>
                  <a:gdLst>
                    <a:gd name="T0" fmla="*/ 311 w 316"/>
                    <a:gd name="T1" fmla="*/ 0 h 169"/>
                    <a:gd name="T2" fmla="*/ 158 w 316"/>
                    <a:gd name="T3" fmla="*/ 0 h 169"/>
                    <a:gd name="T4" fmla="*/ 158 w 316"/>
                    <a:gd name="T5" fmla="*/ 0 h 169"/>
                    <a:gd name="T6" fmla="*/ 6 w 316"/>
                    <a:gd name="T7" fmla="*/ 0 h 169"/>
                    <a:gd name="T8" fmla="*/ 158 w 316"/>
                    <a:gd name="T9" fmla="*/ 169 h 169"/>
                    <a:gd name="T10" fmla="*/ 158 w 316"/>
                    <a:gd name="T11" fmla="*/ 169 h 169"/>
                    <a:gd name="T12" fmla="*/ 158 w 316"/>
                    <a:gd name="T13" fmla="*/ 169 h 169"/>
                    <a:gd name="T14" fmla="*/ 158 w 316"/>
                    <a:gd name="T15" fmla="*/ 169 h 169"/>
                    <a:gd name="T16" fmla="*/ 158 w 316"/>
                    <a:gd name="T17" fmla="*/ 169 h 169"/>
                    <a:gd name="T18" fmla="*/ 311 w 316"/>
                    <a:gd name="T1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6" h="169">
                      <a:moveTo>
                        <a:pt x="311" y="0"/>
                      </a:move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316" y="169"/>
                        <a:pt x="311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0" name="Freeform: Shape 49">
                  <a:extLst>
                    <a:ext uri="{FF2B5EF4-FFF2-40B4-BE49-F238E27FC236}">
                      <a16:creationId xmlns:a16="http://schemas.microsoft.com/office/drawing/2014/main" id="{4D63F3BE-411E-40F6-8ECA-877D94832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5863" y="3638090"/>
                  <a:ext cx="363865" cy="83155"/>
                </a:xfrm>
                <a:custGeom>
                  <a:avLst/>
                  <a:gdLst>
                    <a:gd name="T0" fmla="*/ 287 w 305"/>
                    <a:gd name="T1" fmla="*/ 70 h 70"/>
                    <a:gd name="T2" fmla="*/ 305 w 305"/>
                    <a:gd name="T3" fmla="*/ 47 h 70"/>
                    <a:gd name="T4" fmla="*/ 152 w 305"/>
                    <a:gd name="T5" fmla="*/ 0 h 70"/>
                    <a:gd name="T6" fmla="*/ 0 w 305"/>
                    <a:gd name="T7" fmla="*/ 47 h 70"/>
                    <a:gd name="T8" fmla="*/ 18 w 305"/>
                    <a:gd name="T9" fmla="*/ 70 h 70"/>
                    <a:gd name="T10" fmla="*/ 152 w 305"/>
                    <a:gd name="T11" fmla="*/ 45 h 70"/>
                    <a:gd name="T12" fmla="*/ 287 w 305"/>
                    <a:gd name="T13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70">
                      <a:moveTo>
                        <a:pt x="287" y="70"/>
                      </a:moveTo>
                      <a:cubicBezTo>
                        <a:pt x="298" y="63"/>
                        <a:pt x="305" y="56"/>
                        <a:pt x="305" y="47"/>
                      </a:cubicBezTo>
                      <a:cubicBezTo>
                        <a:pt x="305" y="21"/>
                        <a:pt x="236" y="0"/>
                        <a:pt x="152" y="0"/>
                      </a:cubicBezTo>
                      <a:cubicBezTo>
                        <a:pt x="68" y="0"/>
                        <a:pt x="0" y="21"/>
                        <a:pt x="0" y="47"/>
                      </a:cubicBezTo>
                      <a:cubicBezTo>
                        <a:pt x="0" y="56"/>
                        <a:pt x="6" y="63"/>
                        <a:pt x="18" y="70"/>
                      </a:cubicBezTo>
                      <a:cubicBezTo>
                        <a:pt x="43" y="55"/>
                        <a:pt x="94" y="45"/>
                        <a:pt x="152" y="45"/>
                      </a:cubicBezTo>
                      <a:cubicBezTo>
                        <a:pt x="210" y="45"/>
                        <a:pt x="261" y="55"/>
                        <a:pt x="287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1" name="Freeform: Shape 50">
                  <a:extLst>
                    <a:ext uri="{FF2B5EF4-FFF2-40B4-BE49-F238E27FC236}">
                      <a16:creationId xmlns:a16="http://schemas.microsoft.com/office/drawing/2014/main" id="{F4F242EB-56DF-4575-BEBE-82D1123C0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7030" y="3691510"/>
                  <a:ext cx="321532" cy="59468"/>
                </a:xfrm>
                <a:custGeom>
                  <a:avLst/>
                  <a:gdLst>
                    <a:gd name="T0" fmla="*/ 269 w 269"/>
                    <a:gd name="T1" fmla="*/ 25 h 50"/>
                    <a:gd name="T2" fmla="*/ 134 w 269"/>
                    <a:gd name="T3" fmla="*/ 0 h 50"/>
                    <a:gd name="T4" fmla="*/ 0 w 269"/>
                    <a:gd name="T5" fmla="*/ 25 h 50"/>
                    <a:gd name="T6" fmla="*/ 134 w 269"/>
                    <a:gd name="T7" fmla="*/ 50 h 50"/>
                    <a:gd name="T8" fmla="*/ 269 w 269"/>
                    <a:gd name="T9" fmla="*/ 2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">
                      <a:moveTo>
                        <a:pt x="269" y="25"/>
                      </a:moveTo>
                      <a:cubicBezTo>
                        <a:pt x="243" y="10"/>
                        <a:pt x="192" y="0"/>
                        <a:pt x="134" y="0"/>
                      </a:cubicBezTo>
                      <a:cubicBezTo>
                        <a:pt x="76" y="0"/>
                        <a:pt x="25" y="10"/>
                        <a:pt x="0" y="25"/>
                      </a:cubicBezTo>
                      <a:cubicBezTo>
                        <a:pt x="25" y="40"/>
                        <a:pt x="76" y="50"/>
                        <a:pt x="134" y="50"/>
                      </a:cubicBezTo>
                      <a:cubicBezTo>
                        <a:pt x="192" y="50"/>
                        <a:pt x="243" y="40"/>
                        <a:pt x="269" y="2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2" name="Oval 51">
                  <a:extLst>
                    <a:ext uri="{FF2B5EF4-FFF2-40B4-BE49-F238E27FC236}">
                      <a16:creationId xmlns:a16="http://schemas.microsoft.com/office/drawing/2014/main" id="{4C5909D3-2E4E-4E7A-98A9-F3E40AE9A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3026" y="3333693"/>
                  <a:ext cx="449540" cy="13707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3" name="Freeform: Shape 52">
                  <a:extLst>
                    <a:ext uri="{FF2B5EF4-FFF2-40B4-BE49-F238E27FC236}">
                      <a16:creationId xmlns:a16="http://schemas.microsoft.com/office/drawing/2014/main" id="{E190D2EE-C9BE-47C0-82A8-D9D8706F12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7296" y="3358891"/>
                  <a:ext cx="381000" cy="544790"/>
                </a:xfrm>
                <a:custGeom>
                  <a:avLst/>
                  <a:gdLst>
                    <a:gd name="T0" fmla="*/ 319 w 319"/>
                    <a:gd name="T1" fmla="*/ 6 h 457"/>
                    <a:gd name="T2" fmla="*/ 305 w 319"/>
                    <a:gd name="T3" fmla="*/ 0 h 457"/>
                    <a:gd name="T4" fmla="*/ 305 w 319"/>
                    <a:gd name="T5" fmla="*/ 1 h 457"/>
                    <a:gd name="T6" fmla="*/ 305 w 319"/>
                    <a:gd name="T7" fmla="*/ 258 h 457"/>
                    <a:gd name="T8" fmla="*/ 269 w 319"/>
                    <a:gd name="T9" fmla="*/ 241 h 457"/>
                    <a:gd name="T10" fmla="*/ 159 w 319"/>
                    <a:gd name="T11" fmla="*/ 227 h 457"/>
                    <a:gd name="T12" fmla="*/ 49 w 319"/>
                    <a:gd name="T13" fmla="*/ 241 h 457"/>
                    <a:gd name="T14" fmla="*/ 13 w 319"/>
                    <a:gd name="T15" fmla="*/ 258 h 457"/>
                    <a:gd name="T16" fmla="*/ 13 w 319"/>
                    <a:gd name="T17" fmla="*/ 1 h 457"/>
                    <a:gd name="T18" fmla="*/ 13 w 319"/>
                    <a:gd name="T19" fmla="*/ 0 h 457"/>
                    <a:gd name="T20" fmla="*/ 0 w 319"/>
                    <a:gd name="T21" fmla="*/ 6 h 457"/>
                    <a:gd name="T22" fmla="*/ 0 w 319"/>
                    <a:gd name="T23" fmla="*/ 281 h 457"/>
                    <a:gd name="T24" fmla="*/ 0 w 319"/>
                    <a:gd name="T25" fmla="*/ 283 h 457"/>
                    <a:gd name="T26" fmla="*/ 21 w 319"/>
                    <a:gd name="T27" fmla="*/ 377 h 457"/>
                    <a:gd name="T28" fmla="*/ 159 w 319"/>
                    <a:gd name="T29" fmla="*/ 457 h 457"/>
                    <a:gd name="T30" fmla="*/ 160 w 319"/>
                    <a:gd name="T31" fmla="*/ 457 h 457"/>
                    <a:gd name="T32" fmla="*/ 297 w 319"/>
                    <a:gd name="T33" fmla="*/ 377 h 457"/>
                    <a:gd name="T34" fmla="*/ 319 w 319"/>
                    <a:gd name="T35" fmla="*/ 283 h 457"/>
                    <a:gd name="T36" fmla="*/ 319 w 319"/>
                    <a:gd name="T37" fmla="*/ 282 h 457"/>
                    <a:gd name="T38" fmla="*/ 319 w 319"/>
                    <a:gd name="T39" fmla="*/ 281 h 457"/>
                    <a:gd name="T40" fmla="*/ 319 w 319"/>
                    <a:gd name="T41" fmla="*/ 6 h 457"/>
                    <a:gd name="T42" fmla="*/ 53 w 319"/>
                    <a:gd name="T43" fmla="*/ 254 h 457"/>
                    <a:gd name="T44" fmla="*/ 159 w 319"/>
                    <a:gd name="T45" fmla="*/ 241 h 457"/>
                    <a:gd name="T46" fmla="*/ 265 w 319"/>
                    <a:gd name="T47" fmla="*/ 254 h 457"/>
                    <a:gd name="T48" fmla="*/ 305 w 319"/>
                    <a:gd name="T49" fmla="*/ 281 h 457"/>
                    <a:gd name="T50" fmla="*/ 265 w 319"/>
                    <a:gd name="T51" fmla="*/ 308 h 457"/>
                    <a:gd name="T52" fmla="*/ 159 w 319"/>
                    <a:gd name="T53" fmla="*/ 322 h 457"/>
                    <a:gd name="T54" fmla="*/ 53 w 319"/>
                    <a:gd name="T55" fmla="*/ 308 h 457"/>
                    <a:gd name="T56" fmla="*/ 13 w 319"/>
                    <a:gd name="T57" fmla="*/ 282 h 457"/>
                    <a:gd name="T58" fmla="*/ 13 w 319"/>
                    <a:gd name="T59" fmla="*/ 281 h 457"/>
                    <a:gd name="T60" fmla="*/ 13 w 319"/>
                    <a:gd name="T61" fmla="*/ 281 h 457"/>
                    <a:gd name="T62" fmla="*/ 53 w 319"/>
                    <a:gd name="T63" fmla="*/ 254 h 457"/>
                    <a:gd name="T64" fmla="*/ 285 w 319"/>
                    <a:gd name="T65" fmla="*/ 371 h 457"/>
                    <a:gd name="T66" fmla="*/ 159 w 319"/>
                    <a:gd name="T67" fmla="*/ 443 h 457"/>
                    <a:gd name="T68" fmla="*/ 159 w 319"/>
                    <a:gd name="T69" fmla="*/ 443 h 457"/>
                    <a:gd name="T70" fmla="*/ 34 w 319"/>
                    <a:gd name="T71" fmla="*/ 371 h 457"/>
                    <a:gd name="T72" fmla="*/ 15 w 319"/>
                    <a:gd name="T73" fmla="*/ 306 h 457"/>
                    <a:gd name="T74" fmla="*/ 49 w 319"/>
                    <a:gd name="T75" fmla="*/ 321 h 457"/>
                    <a:gd name="T76" fmla="*/ 159 w 319"/>
                    <a:gd name="T77" fmla="*/ 336 h 457"/>
                    <a:gd name="T78" fmla="*/ 269 w 319"/>
                    <a:gd name="T79" fmla="*/ 321 h 457"/>
                    <a:gd name="T80" fmla="*/ 303 w 319"/>
                    <a:gd name="T81" fmla="*/ 306 h 457"/>
                    <a:gd name="T82" fmla="*/ 285 w 319"/>
                    <a:gd name="T83" fmla="*/ 371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9" h="457">
                      <a:moveTo>
                        <a:pt x="319" y="6"/>
                      </a:moveTo>
                      <a:cubicBezTo>
                        <a:pt x="315" y="4"/>
                        <a:pt x="311" y="2"/>
                        <a:pt x="305" y="0"/>
                      </a:cubicBezTo>
                      <a:cubicBezTo>
                        <a:pt x="305" y="0"/>
                        <a:pt x="305" y="0"/>
                        <a:pt x="305" y="1"/>
                      </a:cubicBezTo>
                      <a:cubicBezTo>
                        <a:pt x="305" y="258"/>
                        <a:pt x="305" y="258"/>
                        <a:pt x="305" y="258"/>
                      </a:cubicBezTo>
                      <a:cubicBezTo>
                        <a:pt x="296" y="252"/>
                        <a:pt x="284" y="246"/>
                        <a:pt x="269" y="241"/>
                      </a:cubicBezTo>
                      <a:cubicBezTo>
                        <a:pt x="241" y="233"/>
                        <a:pt x="202" y="227"/>
                        <a:pt x="159" y="227"/>
                      </a:cubicBezTo>
                      <a:cubicBezTo>
                        <a:pt x="117" y="227"/>
                        <a:pt x="78" y="233"/>
                        <a:pt x="49" y="241"/>
                      </a:cubicBezTo>
                      <a:cubicBezTo>
                        <a:pt x="35" y="246"/>
                        <a:pt x="22" y="251"/>
                        <a:pt x="13" y="25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8" y="2"/>
                        <a:pt x="4" y="4"/>
                        <a:pt x="0" y="6"/>
                      </a:cubicBezTo>
                      <a:cubicBezTo>
                        <a:pt x="0" y="281"/>
                        <a:pt x="0" y="281"/>
                        <a:pt x="0" y="281"/>
                      </a:cubicBezTo>
                      <a:cubicBezTo>
                        <a:pt x="0" y="281"/>
                        <a:pt x="0" y="282"/>
                        <a:pt x="0" y="283"/>
                      </a:cubicBezTo>
                      <a:cubicBezTo>
                        <a:pt x="0" y="294"/>
                        <a:pt x="1" y="336"/>
                        <a:pt x="21" y="377"/>
                      </a:cubicBezTo>
                      <a:cubicBezTo>
                        <a:pt x="42" y="418"/>
                        <a:pt x="83" y="457"/>
                        <a:pt x="159" y="457"/>
                      </a:cubicBezTo>
                      <a:cubicBezTo>
                        <a:pt x="160" y="457"/>
                        <a:pt x="160" y="457"/>
                        <a:pt x="160" y="457"/>
                      </a:cubicBezTo>
                      <a:cubicBezTo>
                        <a:pt x="236" y="457"/>
                        <a:pt x="277" y="418"/>
                        <a:pt x="297" y="377"/>
                      </a:cubicBezTo>
                      <a:cubicBezTo>
                        <a:pt x="317" y="336"/>
                        <a:pt x="319" y="294"/>
                        <a:pt x="319" y="283"/>
                      </a:cubicBezTo>
                      <a:cubicBezTo>
                        <a:pt x="319" y="282"/>
                        <a:pt x="319" y="282"/>
                        <a:pt x="319" y="282"/>
                      </a:cubicBezTo>
                      <a:cubicBezTo>
                        <a:pt x="319" y="282"/>
                        <a:pt x="319" y="281"/>
                        <a:pt x="319" y="281"/>
                      </a:cubicBezTo>
                      <a:lnTo>
                        <a:pt x="319" y="6"/>
                      </a:lnTo>
                      <a:close/>
                      <a:moveTo>
                        <a:pt x="53" y="254"/>
                      </a:moveTo>
                      <a:cubicBezTo>
                        <a:pt x="80" y="246"/>
                        <a:pt x="118" y="241"/>
                        <a:pt x="159" y="241"/>
                      </a:cubicBezTo>
                      <a:cubicBezTo>
                        <a:pt x="201" y="241"/>
                        <a:pt x="238" y="246"/>
                        <a:pt x="265" y="254"/>
                      </a:cubicBezTo>
                      <a:cubicBezTo>
                        <a:pt x="292" y="262"/>
                        <a:pt x="306" y="275"/>
                        <a:pt x="305" y="281"/>
                      </a:cubicBezTo>
                      <a:cubicBezTo>
                        <a:pt x="306" y="288"/>
                        <a:pt x="292" y="300"/>
                        <a:pt x="265" y="308"/>
                      </a:cubicBezTo>
                      <a:cubicBezTo>
                        <a:pt x="238" y="317"/>
                        <a:pt x="201" y="322"/>
                        <a:pt x="159" y="322"/>
                      </a:cubicBezTo>
                      <a:cubicBezTo>
                        <a:pt x="118" y="322"/>
                        <a:pt x="80" y="317"/>
                        <a:pt x="53" y="308"/>
                      </a:cubicBezTo>
                      <a:cubicBezTo>
                        <a:pt x="26" y="300"/>
                        <a:pt x="12" y="288"/>
                        <a:pt x="13" y="282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75"/>
                        <a:pt x="26" y="262"/>
                        <a:pt x="53" y="254"/>
                      </a:cubicBezTo>
                      <a:close/>
                      <a:moveTo>
                        <a:pt x="285" y="371"/>
                      </a:moveTo>
                      <a:cubicBezTo>
                        <a:pt x="266" y="408"/>
                        <a:pt x="231" y="443"/>
                        <a:pt x="159" y="443"/>
                      </a:cubicBezTo>
                      <a:cubicBezTo>
                        <a:pt x="159" y="443"/>
                        <a:pt x="159" y="443"/>
                        <a:pt x="159" y="443"/>
                      </a:cubicBezTo>
                      <a:cubicBezTo>
                        <a:pt x="88" y="443"/>
                        <a:pt x="53" y="408"/>
                        <a:pt x="34" y="371"/>
                      </a:cubicBezTo>
                      <a:cubicBezTo>
                        <a:pt x="22" y="347"/>
                        <a:pt x="17" y="323"/>
                        <a:pt x="15" y="306"/>
                      </a:cubicBezTo>
                      <a:cubicBezTo>
                        <a:pt x="24" y="312"/>
                        <a:pt x="36" y="317"/>
                        <a:pt x="49" y="321"/>
                      </a:cubicBezTo>
                      <a:cubicBezTo>
                        <a:pt x="78" y="330"/>
                        <a:pt x="117" y="336"/>
                        <a:pt x="159" y="336"/>
                      </a:cubicBezTo>
                      <a:cubicBezTo>
                        <a:pt x="202" y="336"/>
                        <a:pt x="241" y="330"/>
                        <a:pt x="269" y="321"/>
                      </a:cubicBezTo>
                      <a:cubicBezTo>
                        <a:pt x="283" y="317"/>
                        <a:pt x="295" y="312"/>
                        <a:pt x="303" y="306"/>
                      </a:cubicBezTo>
                      <a:cubicBezTo>
                        <a:pt x="301" y="323"/>
                        <a:pt x="297" y="347"/>
                        <a:pt x="285" y="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 dirty="0">
                    <a:solidFill>
                      <a:schemeClr val="bg1">
                        <a:lumMod val="50000"/>
                      </a:schemeClr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</p:grpSp>
          <p:sp>
            <p:nvSpPr>
              <p:cNvPr id="18" name="Freeform: Shape 64">
                <a:extLst>
                  <a:ext uri="{FF2B5EF4-FFF2-40B4-BE49-F238E27FC236}">
                    <a16:creationId xmlns:a16="http://schemas.microsoft.com/office/drawing/2014/main" id="{5700AA61-B0B2-474B-9D54-2B44BFEC0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0856" y="2881881"/>
                <a:ext cx="499494" cy="595750"/>
              </a:xfrm>
              <a:custGeom>
                <a:avLst/>
                <a:gdLst>
                  <a:gd name="T0" fmla="*/ 741 w 769"/>
                  <a:gd name="T1" fmla="*/ 368 h 914"/>
                  <a:gd name="T2" fmla="*/ 703 w 769"/>
                  <a:gd name="T3" fmla="*/ 355 h 914"/>
                  <a:gd name="T4" fmla="*/ 668 w 769"/>
                  <a:gd name="T5" fmla="*/ 364 h 914"/>
                  <a:gd name="T6" fmla="*/ 583 w 769"/>
                  <a:gd name="T7" fmla="*/ 477 h 914"/>
                  <a:gd name="T8" fmla="*/ 575 w 769"/>
                  <a:gd name="T9" fmla="*/ 484 h 914"/>
                  <a:gd name="T10" fmla="*/ 560 w 769"/>
                  <a:gd name="T11" fmla="*/ 490 h 914"/>
                  <a:gd name="T12" fmla="*/ 545 w 769"/>
                  <a:gd name="T13" fmla="*/ 487 h 914"/>
                  <a:gd name="T14" fmla="*/ 528 w 769"/>
                  <a:gd name="T15" fmla="*/ 471 h 914"/>
                  <a:gd name="T16" fmla="*/ 522 w 769"/>
                  <a:gd name="T17" fmla="*/ 128 h 914"/>
                  <a:gd name="T18" fmla="*/ 518 w 769"/>
                  <a:gd name="T19" fmla="*/ 105 h 914"/>
                  <a:gd name="T20" fmla="*/ 496 w 769"/>
                  <a:gd name="T21" fmla="*/ 80 h 914"/>
                  <a:gd name="T22" fmla="*/ 463 w 769"/>
                  <a:gd name="T23" fmla="*/ 70 h 914"/>
                  <a:gd name="T24" fmla="*/ 440 w 769"/>
                  <a:gd name="T25" fmla="*/ 74 h 914"/>
                  <a:gd name="T26" fmla="*/ 415 w 769"/>
                  <a:gd name="T27" fmla="*/ 95 h 914"/>
                  <a:gd name="T28" fmla="*/ 405 w 769"/>
                  <a:gd name="T29" fmla="*/ 128 h 914"/>
                  <a:gd name="T30" fmla="*/ 403 w 769"/>
                  <a:gd name="T31" fmla="*/ 403 h 914"/>
                  <a:gd name="T32" fmla="*/ 388 w 769"/>
                  <a:gd name="T33" fmla="*/ 414 h 914"/>
                  <a:gd name="T34" fmla="*/ 375 w 769"/>
                  <a:gd name="T35" fmla="*/ 408 h 914"/>
                  <a:gd name="T36" fmla="*/ 370 w 769"/>
                  <a:gd name="T37" fmla="*/ 51 h 914"/>
                  <a:gd name="T38" fmla="*/ 366 w 769"/>
                  <a:gd name="T39" fmla="*/ 31 h 914"/>
                  <a:gd name="T40" fmla="*/ 348 w 769"/>
                  <a:gd name="T41" fmla="*/ 8 h 914"/>
                  <a:gd name="T42" fmla="*/ 319 w 769"/>
                  <a:gd name="T43" fmla="*/ 0 h 914"/>
                  <a:gd name="T44" fmla="*/ 299 w 769"/>
                  <a:gd name="T45" fmla="*/ 4 h 914"/>
                  <a:gd name="T46" fmla="*/ 276 w 769"/>
                  <a:gd name="T47" fmla="*/ 22 h 914"/>
                  <a:gd name="T48" fmla="*/ 267 w 769"/>
                  <a:gd name="T49" fmla="*/ 51 h 914"/>
                  <a:gd name="T50" fmla="*/ 266 w 769"/>
                  <a:gd name="T51" fmla="*/ 403 h 914"/>
                  <a:gd name="T52" fmla="*/ 250 w 769"/>
                  <a:gd name="T53" fmla="*/ 414 h 914"/>
                  <a:gd name="T54" fmla="*/ 237 w 769"/>
                  <a:gd name="T55" fmla="*/ 408 h 914"/>
                  <a:gd name="T56" fmla="*/ 232 w 769"/>
                  <a:gd name="T57" fmla="*/ 110 h 914"/>
                  <a:gd name="T58" fmla="*/ 227 w 769"/>
                  <a:gd name="T59" fmla="*/ 90 h 914"/>
                  <a:gd name="T60" fmla="*/ 209 w 769"/>
                  <a:gd name="T61" fmla="*/ 68 h 914"/>
                  <a:gd name="T62" fmla="*/ 182 w 769"/>
                  <a:gd name="T63" fmla="*/ 60 h 914"/>
                  <a:gd name="T64" fmla="*/ 162 w 769"/>
                  <a:gd name="T65" fmla="*/ 62 h 914"/>
                  <a:gd name="T66" fmla="*/ 139 w 769"/>
                  <a:gd name="T67" fmla="*/ 81 h 914"/>
                  <a:gd name="T68" fmla="*/ 130 w 769"/>
                  <a:gd name="T69" fmla="*/ 110 h 914"/>
                  <a:gd name="T70" fmla="*/ 129 w 769"/>
                  <a:gd name="T71" fmla="*/ 403 h 914"/>
                  <a:gd name="T72" fmla="*/ 113 w 769"/>
                  <a:gd name="T73" fmla="*/ 414 h 914"/>
                  <a:gd name="T74" fmla="*/ 100 w 769"/>
                  <a:gd name="T75" fmla="*/ 408 h 914"/>
                  <a:gd name="T76" fmla="*/ 96 w 769"/>
                  <a:gd name="T77" fmla="*/ 204 h 914"/>
                  <a:gd name="T78" fmla="*/ 92 w 769"/>
                  <a:gd name="T79" fmla="*/ 185 h 914"/>
                  <a:gd name="T80" fmla="*/ 74 w 769"/>
                  <a:gd name="T81" fmla="*/ 164 h 914"/>
                  <a:gd name="T82" fmla="*/ 47 w 769"/>
                  <a:gd name="T83" fmla="*/ 157 h 914"/>
                  <a:gd name="T84" fmla="*/ 29 w 769"/>
                  <a:gd name="T85" fmla="*/ 160 h 914"/>
                  <a:gd name="T86" fmla="*/ 7 w 769"/>
                  <a:gd name="T87" fmla="*/ 177 h 914"/>
                  <a:gd name="T88" fmla="*/ 0 w 769"/>
                  <a:gd name="T89" fmla="*/ 204 h 914"/>
                  <a:gd name="T90" fmla="*/ 0 w 769"/>
                  <a:gd name="T91" fmla="*/ 651 h 914"/>
                  <a:gd name="T92" fmla="*/ 7 w 769"/>
                  <a:gd name="T93" fmla="*/ 700 h 914"/>
                  <a:gd name="T94" fmla="*/ 23 w 769"/>
                  <a:gd name="T95" fmla="*/ 747 h 914"/>
                  <a:gd name="T96" fmla="*/ 64 w 769"/>
                  <a:gd name="T97" fmla="*/ 833 h 914"/>
                  <a:gd name="T98" fmla="*/ 103 w 769"/>
                  <a:gd name="T99" fmla="*/ 881 h 914"/>
                  <a:gd name="T100" fmla="*/ 156 w 769"/>
                  <a:gd name="T101" fmla="*/ 909 h 914"/>
                  <a:gd name="T102" fmla="*/ 379 w 769"/>
                  <a:gd name="T103" fmla="*/ 914 h 914"/>
                  <a:gd name="T104" fmla="*/ 416 w 769"/>
                  <a:gd name="T105" fmla="*/ 910 h 914"/>
                  <a:gd name="T106" fmla="*/ 465 w 769"/>
                  <a:gd name="T107" fmla="*/ 887 h 914"/>
                  <a:gd name="T108" fmla="*/ 502 w 769"/>
                  <a:gd name="T109" fmla="*/ 849 h 914"/>
                  <a:gd name="T110" fmla="*/ 763 w 769"/>
                  <a:gd name="T111" fmla="*/ 453 h 914"/>
                  <a:gd name="T112" fmla="*/ 768 w 769"/>
                  <a:gd name="T113" fmla="*/ 414 h 914"/>
                  <a:gd name="T114" fmla="*/ 751 w 769"/>
                  <a:gd name="T115" fmla="*/ 378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69" h="914">
                    <a:moveTo>
                      <a:pt x="741" y="368"/>
                    </a:moveTo>
                    <a:lnTo>
                      <a:pt x="741" y="368"/>
                    </a:lnTo>
                    <a:lnTo>
                      <a:pt x="741" y="368"/>
                    </a:lnTo>
                    <a:lnTo>
                      <a:pt x="729" y="361"/>
                    </a:lnTo>
                    <a:lnTo>
                      <a:pt x="716" y="357"/>
                    </a:lnTo>
                    <a:lnTo>
                      <a:pt x="703" y="355"/>
                    </a:lnTo>
                    <a:lnTo>
                      <a:pt x="691" y="355"/>
                    </a:lnTo>
                    <a:lnTo>
                      <a:pt x="679" y="358"/>
                    </a:lnTo>
                    <a:lnTo>
                      <a:pt x="668" y="364"/>
                    </a:lnTo>
                    <a:lnTo>
                      <a:pt x="656" y="373"/>
                    </a:lnTo>
                    <a:lnTo>
                      <a:pt x="648" y="383"/>
                    </a:lnTo>
                    <a:lnTo>
                      <a:pt x="583" y="477"/>
                    </a:lnTo>
                    <a:lnTo>
                      <a:pt x="583" y="477"/>
                    </a:lnTo>
                    <a:lnTo>
                      <a:pt x="579" y="481"/>
                    </a:lnTo>
                    <a:lnTo>
                      <a:pt x="575" y="484"/>
                    </a:lnTo>
                    <a:lnTo>
                      <a:pt x="570" y="487"/>
                    </a:lnTo>
                    <a:lnTo>
                      <a:pt x="566" y="488"/>
                    </a:lnTo>
                    <a:lnTo>
                      <a:pt x="560" y="490"/>
                    </a:lnTo>
                    <a:lnTo>
                      <a:pt x="555" y="490"/>
                    </a:lnTo>
                    <a:lnTo>
                      <a:pt x="550" y="488"/>
                    </a:lnTo>
                    <a:lnTo>
                      <a:pt x="545" y="487"/>
                    </a:lnTo>
                    <a:lnTo>
                      <a:pt x="545" y="487"/>
                    </a:lnTo>
                    <a:lnTo>
                      <a:pt x="535" y="480"/>
                    </a:lnTo>
                    <a:lnTo>
                      <a:pt x="528" y="471"/>
                    </a:lnTo>
                    <a:lnTo>
                      <a:pt x="523" y="461"/>
                    </a:lnTo>
                    <a:lnTo>
                      <a:pt x="522" y="450"/>
                    </a:lnTo>
                    <a:lnTo>
                      <a:pt x="522" y="128"/>
                    </a:lnTo>
                    <a:lnTo>
                      <a:pt x="522" y="128"/>
                    </a:lnTo>
                    <a:lnTo>
                      <a:pt x="520" y="117"/>
                    </a:lnTo>
                    <a:lnTo>
                      <a:pt x="518" y="105"/>
                    </a:lnTo>
                    <a:lnTo>
                      <a:pt x="512" y="95"/>
                    </a:lnTo>
                    <a:lnTo>
                      <a:pt x="505" y="87"/>
                    </a:lnTo>
                    <a:lnTo>
                      <a:pt x="496" y="80"/>
                    </a:lnTo>
                    <a:lnTo>
                      <a:pt x="486" y="74"/>
                    </a:lnTo>
                    <a:lnTo>
                      <a:pt x="475" y="71"/>
                    </a:lnTo>
                    <a:lnTo>
                      <a:pt x="463" y="70"/>
                    </a:lnTo>
                    <a:lnTo>
                      <a:pt x="463" y="70"/>
                    </a:lnTo>
                    <a:lnTo>
                      <a:pt x="452" y="71"/>
                    </a:lnTo>
                    <a:lnTo>
                      <a:pt x="440" y="74"/>
                    </a:lnTo>
                    <a:lnTo>
                      <a:pt x="430" y="80"/>
                    </a:lnTo>
                    <a:lnTo>
                      <a:pt x="422" y="87"/>
                    </a:lnTo>
                    <a:lnTo>
                      <a:pt x="415" y="95"/>
                    </a:lnTo>
                    <a:lnTo>
                      <a:pt x="410" y="105"/>
                    </a:lnTo>
                    <a:lnTo>
                      <a:pt x="406" y="117"/>
                    </a:lnTo>
                    <a:lnTo>
                      <a:pt x="405" y="128"/>
                    </a:lnTo>
                    <a:lnTo>
                      <a:pt x="405" y="396"/>
                    </a:lnTo>
                    <a:lnTo>
                      <a:pt x="405" y="396"/>
                    </a:lnTo>
                    <a:lnTo>
                      <a:pt x="403" y="403"/>
                    </a:lnTo>
                    <a:lnTo>
                      <a:pt x="400" y="408"/>
                    </a:lnTo>
                    <a:lnTo>
                      <a:pt x="395" y="413"/>
                    </a:lnTo>
                    <a:lnTo>
                      <a:pt x="388" y="414"/>
                    </a:lnTo>
                    <a:lnTo>
                      <a:pt x="388" y="414"/>
                    </a:lnTo>
                    <a:lnTo>
                      <a:pt x="380" y="413"/>
                    </a:lnTo>
                    <a:lnTo>
                      <a:pt x="375" y="408"/>
                    </a:lnTo>
                    <a:lnTo>
                      <a:pt x="372" y="403"/>
                    </a:lnTo>
                    <a:lnTo>
                      <a:pt x="370" y="396"/>
                    </a:lnTo>
                    <a:lnTo>
                      <a:pt x="370" y="51"/>
                    </a:lnTo>
                    <a:lnTo>
                      <a:pt x="370" y="51"/>
                    </a:lnTo>
                    <a:lnTo>
                      <a:pt x="369" y="41"/>
                    </a:lnTo>
                    <a:lnTo>
                      <a:pt x="366" y="31"/>
                    </a:lnTo>
                    <a:lnTo>
                      <a:pt x="362" y="22"/>
                    </a:lnTo>
                    <a:lnTo>
                      <a:pt x="355" y="15"/>
                    </a:lnTo>
                    <a:lnTo>
                      <a:pt x="348" y="8"/>
                    </a:lnTo>
                    <a:lnTo>
                      <a:pt x="339" y="4"/>
                    </a:lnTo>
                    <a:lnTo>
                      <a:pt x="329" y="1"/>
                    </a:lnTo>
                    <a:lnTo>
                      <a:pt x="319" y="0"/>
                    </a:lnTo>
                    <a:lnTo>
                      <a:pt x="319" y="0"/>
                    </a:lnTo>
                    <a:lnTo>
                      <a:pt x="309" y="1"/>
                    </a:lnTo>
                    <a:lnTo>
                      <a:pt x="299" y="4"/>
                    </a:lnTo>
                    <a:lnTo>
                      <a:pt x="290" y="8"/>
                    </a:lnTo>
                    <a:lnTo>
                      <a:pt x="283" y="15"/>
                    </a:lnTo>
                    <a:lnTo>
                      <a:pt x="276" y="22"/>
                    </a:lnTo>
                    <a:lnTo>
                      <a:pt x="272" y="31"/>
                    </a:lnTo>
                    <a:lnTo>
                      <a:pt x="269" y="41"/>
                    </a:lnTo>
                    <a:lnTo>
                      <a:pt x="267" y="51"/>
                    </a:lnTo>
                    <a:lnTo>
                      <a:pt x="267" y="396"/>
                    </a:lnTo>
                    <a:lnTo>
                      <a:pt x="267" y="396"/>
                    </a:lnTo>
                    <a:lnTo>
                      <a:pt x="266" y="403"/>
                    </a:lnTo>
                    <a:lnTo>
                      <a:pt x="262" y="408"/>
                    </a:lnTo>
                    <a:lnTo>
                      <a:pt x="256" y="413"/>
                    </a:lnTo>
                    <a:lnTo>
                      <a:pt x="250" y="414"/>
                    </a:lnTo>
                    <a:lnTo>
                      <a:pt x="250" y="414"/>
                    </a:lnTo>
                    <a:lnTo>
                      <a:pt x="243" y="413"/>
                    </a:lnTo>
                    <a:lnTo>
                      <a:pt x="237" y="408"/>
                    </a:lnTo>
                    <a:lnTo>
                      <a:pt x="233" y="403"/>
                    </a:lnTo>
                    <a:lnTo>
                      <a:pt x="232" y="396"/>
                    </a:lnTo>
                    <a:lnTo>
                      <a:pt x="232" y="110"/>
                    </a:lnTo>
                    <a:lnTo>
                      <a:pt x="232" y="110"/>
                    </a:lnTo>
                    <a:lnTo>
                      <a:pt x="230" y="100"/>
                    </a:lnTo>
                    <a:lnTo>
                      <a:pt x="227" y="90"/>
                    </a:lnTo>
                    <a:lnTo>
                      <a:pt x="223" y="81"/>
                    </a:lnTo>
                    <a:lnTo>
                      <a:pt x="216" y="74"/>
                    </a:lnTo>
                    <a:lnTo>
                      <a:pt x="209" y="68"/>
                    </a:lnTo>
                    <a:lnTo>
                      <a:pt x="200" y="62"/>
                    </a:lnTo>
                    <a:lnTo>
                      <a:pt x="192" y="60"/>
                    </a:lnTo>
                    <a:lnTo>
                      <a:pt x="182" y="60"/>
                    </a:lnTo>
                    <a:lnTo>
                      <a:pt x="182" y="60"/>
                    </a:lnTo>
                    <a:lnTo>
                      <a:pt x="170" y="60"/>
                    </a:lnTo>
                    <a:lnTo>
                      <a:pt x="162" y="62"/>
                    </a:lnTo>
                    <a:lnTo>
                      <a:pt x="153" y="68"/>
                    </a:lnTo>
                    <a:lnTo>
                      <a:pt x="146" y="74"/>
                    </a:lnTo>
                    <a:lnTo>
                      <a:pt x="139" y="81"/>
                    </a:lnTo>
                    <a:lnTo>
                      <a:pt x="135" y="90"/>
                    </a:lnTo>
                    <a:lnTo>
                      <a:pt x="132" y="100"/>
                    </a:lnTo>
                    <a:lnTo>
                      <a:pt x="130" y="110"/>
                    </a:lnTo>
                    <a:lnTo>
                      <a:pt x="130" y="396"/>
                    </a:lnTo>
                    <a:lnTo>
                      <a:pt x="130" y="396"/>
                    </a:lnTo>
                    <a:lnTo>
                      <a:pt x="129" y="403"/>
                    </a:lnTo>
                    <a:lnTo>
                      <a:pt x="126" y="408"/>
                    </a:lnTo>
                    <a:lnTo>
                      <a:pt x="120" y="413"/>
                    </a:lnTo>
                    <a:lnTo>
                      <a:pt x="113" y="414"/>
                    </a:lnTo>
                    <a:lnTo>
                      <a:pt x="113" y="414"/>
                    </a:lnTo>
                    <a:lnTo>
                      <a:pt x="106" y="413"/>
                    </a:lnTo>
                    <a:lnTo>
                      <a:pt x="100" y="408"/>
                    </a:lnTo>
                    <a:lnTo>
                      <a:pt x="97" y="403"/>
                    </a:lnTo>
                    <a:lnTo>
                      <a:pt x="96" y="396"/>
                    </a:lnTo>
                    <a:lnTo>
                      <a:pt x="96" y="204"/>
                    </a:lnTo>
                    <a:lnTo>
                      <a:pt x="96" y="204"/>
                    </a:lnTo>
                    <a:lnTo>
                      <a:pt x="95" y="194"/>
                    </a:lnTo>
                    <a:lnTo>
                      <a:pt x="92" y="185"/>
                    </a:lnTo>
                    <a:lnTo>
                      <a:pt x="87" y="177"/>
                    </a:lnTo>
                    <a:lnTo>
                      <a:pt x="82" y="170"/>
                    </a:lnTo>
                    <a:lnTo>
                      <a:pt x="74" y="164"/>
                    </a:lnTo>
                    <a:lnTo>
                      <a:pt x="66" y="160"/>
                    </a:lnTo>
                    <a:lnTo>
                      <a:pt x="57" y="157"/>
                    </a:lnTo>
                    <a:lnTo>
                      <a:pt x="47" y="157"/>
                    </a:lnTo>
                    <a:lnTo>
                      <a:pt x="47" y="157"/>
                    </a:lnTo>
                    <a:lnTo>
                      <a:pt x="37" y="157"/>
                    </a:lnTo>
                    <a:lnTo>
                      <a:pt x="29" y="160"/>
                    </a:lnTo>
                    <a:lnTo>
                      <a:pt x="20" y="164"/>
                    </a:lnTo>
                    <a:lnTo>
                      <a:pt x="13" y="170"/>
                    </a:lnTo>
                    <a:lnTo>
                      <a:pt x="7" y="177"/>
                    </a:lnTo>
                    <a:lnTo>
                      <a:pt x="3" y="185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0" y="651"/>
                    </a:lnTo>
                    <a:lnTo>
                      <a:pt x="2" y="667"/>
                    </a:lnTo>
                    <a:lnTo>
                      <a:pt x="4" y="684"/>
                    </a:lnTo>
                    <a:lnTo>
                      <a:pt x="7" y="700"/>
                    </a:lnTo>
                    <a:lnTo>
                      <a:pt x="12" y="716"/>
                    </a:lnTo>
                    <a:lnTo>
                      <a:pt x="17" y="731"/>
                    </a:lnTo>
                    <a:lnTo>
                      <a:pt x="23" y="747"/>
                    </a:lnTo>
                    <a:lnTo>
                      <a:pt x="30" y="761"/>
                    </a:lnTo>
                    <a:lnTo>
                      <a:pt x="64" y="833"/>
                    </a:lnTo>
                    <a:lnTo>
                      <a:pt x="64" y="833"/>
                    </a:lnTo>
                    <a:lnTo>
                      <a:pt x="76" y="851"/>
                    </a:lnTo>
                    <a:lnTo>
                      <a:pt x="89" y="867"/>
                    </a:lnTo>
                    <a:lnTo>
                      <a:pt x="103" y="881"/>
                    </a:lnTo>
                    <a:lnTo>
                      <a:pt x="119" y="893"/>
                    </a:lnTo>
                    <a:lnTo>
                      <a:pt x="137" y="901"/>
                    </a:lnTo>
                    <a:lnTo>
                      <a:pt x="156" y="909"/>
                    </a:lnTo>
                    <a:lnTo>
                      <a:pt x="176" y="913"/>
                    </a:lnTo>
                    <a:lnTo>
                      <a:pt x="196" y="914"/>
                    </a:lnTo>
                    <a:lnTo>
                      <a:pt x="379" y="914"/>
                    </a:lnTo>
                    <a:lnTo>
                      <a:pt x="379" y="914"/>
                    </a:lnTo>
                    <a:lnTo>
                      <a:pt x="398" y="913"/>
                    </a:lnTo>
                    <a:lnTo>
                      <a:pt x="416" y="910"/>
                    </a:lnTo>
                    <a:lnTo>
                      <a:pt x="433" y="904"/>
                    </a:lnTo>
                    <a:lnTo>
                      <a:pt x="449" y="897"/>
                    </a:lnTo>
                    <a:lnTo>
                      <a:pt x="465" y="887"/>
                    </a:lnTo>
                    <a:lnTo>
                      <a:pt x="478" y="877"/>
                    </a:lnTo>
                    <a:lnTo>
                      <a:pt x="490" y="864"/>
                    </a:lnTo>
                    <a:lnTo>
                      <a:pt x="502" y="849"/>
                    </a:lnTo>
                    <a:lnTo>
                      <a:pt x="756" y="466"/>
                    </a:lnTo>
                    <a:lnTo>
                      <a:pt x="756" y="466"/>
                    </a:lnTo>
                    <a:lnTo>
                      <a:pt x="763" y="453"/>
                    </a:lnTo>
                    <a:lnTo>
                      <a:pt x="768" y="440"/>
                    </a:lnTo>
                    <a:lnTo>
                      <a:pt x="769" y="427"/>
                    </a:lnTo>
                    <a:lnTo>
                      <a:pt x="768" y="414"/>
                    </a:lnTo>
                    <a:lnTo>
                      <a:pt x="765" y="401"/>
                    </a:lnTo>
                    <a:lnTo>
                      <a:pt x="759" y="388"/>
                    </a:lnTo>
                    <a:lnTo>
                      <a:pt x="751" y="378"/>
                    </a:lnTo>
                    <a:lnTo>
                      <a:pt x="741" y="368"/>
                    </a:lnTo>
                    <a:lnTo>
                      <a:pt x="741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5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4280458" y="75820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第三章 选择结构程序设计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0C67D-3D84-499A-BEE9-A5B2E7B406DA}"/>
              </a:ext>
            </a:extLst>
          </p:cNvPr>
          <p:cNvSpPr txBox="1"/>
          <p:nvPr/>
        </p:nvSpPr>
        <p:spPr>
          <a:xfrm>
            <a:off x="3760104" y="222738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if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语句的一般形式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BF4C9C-2F70-4BAF-AC75-4A62344D9E54}"/>
              </a:ext>
            </a:extLst>
          </p:cNvPr>
          <p:cNvSpPr txBox="1"/>
          <p:nvPr/>
        </p:nvSpPr>
        <p:spPr>
          <a:xfrm>
            <a:off x="3753026" y="2834359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关系运算符和关系表达式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15CA33-1B77-493C-BEC8-C5D5A8628AB4}"/>
              </a:ext>
            </a:extLst>
          </p:cNvPr>
          <p:cNvSpPr txBox="1"/>
          <p:nvPr/>
        </p:nvSpPr>
        <p:spPr>
          <a:xfrm>
            <a:off x="3753027" y="3444743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逻辑运算符和逻辑表达式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8AE4FD-7250-458F-B3A9-E408EEC67296}"/>
              </a:ext>
            </a:extLst>
          </p:cNvPr>
          <p:cNvSpPr txBox="1"/>
          <p:nvPr/>
        </p:nvSpPr>
        <p:spPr>
          <a:xfrm>
            <a:off x="3753028" y="4106635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条件运算符和条件表达式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AFCB04-F5B0-4BD1-82CC-3550CF8784D6}"/>
              </a:ext>
            </a:extLst>
          </p:cNvPr>
          <p:cNvSpPr txBox="1"/>
          <p:nvPr/>
        </p:nvSpPr>
        <p:spPr>
          <a:xfrm>
            <a:off x="3760104" y="5306299"/>
            <a:ext cx="411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switch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语句实现多分支选择结构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77211-E1DF-4506-9A46-6946CEF2DC5B}"/>
              </a:ext>
            </a:extLst>
          </p:cNvPr>
          <p:cNvSpPr txBox="1"/>
          <p:nvPr/>
        </p:nvSpPr>
        <p:spPr>
          <a:xfrm>
            <a:off x="3753738" y="47338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选择结构的嵌套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F3B84F-8A61-451C-A4F4-456C2408623D}"/>
              </a:ext>
            </a:extLst>
          </p:cNvPr>
          <p:cNvSpPr txBox="1"/>
          <p:nvPr/>
        </p:nvSpPr>
        <p:spPr>
          <a:xfrm>
            <a:off x="4889133" y="580223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8059C1-6DB8-467D-8991-EA7B1D0DA5E5}"/>
              </a:ext>
            </a:extLst>
          </p:cNvPr>
          <p:cNvSpPr txBox="1"/>
          <p:nvPr/>
        </p:nvSpPr>
        <p:spPr>
          <a:xfrm>
            <a:off x="753889" y="204686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例如：判断是否为儿童？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06D0DD-0786-4850-B771-FEA86ACDF88E}"/>
              </a:ext>
            </a:extLst>
          </p:cNvPr>
          <p:cNvGrpSpPr/>
          <p:nvPr/>
        </p:nvGrpSpPr>
        <p:grpSpPr>
          <a:xfrm>
            <a:off x="1244401" y="3444725"/>
            <a:ext cx="985421" cy="550416"/>
            <a:chOff x="3953524" y="2707689"/>
            <a:chExt cx="985421" cy="550416"/>
          </a:xfrm>
        </p:grpSpPr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936FD350-2193-4756-8AD8-9B5CC2C65646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DF999CC-CD95-4BF1-ABC4-168E933705BE}"/>
                </a:ext>
              </a:extLst>
            </p:cNvPr>
            <p:cNvSpPr txBox="1"/>
            <p:nvPr/>
          </p:nvSpPr>
          <p:spPr>
            <a:xfrm>
              <a:off x="4181578" y="2829008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&gt;12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2C13C1-3B1E-42AF-ABC5-05814E72DF28}"/>
              </a:ext>
            </a:extLst>
          </p:cNvPr>
          <p:cNvGrpSpPr/>
          <p:nvPr/>
        </p:nvGrpSpPr>
        <p:grpSpPr>
          <a:xfrm>
            <a:off x="1453481" y="2820333"/>
            <a:ext cx="557164" cy="307777"/>
            <a:chOff x="4153726" y="2083297"/>
            <a:chExt cx="557164" cy="3077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CB75EE-1AA3-4F22-AA60-8B7739443A8D}"/>
                </a:ext>
              </a:extLst>
            </p:cNvPr>
            <p:cNvSpPr/>
            <p:nvPr/>
          </p:nvSpPr>
          <p:spPr>
            <a:xfrm>
              <a:off x="4153726" y="2083297"/>
              <a:ext cx="557164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98A0EA-CF10-4359-8BE9-240F5D7DD2FF}"/>
                </a:ext>
              </a:extLst>
            </p:cNvPr>
            <p:cNvSpPr txBox="1"/>
            <p:nvPr/>
          </p:nvSpPr>
          <p:spPr>
            <a:xfrm>
              <a:off x="4153726" y="208329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E03FF1-F9A5-4A2D-B760-06175B6D67B0}"/>
              </a:ext>
            </a:extLst>
          </p:cNvPr>
          <p:cNvGrpSpPr/>
          <p:nvPr/>
        </p:nvGrpSpPr>
        <p:grpSpPr>
          <a:xfrm>
            <a:off x="2010645" y="4241992"/>
            <a:ext cx="902811" cy="307777"/>
            <a:chOff x="4680085" y="3599895"/>
            <a:chExt cx="902811" cy="3077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B079B2-46CE-4E55-BCF5-9DD7D4F9510A}"/>
                </a:ext>
              </a:extLst>
            </p:cNvPr>
            <p:cNvSpPr/>
            <p:nvPr/>
          </p:nvSpPr>
          <p:spPr>
            <a:xfrm>
              <a:off x="4718103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BE1F56-8974-493B-9EDF-E54EA9064A2A}"/>
                </a:ext>
              </a:extLst>
            </p:cNvPr>
            <p:cNvSpPr txBox="1"/>
            <p:nvPr/>
          </p:nvSpPr>
          <p:spPr>
            <a:xfrm>
              <a:off x="4680085" y="359989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不是儿童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73C709-77EE-4EB6-888B-B189E3664E2C}"/>
              </a:ext>
            </a:extLst>
          </p:cNvPr>
          <p:cNvGrpSpPr/>
          <p:nvPr/>
        </p:nvGrpSpPr>
        <p:grpSpPr>
          <a:xfrm>
            <a:off x="590308" y="4241992"/>
            <a:ext cx="826776" cy="325520"/>
            <a:chOff x="3354802" y="3599895"/>
            <a:chExt cx="826776" cy="3255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B8AA797-5732-45F7-A251-48FD018F0529}"/>
                </a:ext>
              </a:extLst>
            </p:cNvPr>
            <p:cNvSpPr/>
            <p:nvPr/>
          </p:nvSpPr>
          <p:spPr>
            <a:xfrm>
              <a:off x="3526431" y="361763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儿童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4A5726-BDE4-4CF4-9453-01A09115C011}"/>
                </a:ext>
              </a:extLst>
            </p:cNvPr>
            <p:cNvSpPr/>
            <p:nvPr/>
          </p:nvSpPr>
          <p:spPr>
            <a:xfrm>
              <a:off x="3354802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4647AF-CF10-444C-A659-6D0C0D71CFE7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732063" y="3128110"/>
            <a:ext cx="5049" cy="3166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42FA93F-E83A-498A-8E2C-662F60EBB1E4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2229822" y="3719933"/>
            <a:ext cx="232229" cy="52205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C324142-87C3-44BC-B5CD-2858DC94B275}"/>
              </a:ext>
            </a:extLst>
          </p:cNvPr>
          <p:cNvCxnSpPr>
            <a:cxnSpLocks/>
            <a:stCxn id="9" idx="1"/>
            <a:endCxn id="15" idx="0"/>
          </p:cNvCxnSpPr>
          <p:nvPr/>
        </p:nvCxnSpPr>
        <p:spPr>
          <a:xfrm rot="10800000" flipV="1">
            <a:off x="1003697" y="3719932"/>
            <a:ext cx="240705" cy="52205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5ADA210-6224-4A95-829C-2E2857F9E553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16200000" flipH="1">
            <a:off x="1732873" y="3820591"/>
            <a:ext cx="12700" cy="1458355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A9609B6-9E32-48D4-ACDE-CC3030AD2CE2}"/>
              </a:ext>
            </a:extLst>
          </p:cNvPr>
          <p:cNvCxnSpPr/>
          <p:nvPr/>
        </p:nvCxnSpPr>
        <p:spPr>
          <a:xfrm>
            <a:off x="1739223" y="4773096"/>
            <a:ext cx="0" cy="330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D7E572E-E4AB-4853-8D07-0DF6192A962A}"/>
              </a:ext>
            </a:extLst>
          </p:cNvPr>
          <p:cNvSpPr txBox="1"/>
          <p:nvPr/>
        </p:nvSpPr>
        <p:spPr>
          <a:xfrm>
            <a:off x="4832082" y="2185415"/>
            <a:ext cx="1576072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3F8D09-1A05-48D5-93C0-6CC870D6ED74}"/>
              </a:ext>
            </a:extLst>
          </p:cNvPr>
          <p:cNvSpPr txBox="1"/>
          <p:nvPr/>
        </p:nvSpPr>
        <p:spPr>
          <a:xfrm>
            <a:off x="3703324" y="153182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种形式：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A47A54-7FC7-4FAC-A0B0-40BFC62B0F69}"/>
              </a:ext>
            </a:extLst>
          </p:cNvPr>
          <p:cNvSpPr/>
          <p:nvPr/>
        </p:nvSpPr>
        <p:spPr>
          <a:xfrm>
            <a:off x="7605183" y="2019072"/>
            <a:ext cx="3394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表达式：可以是关系表达式、逻辑表达式，甚至是数值表达式</a:t>
            </a:r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8E1BDD-012B-4764-904E-95CC5E427226}"/>
              </a:ext>
            </a:extLst>
          </p:cNvPr>
          <p:cNvSpPr txBox="1"/>
          <p:nvPr/>
        </p:nvSpPr>
        <p:spPr>
          <a:xfrm>
            <a:off x="7605182" y="2584961"/>
            <a:ext cx="330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关系表达式：两个数值进行比较的式子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D5F847-8293-4521-93C9-9DB91BB4BE50}"/>
              </a:ext>
            </a:extLst>
          </p:cNvPr>
          <p:cNvSpPr txBox="1"/>
          <p:nvPr/>
        </p:nvSpPr>
        <p:spPr>
          <a:xfrm>
            <a:off x="4832082" y="3352463"/>
            <a:ext cx="1681871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75EB7B-3219-4286-8936-983317066E21}"/>
              </a:ext>
            </a:extLst>
          </p:cNvPr>
          <p:cNvSpPr txBox="1"/>
          <p:nvPr/>
        </p:nvSpPr>
        <p:spPr>
          <a:xfrm>
            <a:off x="4832082" y="4632327"/>
            <a:ext cx="2504212" cy="18158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m)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          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255164-FEFE-4D8B-BA36-4CC2BAD16F0E}"/>
              </a:ext>
            </a:extLst>
          </p:cNvPr>
          <p:cNvSpPr txBox="1"/>
          <p:nvPr/>
        </p:nvSpPr>
        <p:spPr>
          <a:xfrm>
            <a:off x="7765862" y="3496488"/>
            <a:ext cx="1072730" cy="11695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FF6DE8-AAEB-449E-BBC8-67E3455EC2A0}"/>
              </a:ext>
            </a:extLst>
          </p:cNvPr>
          <p:cNvSpPr/>
          <p:nvPr/>
        </p:nvSpPr>
        <p:spPr>
          <a:xfrm>
            <a:off x="7638070" y="3136225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复合语句可以通过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D3D047-E570-470A-AB00-930D84369F3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408154" y="3701913"/>
            <a:ext cx="1357708" cy="3793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D97C4F5D-1320-4C9A-B68B-D815A1CB2741}"/>
              </a:ext>
            </a:extLst>
          </p:cNvPr>
          <p:cNvSpPr/>
          <p:nvPr/>
        </p:nvSpPr>
        <p:spPr>
          <a:xfrm>
            <a:off x="3661533" y="2137578"/>
            <a:ext cx="897016" cy="8651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27FEFF-DAB0-4E48-A169-254CAB622A57}"/>
              </a:ext>
            </a:extLst>
          </p:cNvPr>
          <p:cNvSpPr txBox="1"/>
          <p:nvPr/>
        </p:nvSpPr>
        <p:spPr>
          <a:xfrm>
            <a:off x="3860987" y="2207370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B570EF3-A9B0-4197-B2ED-FBC756FE7F23}"/>
              </a:ext>
            </a:extLst>
          </p:cNvPr>
          <p:cNvSpPr/>
          <p:nvPr/>
        </p:nvSpPr>
        <p:spPr>
          <a:xfrm>
            <a:off x="3650445" y="3305139"/>
            <a:ext cx="897016" cy="8651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275D693-3DE8-4A4F-B46B-72FE2EC2BA7D}"/>
              </a:ext>
            </a:extLst>
          </p:cNvPr>
          <p:cNvSpPr txBox="1"/>
          <p:nvPr/>
        </p:nvSpPr>
        <p:spPr>
          <a:xfrm>
            <a:off x="3849899" y="3374931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6EE1EDC-AE0E-4735-9104-3ECECF2D4864}"/>
              </a:ext>
            </a:extLst>
          </p:cNvPr>
          <p:cNvSpPr/>
          <p:nvPr/>
        </p:nvSpPr>
        <p:spPr>
          <a:xfrm>
            <a:off x="3638753" y="4591104"/>
            <a:ext cx="897016" cy="8651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EA552B8-21F1-45D5-BDF7-96777F26B2BC}"/>
              </a:ext>
            </a:extLst>
          </p:cNvPr>
          <p:cNvSpPr txBox="1"/>
          <p:nvPr/>
        </p:nvSpPr>
        <p:spPr>
          <a:xfrm>
            <a:off x="3838207" y="4660896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F48077-4635-4851-BE8E-B1F9E66ACEC6}"/>
              </a:ext>
            </a:extLst>
          </p:cNvPr>
          <p:cNvSpPr/>
          <p:nvPr/>
        </p:nvSpPr>
        <p:spPr>
          <a:xfrm>
            <a:off x="3225552" y="6039490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else-if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多分支语句</a:t>
            </a:r>
            <a:endParaRPr lang="zh-CN" altLang="en-US" sz="140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7EE4D8-A80D-462C-99E6-F38EEECE02DA}"/>
              </a:ext>
            </a:extLst>
          </p:cNvPr>
          <p:cNvSpPr/>
          <p:nvPr/>
        </p:nvSpPr>
        <p:spPr>
          <a:xfrm>
            <a:off x="7605182" y="4852358"/>
            <a:ext cx="37351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从前往后计算各个表达式的值，如果某个表达式的值为真，则执行对应的语句，并终止整个多分支结构的执行。如果上述所有表达式均不成立，即均为逻辑假时，则执行对应的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部分可以省略，但一般情况下不省略。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0F8F79E-14B1-403D-8071-4103D0E96342}"/>
              </a:ext>
            </a:extLst>
          </p:cNvPr>
          <p:cNvGrpSpPr/>
          <p:nvPr/>
        </p:nvGrpSpPr>
        <p:grpSpPr>
          <a:xfrm>
            <a:off x="3409590" y="205883"/>
            <a:ext cx="1826141" cy="924977"/>
            <a:chOff x="3688246" y="532898"/>
            <a:chExt cx="1149873" cy="572463"/>
          </a:xfrm>
        </p:grpSpPr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AF7CFD46-1701-4684-9B7B-3C7BEAB4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51DE9F72-F0DE-4382-8565-A60E0477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2C4C3778-57FE-48D4-80A6-8F10BA80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A308A3C1-6AD1-4140-A63B-670D7D2C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E8786B46-2A8F-4026-9B4A-1B609859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3.</a:t>
              </a:r>
              <a:r>
                <a:rPr kumimoji="0" lang="en-US" altLang="zh-CN" sz="2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mpact" pitchFamily="34" charset="0"/>
                </a:rPr>
                <a:t>1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45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81EBF9-ADDF-4644-B05B-6983A5E1C116}"/>
              </a:ext>
            </a:extLst>
          </p:cNvPr>
          <p:cNvSpPr txBox="1"/>
          <p:nvPr/>
        </p:nvSpPr>
        <p:spPr>
          <a:xfrm>
            <a:off x="4303590" y="2717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21CDC2-FBD1-4654-AD49-3AA68F1CFCAB}"/>
              </a:ext>
            </a:extLst>
          </p:cNvPr>
          <p:cNvSpPr txBox="1"/>
          <p:nvPr/>
        </p:nvSpPr>
        <p:spPr>
          <a:xfrm>
            <a:off x="5280134" y="271760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F92321-B809-4777-810A-05765A32BDD6}"/>
              </a:ext>
            </a:extLst>
          </p:cNvPr>
          <p:cNvSpPr/>
          <p:nvPr/>
        </p:nvSpPr>
        <p:spPr>
          <a:xfrm>
            <a:off x="4143792" y="3125977"/>
            <a:ext cx="585926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F346F9-D92E-41C5-A0A4-A0B375A8DA62}"/>
              </a:ext>
            </a:extLst>
          </p:cNvPr>
          <p:cNvSpPr/>
          <p:nvPr/>
        </p:nvSpPr>
        <p:spPr>
          <a:xfrm>
            <a:off x="5137212" y="3125977"/>
            <a:ext cx="585926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9CAEE0-79CB-4C1E-A4AF-8884F9A9E19D}"/>
              </a:ext>
            </a:extLst>
          </p:cNvPr>
          <p:cNvSpPr txBox="1"/>
          <p:nvPr/>
        </p:nvSpPr>
        <p:spPr>
          <a:xfrm>
            <a:off x="5293174" y="3125977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16E1B-5630-406C-A70B-5BE08C57CE6D}"/>
              </a:ext>
            </a:extLst>
          </p:cNvPr>
          <p:cNvSpPr txBox="1"/>
          <p:nvPr/>
        </p:nvSpPr>
        <p:spPr>
          <a:xfrm>
            <a:off x="4291521" y="315925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D83275-4BDC-4EA4-A41E-953750382648}"/>
              </a:ext>
            </a:extLst>
          </p:cNvPr>
          <p:cNvSpPr txBox="1"/>
          <p:nvPr/>
        </p:nvSpPr>
        <p:spPr>
          <a:xfrm>
            <a:off x="2468724" y="1075059"/>
            <a:ext cx="5532284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、有两个变量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、通过比较，将最大的数存储到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变量中，将小的数存储到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、并打印输出其内容。</a:t>
            </a:r>
          </a:p>
        </p:txBody>
      </p:sp>
      <p:sp>
        <p:nvSpPr>
          <p:cNvPr id="9" name="圆柱形 8">
            <a:extLst>
              <a:ext uri="{FF2B5EF4-FFF2-40B4-BE49-F238E27FC236}">
                <a16:creationId xmlns:a16="http://schemas.microsoft.com/office/drawing/2014/main" id="{BAEAB45A-D508-4853-9EBF-7E3E8A2D016F}"/>
              </a:ext>
            </a:extLst>
          </p:cNvPr>
          <p:cNvSpPr/>
          <p:nvPr/>
        </p:nvSpPr>
        <p:spPr>
          <a:xfrm>
            <a:off x="4143793" y="4054535"/>
            <a:ext cx="543739" cy="1409330"/>
          </a:xfrm>
          <a:prstGeom prst="can">
            <a:avLst>
              <a:gd name="adj" fmla="val 52561"/>
            </a:avLst>
          </a:prstGeom>
          <a:ln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B5FD15-E4D3-4008-8CC8-81C32E355249}"/>
              </a:ext>
            </a:extLst>
          </p:cNvPr>
          <p:cNvSpPr txBox="1"/>
          <p:nvPr/>
        </p:nvSpPr>
        <p:spPr>
          <a:xfrm>
            <a:off x="5110185" y="47428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40E15A-F45F-4A87-A8DE-07D5921F7F83}"/>
              </a:ext>
            </a:extLst>
          </p:cNvPr>
          <p:cNvSpPr txBox="1"/>
          <p:nvPr/>
        </p:nvSpPr>
        <p:spPr>
          <a:xfrm>
            <a:off x="4154339" y="46870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橙汁</a:t>
            </a:r>
          </a:p>
        </p:txBody>
      </p:sp>
      <p:sp>
        <p:nvSpPr>
          <p:cNvPr id="15" name="圆柱形 14">
            <a:extLst>
              <a:ext uri="{FF2B5EF4-FFF2-40B4-BE49-F238E27FC236}">
                <a16:creationId xmlns:a16="http://schemas.microsoft.com/office/drawing/2014/main" id="{C2D6A0E3-F4ED-42BC-B17B-81D0FEAE62C1}"/>
              </a:ext>
            </a:extLst>
          </p:cNvPr>
          <p:cNvSpPr/>
          <p:nvPr/>
        </p:nvSpPr>
        <p:spPr>
          <a:xfrm>
            <a:off x="5099639" y="4054535"/>
            <a:ext cx="543739" cy="1409330"/>
          </a:xfrm>
          <a:prstGeom prst="can">
            <a:avLst>
              <a:gd name="adj" fmla="val 52561"/>
            </a:avLst>
          </a:prstGeom>
          <a:ln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柱形 15">
            <a:extLst>
              <a:ext uri="{FF2B5EF4-FFF2-40B4-BE49-F238E27FC236}">
                <a16:creationId xmlns:a16="http://schemas.microsoft.com/office/drawing/2014/main" id="{CEA6842E-BCF8-4626-8B07-3C85BBDF5514}"/>
              </a:ext>
            </a:extLst>
          </p:cNvPr>
          <p:cNvSpPr/>
          <p:nvPr/>
        </p:nvSpPr>
        <p:spPr>
          <a:xfrm>
            <a:off x="6486876" y="4054535"/>
            <a:ext cx="543739" cy="1409330"/>
          </a:xfrm>
          <a:prstGeom prst="can">
            <a:avLst>
              <a:gd name="adj" fmla="val 52561"/>
            </a:avLst>
          </a:prstGeom>
          <a:ln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E1E07E-2947-4600-9159-FCFD2A9831AA}"/>
              </a:ext>
            </a:extLst>
          </p:cNvPr>
          <p:cNvSpPr/>
          <p:nvPr/>
        </p:nvSpPr>
        <p:spPr>
          <a:xfrm>
            <a:off x="6423597" y="3087460"/>
            <a:ext cx="585926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B5E80D-2D84-4E59-A792-4FFB29A62A72}"/>
              </a:ext>
            </a:extLst>
          </p:cNvPr>
          <p:cNvSpPr txBox="1"/>
          <p:nvPr/>
        </p:nvSpPr>
        <p:spPr>
          <a:xfrm>
            <a:off x="4143792" y="56790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E59F79-E3B7-4BAB-860E-583244B292AA}"/>
              </a:ext>
            </a:extLst>
          </p:cNvPr>
          <p:cNvSpPr txBox="1"/>
          <p:nvPr/>
        </p:nvSpPr>
        <p:spPr>
          <a:xfrm>
            <a:off x="5099638" y="56790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6B4981-8C33-4DB1-AEDE-A9B952DD1600}"/>
              </a:ext>
            </a:extLst>
          </p:cNvPr>
          <p:cNvSpPr txBox="1"/>
          <p:nvPr/>
        </p:nvSpPr>
        <p:spPr>
          <a:xfrm>
            <a:off x="1035214" y="4471617"/>
            <a:ext cx="290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张三喝橙汁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妈妈错误的将张三的杯子装了可乐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AA8326-EF6B-49CD-B2DA-1BE6AD87F706}"/>
              </a:ext>
            </a:extLst>
          </p:cNvPr>
          <p:cNvSpPr txBox="1"/>
          <p:nvPr/>
        </p:nvSpPr>
        <p:spPr>
          <a:xfrm>
            <a:off x="2362938" y="767282"/>
            <a:ext cx="72327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4151CB-640D-4F3A-AC2C-75A09E65DB9E}"/>
              </a:ext>
            </a:extLst>
          </p:cNvPr>
          <p:cNvSpPr txBox="1"/>
          <p:nvPr/>
        </p:nvSpPr>
        <p:spPr>
          <a:xfrm>
            <a:off x="6590564" y="2750194"/>
            <a:ext cx="2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17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A2002E-B12E-4185-A38A-9BFFF8CCEAB1}"/>
              </a:ext>
            </a:extLst>
          </p:cNvPr>
          <p:cNvGrpSpPr/>
          <p:nvPr/>
        </p:nvGrpSpPr>
        <p:grpSpPr>
          <a:xfrm>
            <a:off x="8312492" y="1715596"/>
            <a:ext cx="985421" cy="568275"/>
            <a:chOff x="3953524" y="2707689"/>
            <a:chExt cx="985421" cy="550416"/>
          </a:xfrm>
        </p:grpSpPr>
        <p:sp>
          <p:nvSpPr>
            <p:cNvPr id="3" name="流程图: 决策 2">
              <a:extLst>
                <a:ext uri="{FF2B5EF4-FFF2-40B4-BE49-F238E27FC236}">
                  <a16:creationId xmlns:a16="http://schemas.microsoft.com/office/drawing/2014/main" id="{2243374E-FF2F-4D08-98CB-4EE0B24D0BCC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BA19031-9468-4A53-9A08-EA76FE6B8F24}"/>
                </a:ext>
              </a:extLst>
            </p:cNvPr>
            <p:cNvSpPr txBox="1"/>
            <p:nvPr/>
          </p:nvSpPr>
          <p:spPr>
            <a:xfrm>
              <a:off x="4181578" y="2829008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&gt;12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2A8F8C-A26C-486F-B693-0EC1B56C9898}"/>
              </a:ext>
            </a:extLst>
          </p:cNvPr>
          <p:cNvGrpSpPr/>
          <p:nvPr/>
        </p:nvGrpSpPr>
        <p:grpSpPr>
          <a:xfrm>
            <a:off x="8521572" y="1091205"/>
            <a:ext cx="557164" cy="307777"/>
            <a:chOff x="4153726" y="2083297"/>
            <a:chExt cx="557164" cy="3077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B6CD7C-1A75-4864-AF61-540356B87C2C}"/>
                </a:ext>
              </a:extLst>
            </p:cNvPr>
            <p:cNvSpPr/>
            <p:nvPr/>
          </p:nvSpPr>
          <p:spPr>
            <a:xfrm>
              <a:off x="4153726" y="2083297"/>
              <a:ext cx="557164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F5C640-86A5-46FA-90A9-317D7C3E975F}"/>
                </a:ext>
              </a:extLst>
            </p:cNvPr>
            <p:cNvSpPr txBox="1"/>
            <p:nvPr/>
          </p:nvSpPr>
          <p:spPr>
            <a:xfrm>
              <a:off x="4153726" y="208329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BBA3BE-45AF-45C8-8189-96E41EE1678E}"/>
              </a:ext>
            </a:extLst>
          </p:cNvPr>
          <p:cNvGrpSpPr/>
          <p:nvPr/>
        </p:nvGrpSpPr>
        <p:grpSpPr>
          <a:xfrm>
            <a:off x="7658399" y="2512864"/>
            <a:ext cx="826776" cy="325520"/>
            <a:chOff x="3354802" y="3599895"/>
            <a:chExt cx="826776" cy="3255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9D1CDB-FB89-4D2F-AEC6-84D216F39D7B}"/>
                </a:ext>
              </a:extLst>
            </p:cNvPr>
            <p:cNvSpPr/>
            <p:nvPr/>
          </p:nvSpPr>
          <p:spPr>
            <a:xfrm>
              <a:off x="3526431" y="361763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儿童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4D03B0-E671-4AF3-B8E7-4A2C3C340BFD}"/>
                </a:ext>
              </a:extLst>
            </p:cNvPr>
            <p:cNvSpPr/>
            <p:nvPr/>
          </p:nvSpPr>
          <p:spPr>
            <a:xfrm>
              <a:off x="3354802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78A5AB-885C-4555-B4BD-7BBC7B240899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8800154" y="1398982"/>
            <a:ext cx="5049" cy="3166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30A1F1D-F67B-4E3C-8A72-26D83BF78D1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297913" y="1999734"/>
            <a:ext cx="232229" cy="508443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0119571-6B7E-4200-B81E-E22E2B7B9565}"/>
              </a:ext>
            </a:extLst>
          </p:cNvPr>
          <p:cNvCxnSpPr>
            <a:cxnSpLocks/>
            <a:stCxn id="3" idx="1"/>
            <a:endCxn id="13" idx="0"/>
          </p:cNvCxnSpPr>
          <p:nvPr/>
        </p:nvCxnSpPr>
        <p:spPr>
          <a:xfrm rot="10800000" flipV="1">
            <a:off x="8071788" y="1999734"/>
            <a:ext cx="240705" cy="51313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3869A6-C518-44A9-9A2F-38FF45650BFA}"/>
              </a:ext>
            </a:extLst>
          </p:cNvPr>
          <p:cNvGrpSpPr/>
          <p:nvPr/>
        </p:nvGrpSpPr>
        <p:grpSpPr>
          <a:xfrm>
            <a:off x="9037431" y="2530607"/>
            <a:ext cx="985421" cy="550416"/>
            <a:chOff x="3953524" y="2707689"/>
            <a:chExt cx="985421" cy="550416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C5DF2684-EFC7-4DA3-81B4-F0FB43CED81F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8E78BA-82CC-4FBA-A2CA-CA10CD0E6A1D}"/>
                </a:ext>
              </a:extLst>
            </p:cNvPr>
            <p:cNvSpPr txBox="1"/>
            <p:nvPr/>
          </p:nvSpPr>
          <p:spPr>
            <a:xfrm>
              <a:off x="4091810" y="2727356"/>
              <a:ext cx="708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&gt;12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&lt;=18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E6AD67A-D1BC-42A7-9363-0EBF116AC0B3}"/>
              </a:ext>
            </a:extLst>
          </p:cNvPr>
          <p:cNvGrpSpPr/>
          <p:nvPr/>
        </p:nvGrpSpPr>
        <p:grpSpPr>
          <a:xfrm>
            <a:off x="8022344" y="3110813"/>
            <a:ext cx="1055727" cy="341627"/>
            <a:chOff x="4718103" y="3599895"/>
            <a:chExt cx="826776" cy="3077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BBC97F-9CBC-4D3A-A041-250AADF2DC9C}"/>
                </a:ext>
              </a:extLst>
            </p:cNvPr>
            <p:cNvSpPr/>
            <p:nvPr/>
          </p:nvSpPr>
          <p:spPr>
            <a:xfrm>
              <a:off x="4718103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44EA492-E485-40F4-A56F-FFAD0354BCDD}"/>
                </a:ext>
              </a:extLst>
            </p:cNvPr>
            <p:cNvSpPr txBox="1"/>
            <p:nvPr/>
          </p:nvSpPr>
          <p:spPr>
            <a:xfrm>
              <a:off x="4775467" y="3608609"/>
              <a:ext cx="707022" cy="27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是青少年</a:t>
              </a:r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4C9F6D5-04C9-46A8-AC35-A60A2C5B4199}"/>
              </a:ext>
            </a:extLst>
          </p:cNvPr>
          <p:cNvCxnSpPr>
            <a:cxnSpLocks/>
            <a:stCxn id="24" idx="1"/>
            <a:endCxn id="29" idx="0"/>
          </p:cNvCxnSpPr>
          <p:nvPr/>
        </p:nvCxnSpPr>
        <p:spPr>
          <a:xfrm rot="10800000" flipV="1">
            <a:off x="8546999" y="2805815"/>
            <a:ext cx="490432" cy="31467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75C7B8F-8C05-42AB-B63B-CD23C698B2C6}"/>
              </a:ext>
            </a:extLst>
          </p:cNvPr>
          <p:cNvGrpSpPr/>
          <p:nvPr/>
        </p:nvGrpSpPr>
        <p:grpSpPr>
          <a:xfrm>
            <a:off x="9530141" y="3415811"/>
            <a:ext cx="985421" cy="554318"/>
            <a:chOff x="3953524" y="2707689"/>
            <a:chExt cx="985421" cy="554318"/>
          </a:xfrm>
        </p:grpSpPr>
        <p:sp>
          <p:nvSpPr>
            <p:cNvPr id="36" name="流程图: 决策 35">
              <a:extLst>
                <a:ext uri="{FF2B5EF4-FFF2-40B4-BE49-F238E27FC236}">
                  <a16:creationId xmlns:a16="http://schemas.microsoft.com/office/drawing/2014/main" id="{48EA5B6A-EECE-43B0-A0A1-1DCB90C544D4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607C838-6BDB-4357-997C-275719BA808C}"/>
                </a:ext>
              </a:extLst>
            </p:cNvPr>
            <p:cNvSpPr txBox="1"/>
            <p:nvPr/>
          </p:nvSpPr>
          <p:spPr>
            <a:xfrm>
              <a:off x="4102618" y="2738787"/>
              <a:ext cx="708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&gt;18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&lt;=30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1AA5E3-BBB1-436E-9067-18283B8ADCA3}"/>
              </a:ext>
            </a:extLst>
          </p:cNvPr>
          <p:cNvGrpSpPr/>
          <p:nvPr/>
        </p:nvGrpSpPr>
        <p:grpSpPr>
          <a:xfrm>
            <a:off x="8597367" y="4333302"/>
            <a:ext cx="1055727" cy="341627"/>
            <a:chOff x="4718103" y="3599895"/>
            <a:chExt cx="826776" cy="30777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3AA9C36-5EB2-44DC-8283-5A68FDED90BB}"/>
                </a:ext>
              </a:extLst>
            </p:cNvPr>
            <p:cNvSpPr/>
            <p:nvPr/>
          </p:nvSpPr>
          <p:spPr>
            <a:xfrm>
              <a:off x="4718103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BC5A3F4-CCFA-4518-91C8-13AA05832575}"/>
                </a:ext>
              </a:extLst>
            </p:cNvPr>
            <p:cNvSpPr txBox="1"/>
            <p:nvPr/>
          </p:nvSpPr>
          <p:spPr>
            <a:xfrm>
              <a:off x="4862230" y="3611683"/>
              <a:ext cx="566421" cy="27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是青年</a:t>
              </a:r>
            </a:p>
          </p:txBody>
        </p:sp>
      </p:grp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F75FC0F-78DD-4065-86BD-CD790BBD427B}"/>
              </a:ext>
            </a:extLst>
          </p:cNvPr>
          <p:cNvCxnSpPr>
            <a:cxnSpLocks/>
            <a:stCxn id="36" idx="1"/>
            <a:endCxn id="40" idx="0"/>
          </p:cNvCxnSpPr>
          <p:nvPr/>
        </p:nvCxnSpPr>
        <p:spPr>
          <a:xfrm rot="10800000" flipV="1">
            <a:off x="9143043" y="3691018"/>
            <a:ext cx="387098" cy="65536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9DC8DB3-6262-40F8-86A7-3F7020DADBEB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10022852" y="2805815"/>
            <a:ext cx="0" cy="6099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5F68696-F927-4C09-851E-9E95842CE6FA}"/>
              </a:ext>
            </a:extLst>
          </p:cNvPr>
          <p:cNvGrpSpPr/>
          <p:nvPr/>
        </p:nvGrpSpPr>
        <p:grpSpPr>
          <a:xfrm>
            <a:off x="10025541" y="4243971"/>
            <a:ext cx="985421" cy="550416"/>
            <a:chOff x="3953524" y="2707689"/>
            <a:chExt cx="985421" cy="550416"/>
          </a:xfrm>
        </p:grpSpPr>
        <p:sp>
          <p:nvSpPr>
            <p:cNvPr id="46" name="流程图: 决策 45">
              <a:extLst>
                <a:ext uri="{FF2B5EF4-FFF2-40B4-BE49-F238E27FC236}">
                  <a16:creationId xmlns:a16="http://schemas.microsoft.com/office/drawing/2014/main" id="{5A4900B7-2B82-4B07-98BA-E1AC9DCF26E8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1FA943C-D784-4157-AAAB-1829AF0E71A8}"/>
                </a:ext>
              </a:extLst>
            </p:cNvPr>
            <p:cNvSpPr txBox="1"/>
            <p:nvPr/>
          </p:nvSpPr>
          <p:spPr>
            <a:xfrm>
              <a:off x="4120024" y="2727081"/>
              <a:ext cx="708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&gt;30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&lt;=60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57CBB5A-FEB1-4635-BC23-47EC17944480}"/>
              </a:ext>
            </a:extLst>
          </p:cNvPr>
          <p:cNvGrpSpPr/>
          <p:nvPr/>
        </p:nvGrpSpPr>
        <p:grpSpPr>
          <a:xfrm>
            <a:off x="9332357" y="5176525"/>
            <a:ext cx="1055726" cy="341627"/>
            <a:chOff x="4718103" y="3599895"/>
            <a:chExt cx="826776" cy="30777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28A0556-83F7-4C8D-9AC6-C875E490206F}"/>
                </a:ext>
              </a:extLst>
            </p:cNvPr>
            <p:cNvSpPr/>
            <p:nvPr/>
          </p:nvSpPr>
          <p:spPr>
            <a:xfrm>
              <a:off x="4718103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199DCBE-9313-4677-8937-EA7707D60866}"/>
                </a:ext>
              </a:extLst>
            </p:cNvPr>
            <p:cNvSpPr txBox="1"/>
            <p:nvPr/>
          </p:nvSpPr>
          <p:spPr>
            <a:xfrm>
              <a:off x="4767296" y="3630391"/>
              <a:ext cx="566422" cy="27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是中年</a:t>
              </a:r>
            </a:p>
          </p:txBody>
        </p:sp>
      </p:grp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08719C4-B38B-4AC9-95AD-72FD39804622}"/>
              </a:ext>
            </a:extLst>
          </p:cNvPr>
          <p:cNvCxnSpPr>
            <a:cxnSpLocks/>
            <a:stCxn id="46" idx="1"/>
            <a:endCxn id="50" idx="0"/>
          </p:cNvCxnSpPr>
          <p:nvPr/>
        </p:nvCxnSpPr>
        <p:spPr>
          <a:xfrm rot="10800000" flipV="1">
            <a:off x="9756811" y="4519179"/>
            <a:ext cx="268731" cy="69119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D6E549-A1B5-4D09-B0DA-F8F5163EFFC8}"/>
              </a:ext>
            </a:extLst>
          </p:cNvPr>
          <p:cNvCxnSpPr>
            <a:cxnSpLocks/>
            <a:stCxn id="36" idx="3"/>
            <a:endCxn id="46" idx="0"/>
          </p:cNvCxnSpPr>
          <p:nvPr/>
        </p:nvCxnSpPr>
        <p:spPr>
          <a:xfrm>
            <a:off x="10515562" y="3691019"/>
            <a:ext cx="2690" cy="552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533BD8B-26E4-4632-810B-0A6173EB9DCE}"/>
              </a:ext>
            </a:extLst>
          </p:cNvPr>
          <p:cNvSpPr txBox="1"/>
          <p:nvPr/>
        </p:nvSpPr>
        <p:spPr>
          <a:xfrm>
            <a:off x="5678370" y="1155674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人的年龄段可以划分为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0~12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12~18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18~30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青年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30~60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中年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老年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92B19D5-B754-476B-A0BE-E9A7F5DCF880}"/>
              </a:ext>
            </a:extLst>
          </p:cNvPr>
          <p:cNvGrpSpPr/>
          <p:nvPr/>
        </p:nvGrpSpPr>
        <p:grpSpPr>
          <a:xfrm>
            <a:off x="10749721" y="5176525"/>
            <a:ext cx="1055726" cy="341627"/>
            <a:chOff x="4718103" y="3599895"/>
            <a:chExt cx="826776" cy="30777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3954D11-35A0-46C7-998C-59B839CE39B2}"/>
                </a:ext>
              </a:extLst>
            </p:cNvPr>
            <p:cNvSpPr/>
            <p:nvPr/>
          </p:nvSpPr>
          <p:spPr>
            <a:xfrm>
              <a:off x="4718103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461AF43-D6A7-4BD5-8C49-DC7019BAA265}"/>
                </a:ext>
              </a:extLst>
            </p:cNvPr>
            <p:cNvSpPr txBox="1"/>
            <p:nvPr/>
          </p:nvSpPr>
          <p:spPr>
            <a:xfrm>
              <a:off x="4767296" y="3630391"/>
              <a:ext cx="707023" cy="27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是老年人</a:t>
              </a:r>
            </a:p>
          </p:txBody>
        </p:sp>
      </p:grp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1964D109-1C1F-453D-B387-B6B099D7F841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11010962" y="4519179"/>
            <a:ext cx="252980" cy="69119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DA097A5-7A0D-46BD-84C1-9513AB43F071}"/>
              </a:ext>
            </a:extLst>
          </p:cNvPr>
          <p:cNvSpPr txBox="1"/>
          <p:nvPr/>
        </p:nvSpPr>
        <p:spPr>
          <a:xfrm>
            <a:off x="8071788" y="15813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0065203-AAB5-4C68-8826-DEF98F83C895}"/>
              </a:ext>
            </a:extLst>
          </p:cNvPr>
          <p:cNvSpPr txBox="1"/>
          <p:nvPr/>
        </p:nvSpPr>
        <p:spPr>
          <a:xfrm>
            <a:off x="8625805" y="25425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119C93-F901-413D-82BF-F497B1815526}"/>
              </a:ext>
            </a:extLst>
          </p:cNvPr>
          <p:cNvSpPr txBox="1"/>
          <p:nvPr/>
        </p:nvSpPr>
        <p:spPr>
          <a:xfrm>
            <a:off x="9160405" y="339226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936FE55-B11A-4A3D-8E14-0C8831440F35}"/>
              </a:ext>
            </a:extLst>
          </p:cNvPr>
          <p:cNvSpPr txBox="1"/>
          <p:nvPr/>
        </p:nvSpPr>
        <p:spPr>
          <a:xfrm>
            <a:off x="9791685" y="42246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930570A-B81A-468D-9AB4-334D8682B4B5}"/>
              </a:ext>
            </a:extLst>
          </p:cNvPr>
          <p:cNvSpPr txBox="1"/>
          <p:nvPr/>
        </p:nvSpPr>
        <p:spPr>
          <a:xfrm>
            <a:off x="9278408" y="16966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F55F38D-09E9-4900-A7A8-1A615A0D8476}"/>
              </a:ext>
            </a:extLst>
          </p:cNvPr>
          <p:cNvSpPr txBox="1"/>
          <p:nvPr/>
        </p:nvSpPr>
        <p:spPr>
          <a:xfrm>
            <a:off x="10009940" y="27017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E36583C-31AD-4FB6-9971-FED6D6820F51}"/>
              </a:ext>
            </a:extLst>
          </p:cNvPr>
          <p:cNvSpPr txBox="1"/>
          <p:nvPr/>
        </p:nvSpPr>
        <p:spPr>
          <a:xfrm>
            <a:off x="10300454" y="330888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3A6C04-816C-4686-8648-92A109B13518}"/>
              </a:ext>
            </a:extLst>
          </p:cNvPr>
          <p:cNvSpPr txBox="1"/>
          <p:nvPr/>
        </p:nvSpPr>
        <p:spPr>
          <a:xfrm>
            <a:off x="10905610" y="42246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27BDC9-0728-4F11-811D-90CEF3BBF274}"/>
              </a:ext>
            </a:extLst>
          </p:cNvPr>
          <p:cNvSpPr txBox="1"/>
          <p:nvPr/>
        </p:nvSpPr>
        <p:spPr>
          <a:xfrm>
            <a:off x="5854689" y="471667"/>
            <a:ext cx="72327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8F732ED-FC3E-462B-8424-DF1846DE0CC3}"/>
              </a:ext>
            </a:extLst>
          </p:cNvPr>
          <p:cNvGrpSpPr/>
          <p:nvPr/>
        </p:nvGrpSpPr>
        <p:grpSpPr>
          <a:xfrm>
            <a:off x="2445514" y="1407819"/>
            <a:ext cx="985421" cy="568275"/>
            <a:chOff x="3953524" y="2707689"/>
            <a:chExt cx="985421" cy="550416"/>
          </a:xfrm>
        </p:grpSpPr>
        <p:sp>
          <p:nvSpPr>
            <p:cNvPr id="67" name="流程图: 决策 66">
              <a:extLst>
                <a:ext uri="{FF2B5EF4-FFF2-40B4-BE49-F238E27FC236}">
                  <a16:creationId xmlns:a16="http://schemas.microsoft.com/office/drawing/2014/main" id="{D06494DC-EB6B-4A27-9D3C-35EA713E93BC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33F13FA-48D1-4759-965E-748B89A8F183}"/>
                </a:ext>
              </a:extLst>
            </p:cNvPr>
            <p:cNvSpPr txBox="1"/>
            <p:nvPr/>
          </p:nvSpPr>
          <p:spPr>
            <a:xfrm>
              <a:off x="4181578" y="2829008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&gt;12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4E534B5-B304-45A9-8F36-225253CA40BE}"/>
              </a:ext>
            </a:extLst>
          </p:cNvPr>
          <p:cNvGrpSpPr/>
          <p:nvPr/>
        </p:nvGrpSpPr>
        <p:grpSpPr>
          <a:xfrm>
            <a:off x="2654594" y="783428"/>
            <a:ext cx="557164" cy="307777"/>
            <a:chOff x="4153726" y="2083297"/>
            <a:chExt cx="557164" cy="3077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4F9C186-CACF-4752-BA92-64565E6F9DAD}"/>
                </a:ext>
              </a:extLst>
            </p:cNvPr>
            <p:cNvSpPr/>
            <p:nvPr/>
          </p:nvSpPr>
          <p:spPr>
            <a:xfrm>
              <a:off x="4153726" y="2083297"/>
              <a:ext cx="557164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A59E16B-EC8F-40B4-BADD-0D70FC7EC097}"/>
                </a:ext>
              </a:extLst>
            </p:cNvPr>
            <p:cNvSpPr txBox="1"/>
            <p:nvPr/>
          </p:nvSpPr>
          <p:spPr>
            <a:xfrm>
              <a:off x="4153726" y="208329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0B516B5-612C-414F-A049-67DC61E75E3C}"/>
              </a:ext>
            </a:extLst>
          </p:cNvPr>
          <p:cNvGrpSpPr/>
          <p:nvPr/>
        </p:nvGrpSpPr>
        <p:grpSpPr>
          <a:xfrm>
            <a:off x="1791421" y="2205087"/>
            <a:ext cx="826776" cy="325520"/>
            <a:chOff x="3354802" y="3599895"/>
            <a:chExt cx="826776" cy="32552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D3B3880-5693-49DA-8358-34CF16215044}"/>
                </a:ext>
              </a:extLst>
            </p:cNvPr>
            <p:cNvSpPr/>
            <p:nvPr/>
          </p:nvSpPr>
          <p:spPr>
            <a:xfrm>
              <a:off x="3526431" y="361763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儿童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5AF1E23-D73F-4526-B0F7-36CB5D92F7B3}"/>
                </a:ext>
              </a:extLst>
            </p:cNvPr>
            <p:cNvSpPr/>
            <p:nvPr/>
          </p:nvSpPr>
          <p:spPr>
            <a:xfrm>
              <a:off x="3354802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8347603-056E-4F91-A134-E9D28300F125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>
            <a:off x="2933176" y="1091205"/>
            <a:ext cx="5049" cy="3166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FC0EC60-0C71-432B-B156-ED1B5185BFC1}"/>
              </a:ext>
            </a:extLst>
          </p:cNvPr>
          <p:cNvCxnSpPr>
            <a:cxnSpLocks/>
            <a:stCxn id="67" idx="3"/>
          </p:cNvCxnSpPr>
          <p:nvPr/>
        </p:nvCxnSpPr>
        <p:spPr>
          <a:xfrm flipH="1">
            <a:off x="2857371" y="1691957"/>
            <a:ext cx="573564" cy="1362358"/>
          </a:xfrm>
          <a:prstGeom prst="bentConnector4">
            <a:avLst>
              <a:gd name="adj1" fmla="val -39856"/>
              <a:gd name="adj2" fmla="val 6042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03570001-0C12-4E17-B209-5B58417E843F}"/>
              </a:ext>
            </a:extLst>
          </p:cNvPr>
          <p:cNvCxnSpPr>
            <a:cxnSpLocks/>
            <a:stCxn id="67" idx="1"/>
            <a:endCxn id="74" idx="0"/>
          </p:cNvCxnSpPr>
          <p:nvPr/>
        </p:nvCxnSpPr>
        <p:spPr>
          <a:xfrm rot="10800000" flipV="1">
            <a:off x="2204810" y="1691957"/>
            <a:ext cx="240705" cy="51313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AE23A780-D65A-4329-85FF-D15CAFE1C6CB}"/>
              </a:ext>
            </a:extLst>
          </p:cNvPr>
          <p:cNvSpPr txBox="1"/>
          <p:nvPr/>
        </p:nvSpPr>
        <p:spPr>
          <a:xfrm>
            <a:off x="1831150" y="17155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908D33-5700-4832-A700-652D00A1AC7C}"/>
              </a:ext>
            </a:extLst>
          </p:cNvPr>
          <p:cNvSpPr/>
          <p:nvPr/>
        </p:nvSpPr>
        <p:spPr>
          <a:xfrm>
            <a:off x="3302389" y="779439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scanf("%d",&amp;num_age);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4093D1-F94C-4EF5-84AA-BC7B25F5289E}"/>
              </a:ext>
            </a:extLst>
          </p:cNvPr>
          <p:cNvSpPr/>
          <p:nvPr/>
        </p:nvSpPr>
        <p:spPr>
          <a:xfrm>
            <a:off x="2104829" y="3154069"/>
            <a:ext cx="187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printf("判断结束\n");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C12E34-7032-4B71-8215-4CC73A4DBCD3}"/>
              </a:ext>
            </a:extLst>
          </p:cNvPr>
          <p:cNvSpPr/>
          <p:nvPr/>
        </p:nvSpPr>
        <p:spPr>
          <a:xfrm>
            <a:off x="231412" y="2213958"/>
            <a:ext cx="1648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printf("是儿童\n")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6751C40-C47B-44C6-828E-226607A95D15}"/>
              </a:ext>
            </a:extLst>
          </p:cNvPr>
          <p:cNvSpPr/>
          <p:nvPr/>
        </p:nvSpPr>
        <p:spPr>
          <a:xfrm>
            <a:off x="2910259" y="1203478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if(num_age &lt;12)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C4AB6A6-7A0D-4DE8-8296-C191233953C1}"/>
              </a:ext>
            </a:extLst>
          </p:cNvPr>
          <p:cNvGrpSpPr/>
          <p:nvPr/>
        </p:nvGrpSpPr>
        <p:grpSpPr>
          <a:xfrm>
            <a:off x="2341458" y="4444211"/>
            <a:ext cx="985421" cy="568275"/>
            <a:chOff x="3953524" y="2707689"/>
            <a:chExt cx="985421" cy="550416"/>
          </a:xfrm>
        </p:grpSpPr>
        <p:sp>
          <p:nvSpPr>
            <p:cNvPr id="83" name="流程图: 决策 82">
              <a:extLst>
                <a:ext uri="{FF2B5EF4-FFF2-40B4-BE49-F238E27FC236}">
                  <a16:creationId xmlns:a16="http://schemas.microsoft.com/office/drawing/2014/main" id="{5EB61D10-FE95-4F4E-BBCD-88F7418910E9}"/>
                </a:ext>
              </a:extLst>
            </p:cNvPr>
            <p:cNvSpPr/>
            <p:nvPr/>
          </p:nvSpPr>
          <p:spPr>
            <a:xfrm>
              <a:off x="3953524" y="2707689"/>
              <a:ext cx="985421" cy="550416"/>
            </a:xfrm>
            <a:prstGeom prst="flowChartDecision">
              <a:avLst/>
            </a:prstGeom>
            <a:ln>
              <a:solidFill>
                <a:srgbClr val="FFFF0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7284BDD-FBB7-4DD8-B32F-103D20A9CF42}"/>
                </a:ext>
              </a:extLst>
            </p:cNvPr>
            <p:cNvSpPr txBox="1"/>
            <p:nvPr/>
          </p:nvSpPr>
          <p:spPr>
            <a:xfrm>
              <a:off x="4181578" y="2829008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&gt;12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4011E03-85A6-409D-9667-6679A9F595A9}"/>
              </a:ext>
            </a:extLst>
          </p:cNvPr>
          <p:cNvGrpSpPr/>
          <p:nvPr/>
        </p:nvGrpSpPr>
        <p:grpSpPr>
          <a:xfrm>
            <a:off x="2550538" y="3819820"/>
            <a:ext cx="557164" cy="307777"/>
            <a:chOff x="4153726" y="2083297"/>
            <a:chExt cx="557164" cy="30777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A93ED3E-EC21-46AB-BD7F-CE375E2740DB}"/>
                </a:ext>
              </a:extLst>
            </p:cNvPr>
            <p:cNvSpPr/>
            <p:nvPr/>
          </p:nvSpPr>
          <p:spPr>
            <a:xfrm>
              <a:off x="4153726" y="2083297"/>
              <a:ext cx="557164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C22B81D-5C11-49FF-8E8B-DDA8D2E8D713}"/>
                </a:ext>
              </a:extLst>
            </p:cNvPr>
            <p:cNvSpPr txBox="1"/>
            <p:nvPr/>
          </p:nvSpPr>
          <p:spPr>
            <a:xfrm>
              <a:off x="4153726" y="208329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FA4C54B-D2C7-4CD0-9506-84B0C623F59B}"/>
              </a:ext>
            </a:extLst>
          </p:cNvPr>
          <p:cNvGrpSpPr/>
          <p:nvPr/>
        </p:nvGrpSpPr>
        <p:grpSpPr>
          <a:xfrm>
            <a:off x="1687365" y="5241479"/>
            <a:ext cx="826776" cy="325520"/>
            <a:chOff x="3354802" y="3599895"/>
            <a:chExt cx="826776" cy="32552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3C8FC30-7490-45FA-8B89-F40E51222A5E}"/>
                </a:ext>
              </a:extLst>
            </p:cNvPr>
            <p:cNvSpPr/>
            <p:nvPr/>
          </p:nvSpPr>
          <p:spPr>
            <a:xfrm>
              <a:off x="3526431" y="361763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儿童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5089A31-8F6F-4D05-BB15-371EA1BA88C8}"/>
                </a:ext>
              </a:extLst>
            </p:cNvPr>
            <p:cNvSpPr/>
            <p:nvPr/>
          </p:nvSpPr>
          <p:spPr>
            <a:xfrm>
              <a:off x="3354802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45D163E-58E2-4524-817E-CF77C782F0B7}"/>
              </a:ext>
            </a:extLst>
          </p:cNvPr>
          <p:cNvCxnSpPr>
            <a:stCxn id="86" idx="2"/>
            <a:endCxn id="83" idx="0"/>
          </p:cNvCxnSpPr>
          <p:nvPr/>
        </p:nvCxnSpPr>
        <p:spPr>
          <a:xfrm>
            <a:off x="2829120" y="4127597"/>
            <a:ext cx="5049" cy="3166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AE06D6E-DC26-400B-B6D5-F2E3C265C8C2}"/>
              </a:ext>
            </a:extLst>
          </p:cNvPr>
          <p:cNvCxnSpPr>
            <a:cxnSpLocks/>
            <a:stCxn id="83" idx="3"/>
            <a:endCxn id="101" idx="0"/>
          </p:cNvCxnSpPr>
          <p:nvPr/>
        </p:nvCxnSpPr>
        <p:spPr>
          <a:xfrm>
            <a:off x="3326879" y="4728349"/>
            <a:ext cx="284842" cy="51322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59EEB5C-F993-4594-80D2-2F354A2CFCD9}"/>
              </a:ext>
            </a:extLst>
          </p:cNvPr>
          <p:cNvCxnSpPr>
            <a:cxnSpLocks/>
            <a:stCxn id="83" idx="1"/>
            <a:endCxn id="90" idx="0"/>
          </p:cNvCxnSpPr>
          <p:nvPr/>
        </p:nvCxnSpPr>
        <p:spPr>
          <a:xfrm rot="10800000" flipV="1">
            <a:off x="2100754" y="4728349"/>
            <a:ext cx="240705" cy="51313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62B100E-8C33-4AFB-8004-5ADC9DCBD32A}"/>
              </a:ext>
            </a:extLst>
          </p:cNvPr>
          <p:cNvSpPr txBox="1"/>
          <p:nvPr/>
        </p:nvSpPr>
        <p:spPr>
          <a:xfrm>
            <a:off x="1729180" y="47350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E02568B-73C2-4E48-A27D-5C1A92BE65F2}"/>
              </a:ext>
            </a:extLst>
          </p:cNvPr>
          <p:cNvSpPr/>
          <p:nvPr/>
        </p:nvSpPr>
        <p:spPr>
          <a:xfrm>
            <a:off x="3198333" y="3815831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scanf("%d",&amp;num_age);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443B4B1-DAEC-492B-909B-0BC4D1FF69A7}"/>
              </a:ext>
            </a:extLst>
          </p:cNvPr>
          <p:cNvSpPr/>
          <p:nvPr/>
        </p:nvSpPr>
        <p:spPr>
          <a:xfrm>
            <a:off x="1963050" y="6120407"/>
            <a:ext cx="187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printf("判断结束\n");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9F11F0C-0BD2-4D3A-92A8-752B5108863F}"/>
              </a:ext>
            </a:extLst>
          </p:cNvPr>
          <p:cNvSpPr/>
          <p:nvPr/>
        </p:nvSpPr>
        <p:spPr>
          <a:xfrm>
            <a:off x="127356" y="5250350"/>
            <a:ext cx="1648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printf("是儿童\n")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C1B0677-7639-4B66-95BD-B2FE6F58E9B0}"/>
              </a:ext>
            </a:extLst>
          </p:cNvPr>
          <p:cNvSpPr/>
          <p:nvPr/>
        </p:nvSpPr>
        <p:spPr>
          <a:xfrm>
            <a:off x="2902483" y="4284926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if(num_age &lt;12)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82101DA-FF40-449B-9999-FF18DE6F8834}"/>
              </a:ext>
            </a:extLst>
          </p:cNvPr>
          <p:cNvGrpSpPr/>
          <p:nvPr/>
        </p:nvGrpSpPr>
        <p:grpSpPr>
          <a:xfrm>
            <a:off x="3160315" y="5241569"/>
            <a:ext cx="902811" cy="316558"/>
            <a:chOff x="3316784" y="3599895"/>
            <a:chExt cx="902811" cy="316558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9D21801-D683-4778-862B-9846818B385A}"/>
                </a:ext>
              </a:extLst>
            </p:cNvPr>
            <p:cNvSpPr/>
            <p:nvPr/>
          </p:nvSpPr>
          <p:spPr>
            <a:xfrm>
              <a:off x="3316784" y="360867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不是儿童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E7B9383-0889-4B36-A80C-A237DC0293AD}"/>
                </a:ext>
              </a:extLst>
            </p:cNvPr>
            <p:cNvSpPr/>
            <p:nvPr/>
          </p:nvSpPr>
          <p:spPr>
            <a:xfrm>
              <a:off x="3354802" y="3599895"/>
              <a:ext cx="826776" cy="307777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F492493B-5197-4BCF-8C6B-9A6ACF13DC54}"/>
              </a:ext>
            </a:extLst>
          </p:cNvPr>
          <p:cNvCxnSpPr>
            <a:stCxn id="101" idx="2"/>
            <a:endCxn id="90" idx="2"/>
          </p:cNvCxnSpPr>
          <p:nvPr/>
        </p:nvCxnSpPr>
        <p:spPr>
          <a:xfrm rot="5400000" flipH="1">
            <a:off x="2856192" y="4793817"/>
            <a:ext cx="90" cy="1510968"/>
          </a:xfrm>
          <a:prstGeom prst="bentConnector3">
            <a:avLst>
              <a:gd name="adj1" fmla="val -25400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374B466-48A9-4876-A246-6E48CAB9FF13}"/>
              </a:ext>
            </a:extLst>
          </p:cNvPr>
          <p:cNvCxnSpPr/>
          <p:nvPr/>
        </p:nvCxnSpPr>
        <p:spPr>
          <a:xfrm>
            <a:off x="2850891" y="5767149"/>
            <a:ext cx="5049" cy="3166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747EFD-117C-452E-AA65-56F2E783FE64}"/>
              </a:ext>
            </a:extLst>
          </p:cNvPr>
          <p:cNvSpPr txBox="1"/>
          <p:nvPr/>
        </p:nvSpPr>
        <p:spPr>
          <a:xfrm>
            <a:off x="3585556" y="47542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27BAE02-8CC5-46E4-B868-FEEFEFDFE2B5}"/>
              </a:ext>
            </a:extLst>
          </p:cNvPr>
          <p:cNvSpPr/>
          <p:nvPr/>
        </p:nvSpPr>
        <p:spPr>
          <a:xfrm>
            <a:off x="3921170" y="4726708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B281E11-20A4-4624-B074-0C274C1060DD}"/>
              </a:ext>
            </a:extLst>
          </p:cNvPr>
          <p:cNvSpPr/>
          <p:nvPr/>
        </p:nvSpPr>
        <p:spPr>
          <a:xfrm>
            <a:off x="3973359" y="5211391"/>
            <a:ext cx="182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printf("不是儿童\n")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38E09DE-E396-4B5A-9B11-FB85F2A85E22}"/>
              </a:ext>
            </a:extLst>
          </p:cNvPr>
          <p:cNvCxnSpPr>
            <a:stCxn id="74" idx="2"/>
          </p:cNvCxnSpPr>
          <p:nvPr/>
        </p:nvCxnSpPr>
        <p:spPr>
          <a:xfrm rot="16200000" flipH="1">
            <a:off x="2436636" y="2281037"/>
            <a:ext cx="188908" cy="652562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8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4170D8-AB9B-49D7-A5EC-A4FF439B40C5}"/>
              </a:ext>
            </a:extLst>
          </p:cNvPr>
          <p:cNvSpPr txBox="1"/>
          <p:nvPr/>
        </p:nvSpPr>
        <p:spPr>
          <a:xfrm>
            <a:off x="4889038" y="52102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关系运算符和关系表达式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80EA46-40F9-4B1D-A1CD-571B43B32D07}"/>
              </a:ext>
            </a:extLst>
          </p:cNvPr>
          <p:cNvSpPr txBox="1"/>
          <p:nvPr/>
        </p:nvSpPr>
        <p:spPr>
          <a:xfrm>
            <a:off x="2805344" y="1637857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用来对两个数值进行比较，即比较符，也称为关系运算符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364544-F3C1-40BE-8CBC-AC4C036A571B}"/>
              </a:ext>
            </a:extLst>
          </p:cNvPr>
          <p:cNvSpPr txBox="1"/>
          <p:nvPr/>
        </p:nvSpPr>
        <p:spPr>
          <a:xfrm>
            <a:off x="2805344" y="2028474"/>
            <a:ext cx="584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语言中，满足条件，则结果称为“真”，不满足条件则称为“假”。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CED52F-0CA5-4A0A-9B46-8D025586BAE9}"/>
              </a:ext>
            </a:extLst>
          </p:cNvPr>
          <p:cNvSpPr txBox="1"/>
          <p:nvPr/>
        </p:nvSpPr>
        <p:spPr>
          <a:xfrm>
            <a:off x="2805344" y="275644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中关系运算符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B4AC2B-615B-4C19-BB57-566F6AE9C955}"/>
              </a:ext>
            </a:extLst>
          </p:cNvPr>
          <p:cNvSpPr txBox="1"/>
          <p:nvPr/>
        </p:nvSpPr>
        <p:spPr>
          <a:xfrm>
            <a:off x="2902999" y="3191449"/>
            <a:ext cx="18261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小于等于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AB9BDC7-6734-4204-83CE-5EE708FD5BEA}"/>
              </a:ext>
            </a:extLst>
          </p:cNvPr>
          <p:cNvSpPr/>
          <p:nvPr/>
        </p:nvSpPr>
        <p:spPr>
          <a:xfrm>
            <a:off x="4740676" y="3345575"/>
            <a:ext cx="88777" cy="644864"/>
          </a:xfrm>
          <a:prstGeom prst="rightBrace">
            <a:avLst>
              <a:gd name="adj1" fmla="val 9161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CCF00651-113D-4961-9644-0BF8009771D4}"/>
              </a:ext>
            </a:extLst>
          </p:cNvPr>
          <p:cNvSpPr/>
          <p:nvPr/>
        </p:nvSpPr>
        <p:spPr>
          <a:xfrm>
            <a:off x="4729140" y="4146649"/>
            <a:ext cx="88777" cy="341672"/>
          </a:xfrm>
          <a:prstGeom prst="rightBrace">
            <a:avLst>
              <a:gd name="adj1" fmla="val 32275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4F239D-FC8B-423B-BCAB-D5BEF4151217}"/>
              </a:ext>
            </a:extLst>
          </p:cNvPr>
          <p:cNvSpPr txBox="1"/>
          <p:nvPr/>
        </p:nvSpPr>
        <p:spPr>
          <a:xfrm>
            <a:off x="4970164" y="354877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优先级相同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DAEE3E-7AE3-410E-A7CC-5D0EA4238D2D}"/>
              </a:ext>
            </a:extLst>
          </p:cNvPr>
          <p:cNvSpPr txBox="1"/>
          <p:nvPr/>
        </p:nvSpPr>
        <p:spPr>
          <a:xfrm>
            <a:off x="4970164" y="4146649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优先级相同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9">
            <a:extLst>
              <a:ext uri="{FF2B5EF4-FFF2-40B4-BE49-F238E27FC236}">
                <a16:creationId xmlns:a16="http://schemas.microsoft.com/office/drawing/2014/main" id="{7B96645F-E31C-4F0B-A8E4-190603DC1CF2}"/>
              </a:ext>
            </a:extLst>
          </p:cNvPr>
          <p:cNvGrpSpPr/>
          <p:nvPr/>
        </p:nvGrpSpPr>
        <p:grpSpPr>
          <a:xfrm rot="10800000">
            <a:off x="255627" y="1492200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9AB61DC-BAD5-4A21-8AB7-D4C70DCA43E7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1EAA7A-3795-41EF-897B-F44EAAAA6021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2">
            <a:extLst>
              <a:ext uri="{FF2B5EF4-FFF2-40B4-BE49-F238E27FC236}">
                <a16:creationId xmlns:a16="http://schemas.microsoft.com/office/drawing/2014/main" id="{79893AF0-F406-46F2-9B70-E3C718946440}"/>
              </a:ext>
            </a:extLst>
          </p:cNvPr>
          <p:cNvGrpSpPr/>
          <p:nvPr/>
        </p:nvGrpSpPr>
        <p:grpSpPr>
          <a:xfrm>
            <a:off x="297387" y="139620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2AD22A-FD1A-4A6B-BFFB-A485C76CE43F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9D3429-9532-4BF8-B007-8E5AF13DFAFA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关系运算符及优先级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ED9A41F-4323-48AD-B0B1-B8CC616C7689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C3B4261-48B1-4CE5-8317-E4616D9C731E}"/>
              </a:ext>
            </a:extLst>
          </p:cNvPr>
          <p:cNvSpPr/>
          <p:nvPr/>
        </p:nvSpPr>
        <p:spPr>
          <a:xfrm rot="10800000">
            <a:off x="8991632" y="2989505"/>
            <a:ext cx="177129" cy="1586939"/>
          </a:xfrm>
          <a:prstGeom prst="downArrow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9704C8-D134-4E89-9922-F99F8F10712F}"/>
              </a:ext>
            </a:extLst>
          </p:cNvPr>
          <p:cNvSpPr txBox="1"/>
          <p:nvPr/>
        </p:nvSpPr>
        <p:spPr>
          <a:xfrm>
            <a:off x="7832468" y="30642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9DC1F3-8BB2-4A83-A97D-8DA50B605716}"/>
              </a:ext>
            </a:extLst>
          </p:cNvPr>
          <p:cNvSpPr txBox="1"/>
          <p:nvPr/>
        </p:nvSpPr>
        <p:spPr>
          <a:xfrm>
            <a:off x="7832468" y="35820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9E95F4-D22D-4792-9744-95ADDA386638}"/>
              </a:ext>
            </a:extLst>
          </p:cNvPr>
          <p:cNvSpPr txBox="1"/>
          <p:nvPr/>
        </p:nvSpPr>
        <p:spPr>
          <a:xfrm>
            <a:off x="7857653" y="40999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BE5E50-3D70-4492-9F35-935DEE584C42}"/>
              </a:ext>
            </a:extLst>
          </p:cNvPr>
          <p:cNvSpPr/>
          <p:nvPr/>
        </p:nvSpPr>
        <p:spPr>
          <a:xfrm>
            <a:off x="9245577" y="2979083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1ADE3D-D8ED-4401-937F-D5B4B71A1E94}"/>
              </a:ext>
            </a:extLst>
          </p:cNvPr>
          <p:cNvSpPr/>
          <p:nvPr/>
        </p:nvSpPr>
        <p:spPr>
          <a:xfrm>
            <a:off x="9245577" y="425385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5DDA35-0FC2-499B-AB7C-BE21EF87E7E2}"/>
              </a:ext>
            </a:extLst>
          </p:cNvPr>
          <p:cNvSpPr txBox="1"/>
          <p:nvPr/>
        </p:nvSpPr>
        <p:spPr>
          <a:xfrm>
            <a:off x="2874703" y="4892300"/>
            <a:ext cx="6226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c&gt;a+b  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c&gt;(a+b) 	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关系运算符的优先级低于算术运算符 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a&gt;b ==c  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(a&gt;b) ==c 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大于运算符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的优先级高于相等运算符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a==b&lt;c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a==(b&lt;c)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小于运算符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的优先级高于相等运算符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a=b&gt;c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a=(b&gt;c)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关系运算符的优先级高于赋值运算符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A5F2DB-8598-4EA4-839C-D23C3E2478A3}"/>
              </a:ext>
            </a:extLst>
          </p:cNvPr>
          <p:cNvGrpSpPr/>
          <p:nvPr/>
        </p:nvGrpSpPr>
        <p:grpSpPr>
          <a:xfrm>
            <a:off x="3409590" y="205883"/>
            <a:ext cx="1826141" cy="924977"/>
            <a:chOff x="3688246" y="532898"/>
            <a:chExt cx="1149873" cy="572463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F2A8BC65-9846-485B-AB75-CCC79157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CBC62C78-CA73-49B2-9093-CA2C7BDB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29F29D27-0693-449F-BA91-D8197432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1B0E67B-65CA-4163-B7EA-6B59A608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D9159D53-72E4-4130-B973-7E4C10C85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3.2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2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C4390A1B-151D-40DF-9C8B-24FFEF2E6A06}"/>
              </a:ext>
            </a:extLst>
          </p:cNvPr>
          <p:cNvGrpSpPr/>
          <p:nvPr/>
        </p:nvGrpSpPr>
        <p:grpSpPr>
          <a:xfrm rot="10800000">
            <a:off x="255627" y="1492200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8D61C4A-2DA4-40AE-B7D7-6198D70CAAA9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7F32794-7491-4430-8003-70DFE9943EBB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7EF5B6C3-5031-4917-B40D-01BEE254054A}"/>
              </a:ext>
            </a:extLst>
          </p:cNvPr>
          <p:cNvGrpSpPr/>
          <p:nvPr/>
        </p:nvGrpSpPr>
        <p:grpSpPr>
          <a:xfrm>
            <a:off x="297387" y="139620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80BEEC-2E97-4B43-A806-DACB15F6C679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D49C599-C6B9-468D-9659-262BB2DAFE4D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关系表达式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8E63C4-BC97-4FA2-8DDC-7717803A0BBA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188F8A0-C757-4A8A-8AF3-419A7A19C342}"/>
              </a:ext>
            </a:extLst>
          </p:cNvPr>
          <p:cNvSpPr txBox="1"/>
          <p:nvPr/>
        </p:nvSpPr>
        <p:spPr>
          <a:xfrm>
            <a:off x="2969274" y="1846931"/>
            <a:ext cx="558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：用关系运算符将两个数值或数值表达式连接起来的式子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08E5FB-C6EE-4DC3-A59F-B3EF25560CA7}"/>
              </a:ext>
            </a:extLst>
          </p:cNvPr>
          <p:cNvSpPr txBox="1"/>
          <p:nvPr/>
        </p:nvSpPr>
        <p:spPr>
          <a:xfrm>
            <a:off x="3604260" y="2285274"/>
            <a:ext cx="1250663" cy="167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a&gt;b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a+b&gt;b+c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(a=3)&gt;(b=5)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‘a’&lt;‘b’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(a&gt;b)&gt;(b&gt;c)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1BD0CF-7160-4857-8885-D8C2614533EA}"/>
              </a:ext>
            </a:extLst>
          </p:cNvPr>
          <p:cNvSpPr/>
          <p:nvPr/>
        </p:nvSpPr>
        <p:spPr>
          <a:xfrm>
            <a:off x="2915334" y="227801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0AF04-4B81-47EF-8BBE-82A35178DA6E}"/>
              </a:ext>
            </a:extLst>
          </p:cNvPr>
          <p:cNvSpPr txBox="1"/>
          <p:nvPr/>
        </p:nvSpPr>
        <p:spPr>
          <a:xfrm>
            <a:off x="5763468" y="2475663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关系表达式的值是一个逻辑值，即“真”或“假”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5==3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5&gt;=0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的逻辑运算中，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代表真，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代表假；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9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6819178626&amp;di=534d9c2837592925413119a8b53368f6&amp;imgtype=0&amp;src=http%3A%2F%2Fimg.zcool.cn%2Fcommunity%2F01fa445a0d67f6a80121985cbb3b81.png%401280w_1l_2o_100sh.png">
            <a:extLst>
              <a:ext uri="{FF2B5EF4-FFF2-40B4-BE49-F238E27FC236}">
                <a16:creationId xmlns:a16="http://schemas.microsoft.com/office/drawing/2014/main" id="{1926D6BA-6398-4D47-A3F3-F46884C4E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" t="36246" r="6521" b="27767"/>
          <a:stretch/>
        </p:blipFill>
        <p:spPr bwMode="auto">
          <a:xfrm>
            <a:off x="2151004" y="1979721"/>
            <a:ext cx="8342404" cy="24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613BFF9-68E1-4A1D-B6ED-EBAC058FE0B9}"/>
              </a:ext>
            </a:extLst>
          </p:cNvPr>
          <p:cNvCxnSpPr/>
          <p:nvPr/>
        </p:nvCxnSpPr>
        <p:spPr>
          <a:xfrm flipH="1">
            <a:off x="6995160" y="1775460"/>
            <a:ext cx="739140" cy="1287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FC98D3-D2F8-4203-9B83-277BF11182A0}"/>
              </a:ext>
            </a:extLst>
          </p:cNvPr>
          <p:cNvCxnSpPr>
            <a:cxnSpLocks/>
          </p:cNvCxnSpPr>
          <p:nvPr/>
        </p:nvCxnSpPr>
        <p:spPr>
          <a:xfrm>
            <a:off x="5821680" y="1775460"/>
            <a:ext cx="803910" cy="11963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8AB9EAE-3ECE-4470-9589-343759E2DFD0}"/>
              </a:ext>
            </a:extLst>
          </p:cNvPr>
          <p:cNvSpPr txBox="1"/>
          <p:nvPr/>
        </p:nvSpPr>
        <p:spPr>
          <a:xfrm>
            <a:off x="6223635" y="1354371"/>
            <a:ext cx="145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花括号的位置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同时按住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</a:p>
        </p:txBody>
      </p:sp>
      <p:pic>
        <p:nvPicPr>
          <p:cNvPr id="2056" name="Picture 8" descr="https://timgsa.baidu.com/timg?image&amp;quality=80&amp;size=b9999_10000&amp;sec=1566821782330&amp;di=e672e5f0d1d3d0a990a8f7973bd7c041&amp;imgtype=0&amp;src=http%3A%2F%2Fimg001.hc360.cn%2Fhb%2FMTQ1ODYyMzM0NzMzMzEwOTM2NDI0OTM%3D.jpg">
            <a:extLst>
              <a:ext uri="{FF2B5EF4-FFF2-40B4-BE49-F238E27FC236}">
                <a16:creationId xmlns:a16="http://schemas.microsoft.com/office/drawing/2014/main" id="{7F45D285-6492-4FDD-8B33-0D276093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390" y="-124911"/>
            <a:ext cx="14486430" cy="69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A6FCEA-A7B1-4EAC-99DA-4F2992C7C78B}"/>
              </a:ext>
            </a:extLst>
          </p:cNvPr>
          <p:cNvSpPr txBox="1"/>
          <p:nvPr/>
        </p:nvSpPr>
        <p:spPr>
          <a:xfrm>
            <a:off x="4568647" y="62174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逻辑运算符和逻辑表达式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D736ED-7F3F-416B-9331-8177A6B6E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52208"/>
              </p:ext>
            </p:extLst>
          </p:nvPr>
        </p:nvGraphicFramePr>
        <p:xfrm>
          <a:off x="1850995" y="2774670"/>
          <a:ext cx="7568213" cy="141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4980">
                  <a:extLst>
                    <a:ext uri="{9D8B030D-6E8A-4147-A177-3AD203B41FA5}">
                      <a16:colId xmlns:a16="http://schemas.microsoft.com/office/drawing/2014/main" val="4290819790"/>
                    </a:ext>
                  </a:extLst>
                </a:gridCol>
                <a:gridCol w="748052">
                  <a:extLst>
                    <a:ext uri="{9D8B030D-6E8A-4147-A177-3AD203B41FA5}">
                      <a16:colId xmlns:a16="http://schemas.microsoft.com/office/drawing/2014/main" val="3912992893"/>
                    </a:ext>
                  </a:extLst>
                </a:gridCol>
                <a:gridCol w="703068">
                  <a:extLst>
                    <a:ext uri="{9D8B030D-6E8A-4147-A177-3AD203B41FA5}">
                      <a16:colId xmlns:a16="http://schemas.microsoft.com/office/drawing/2014/main" val="243402671"/>
                    </a:ext>
                  </a:extLst>
                </a:gridCol>
                <a:gridCol w="5362113">
                  <a:extLst>
                    <a:ext uri="{9D8B030D-6E8A-4147-A177-3AD203B41FA5}">
                      <a16:colId xmlns:a16="http://schemas.microsoft.com/office/drawing/2014/main" val="2502562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4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&amp;&amp;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a&amp;&amp;b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如果</a:t>
                      </a:r>
                      <a:r>
                        <a:rPr lang="en-US" altLang="zh-CN" sz="1400"/>
                        <a:t>a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b</a:t>
                      </a:r>
                      <a:r>
                        <a:rPr lang="zh-CN" altLang="en-US" sz="1400"/>
                        <a:t>都是真，则结果为真，否则为假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4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||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a||b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如果</a:t>
                      </a:r>
                      <a:r>
                        <a:rPr lang="en-US" altLang="zh-CN" sz="1400"/>
                        <a:t>a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b</a:t>
                      </a:r>
                      <a:r>
                        <a:rPr lang="zh-CN" altLang="en-US" sz="1400"/>
                        <a:t>有一个以上为真，则结果为真，二者都为假时，结果为假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1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!a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如果</a:t>
                      </a:r>
                      <a:r>
                        <a:rPr lang="en-US" altLang="zh-CN" sz="1400"/>
                        <a:t>a</a:t>
                      </a:r>
                      <a:r>
                        <a:rPr lang="zh-CN" altLang="en-US" sz="1400"/>
                        <a:t>为假，则</a:t>
                      </a:r>
                      <a:r>
                        <a:rPr lang="en-US" altLang="zh-CN" sz="1400"/>
                        <a:t>!a</a:t>
                      </a:r>
                      <a:r>
                        <a:rPr lang="zh-CN" altLang="en-US" sz="1400"/>
                        <a:t>为真，如果</a:t>
                      </a:r>
                      <a:r>
                        <a:rPr lang="en-US" altLang="zh-CN" sz="1400"/>
                        <a:t>a</a:t>
                      </a:r>
                      <a:r>
                        <a:rPr lang="zh-CN" altLang="en-US" sz="1400"/>
                        <a:t>为真，则</a:t>
                      </a:r>
                      <a:r>
                        <a:rPr lang="en-US" altLang="zh-CN" sz="1400"/>
                        <a:t>!a</a:t>
                      </a:r>
                      <a:r>
                        <a:rPr lang="zh-CN" altLang="en-US" sz="1400"/>
                        <a:t>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22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FB481A-22B2-4EB5-97C4-97B990D6B7B4}"/>
              </a:ext>
            </a:extLst>
          </p:cNvPr>
          <p:cNvSpPr txBox="1"/>
          <p:nvPr/>
        </p:nvSpPr>
        <p:spPr>
          <a:xfrm>
            <a:off x="2680212" y="1694302"/>
            <a:ext cx="677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例如：如果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也要小于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时，输出信息；包含两个条件如何处理？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204B25-2321-4B4F-AF91-53A4EB70E93E}"/>
              </a:ext>
            </a:extLst>
          </p:cNvPr>
          <p:cNvSpPr txBox="1"/>
          <p:nvPr/>
        </p:nvSpPr>
        <p:spPr>
          <a:xfrm>
            <a:off x="4467539" y="246689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逻辑运算符及其含义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C9BD02D-AD28-46C2-9607-2D486CDBB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12739"/>
              </p:ext>
            </p:extLst>
          </p:nvPr>
        </p:nvGraphicFramePr>
        <p:xfrm>
          <a:off x="1879473" y="4855922"/>
          <a:ext cx="5151120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8520">
                  <a:extLst>
                    <a:ext uri="{9D8B030D-6E8A-4147-A177-3AD203B41FA5}">
                      <a16:colId xmlns:a16="http://schemas.microsoft.com/office/drawing/2014/main" val="587913508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373349251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26977578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793944967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947801540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378244641"/>
                    </a:ext>
                  </a:extLst>
                </a:gridCol>
              </a:tblGrid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!a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!b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a&amp;&amp;b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a||b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7518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6402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50179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83852"/>
                  </a:ext>
                </a:extLst>
              </a:tr>
              <a:tr h="126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9111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75E02A-653C-4278-9241-AFDC3DE478B6}"/>
              </a:ext>
            </a:extLst>
          </p:cNvPr>
          <p:cNvSpPr txBox="1"/>
          <p:nvPr/>
        </p:nvSpPr>
        <p:spPr>
          <a:xfrm>
            <a:off x="3684634" y="455884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逻辑运算的真值表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7389F-7EB3-4ECC-81C0-237FD8D67BD0}"/>
              </a:ext>
            </a:extLst>
          </p:cNvPr>
          <p:cNvSpPr txBox="1"/>
          <p:nvPr/>
        </p:nvSpPr>
        <p:spPr>
          <a:xfrm>
            <a:off x="7153162" y="485592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!a&amp;&amp;b||x&gt;y&amp;&amp;c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C0A77E0-B31F-40DA-8BCA-4FC0BC748A63}"/>
              </a:ext>
            </a:extLst>
          </p:cNvPr>
          <p:cNvSpPr/>
          <p:nvPr/>
        </p:nvSpPr>
        <p:spPr>
          <a:xfrm rot="10800000">
            <a:off x="10323553" y="4279860"/>
            <a:ext cx="174007" cy="2100062"/>
          </a:xfrm>
          <a:prstGeom prst="downArrow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08F34C-D7C8-475C-B615-079A43DC271C}"/>
              </a:ext>
            </a:extLst>
          </p:cNvPr>
          <p:cNvSpPr txBox="1"/>
          <p:nvPr/>
        </p:nvSpPr>
        <p:spPr>
          <a:xfrm>
            <a:off x="9227052" y="48737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9456CD-6CF6-45C3-BE9E-78546BB328AD}"/>
              </a:ext>
            </a:extLst>
          </p:cNvPr>
          <p:cNvSpPr txBox="1"/>
          <p:nvPr/>
        </p:nvSpPr>
        <p:spPr>
          <a:xfrm>
            <a:off x="9227052" y="52456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79CD8A-FABE-40F9-AAF2-85C011F44D9B}"/>
              </a:ext>
            </a:extLst>
          </p:cNvPr>
          <p:cNvSpPr txBox="1"/>
          <p:nvPr/>
        </p:nvSpPr>
        <p:spPr>
          <a:xfrm>
            <a:off x="9241206" y="60573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51CDD7-A688-49C0-B69A-3E27413CF1DC}"/>
              </a:ext>
            </a:extLst>
          </p:cNvPr>
          <p:cNvSpPr/>
          <p:nvPr/>
        </p:nvSpPr>
        <p:spPr>
          <a:xfrm>
            <a:off x="10629130" y="4424369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438BE5-D099-4981-8575-494F8AEA850D}"/>
              </a:ext>
            </a:extLst>
          </p:cNvPr>
          <p:cNvSpPr/>
          <p:nvPr/>
        </p:nvSpPr>
        <p:spPr>
          <a:xfrm>
            <a:off x="10629130" y="6057332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26AD1A-5C90-4D1C-B99B-452144C5712C}"/>
              </a:ext>
            </a:extLst>
          </p:cNvPr>
          <p:cNvSpPr txBox="1"/>
          <p:nvPr/>
        </p:nvSpPr>
        <p:spPr>
          <a:xfrm>
            <a:off x="9243450" y="450835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090568-3556-4FB0-B25D-3E85903DFF7D}"/>
              </a:ext>
            </a:extLst>
          </p:cNvPr>
          <p:cNvSpPr txBox="1"/>
          <p:nvPr/>
        </p:nvSpPr>
        <p:spPr>
          <a:xfrm>
            <a:off x="9227052" y="562394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63D20A-4217-4C76-BB73-F8B2585C751E}"/>
              </a:ext>
            </a:extLst>
          </p:cNvPr>
          <p:cNvGrpSpPr/>
          <p:nvPr/>
        </p:nvGrpSpPr>
        <p:grpSpPr>
          <a:xfrm>
            <a:off x="3036728" y="318701"/>
            <a:ext cx="1826141" cy="924977"/>
            <a:chOff x="3688246" y="532898"/>
            <a:chExt cx="1149873" cy="572463"/>
          </a:xfrm>
        </p:grpSpPr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9C35FCAC-98CF-4073-9954-3F6FBA3D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9E3FC71D-D0E4-4B2C-BD29-D05920DA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B0BF04B2-2D59-46AB-8899-E13DC3B37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65BBA23A-CA52-4480-BF14-0C0D483E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39">
              <a:extLst>
                <a:ext uri="{FF2B5EF4-FFF2-40B4-BE49-F238E27FC236}">
                  <a16:creationId xmlns:a16="http://schemas.microsoft.com/office/drawing/2014/main" id="{E26C4F1F-B3DD-4489-B936-DA026E48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3.3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5" name="组合 19">
            <a:extLst>
              <a:ext uri="{FF2B5EF4-FFF2-40B4-BE49-F238E27FC236}">
                <a16:creationId xmlns:a16="http://schemas.microsoft.com/office/drawing/2014/main" id="{4DB135AE-9015-45AD-8C69-B1CAD47BF6B0}"/>
              </a:ext>
            </a:extLst>
          </p:cNvPr>
          <p:cNvGrpSpPr/>
          <p:nvPr/>
        </p:nvGrpSpPr>
        <p:grpSpPr>
          <a:xfrm rot="10800000">
            <a:off x="255627" y="1492200"/>
            <a:ext cx="35992" cy="2364352"/>
            <a:chOff x="1331651" y="1597980"/>
            <a:chExt cx="36000" cy="2364481"/>
          </a:xfrm>
          <a:solidFill>
            <a:srgbClr val="00B050"/>
          </a:solidFill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F083502-34E7-43D7-8AEA-9D140C6BD2E4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24D75FE-7FF0-4A67-9D49-A3253D498472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7" dirty="0"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">
            <a:extLst>
              <a:ext uri="{FF2B5EF4-FFF2-40B4-BE49-F238E27FC236}">
                <a16:creationId xmlns:a16="http://schemas.microsoft.com/office/drawing/2014/main" id="{B58A9186-EF9F-43B7-9AD8-F1E0510D5C7D}"/>
              </a:ext>
            </a:extLst>
          </p:cNvPr>
          <p:cNvGrpSpPr/>
          <p:nvPr/>
        </p:nvGrpSpPr>
        <p:grpSpPr>
          <a:xfrm>
            <a:off x="297387" y="1396205"/>
            <a:ext cx="2129631" cy="1113235"/>
            <a:chOff x="1331651" y="2849165"/>
            <a:chExt cx="2130152" cy="1113296"/>
          </a:xfrm>
          <a:solidFill>
            <a:srgbClr val="00B050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1A1A75-F57A-4DE7-AAED-CA8BE86ABCF6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9E677DD-8976-4808-9252-E52BD9906C66}"/>
                </a:ext>
              </a:extLst>
            </p:cNvPr>
            <p:cNvSpPr txBox="1"/>
            <p:nvPr/>
          </p:nvSpPr>
          <p:spPr>
            <a:xfrm>
              <a:off x="1361882" y="3533369"/>
              <a:ext cx="2099921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599">
                  <a:ea typeface="字魂35号-经典雅黑" panose="02000000000000000000" pitchFamily="2" charset="-122"/>
                  <a:sym typeface="Arial" panose="020B0604020202020204" pitchFamily="34" charset="0"/>
                </a:rPr>
                <a:t>逻辑运算符</a:t>
              </a:r>
              <a:endParaRPr lang="zh-CN" altLang="en-US" sz="1599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E30D096-3B32-4828-9BB8-D37B0760210A}"/>
                </a:ext>
              </a:extLst>
            </p:cNvPr>
            <p:cNvSpPr txBox="1"/>
            <p:nvPr/>
          </p:nvSpPr>
          <p:spPr>
            <a:xfrm>
              <a:off x="1874040" y="2849165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998" dirty="0"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3998" dirty="0"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8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1588</Words>
  <Application>Microsoft Office PowerPoint</Application>
  <PresentationFormat>宽屏</PresentationFormat>
  <Paragraphs>302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FZHei-B01S</vt:lpstr>
      <vt:lpstr>等线</vt:lpstr>
      <vt:lpstr>等线 Light</vt:lpstr>
      <vt:lpstr>宋体</vt:lpstr>
      <vt:lpstr>微软雅黑</vt:lpstr>
      <vt:lpstr>字魂35号-经典雅黑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347</cp:revision>
  <dcterms:created xsi:type="dcterms:W3CDTF">2019-08-13T12:20:19Z</dcterms:created>
  <dcterms:modified xsi:type="dcterms:W3CDTF">2019-09-08T04:20:28Z</dcterms:modified>
</cp:coreProperties>
</file>