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88" r:id="rId3"/>
    <p:sldId id="333" r:id="rId4"/>
    <p:sldId id="334" r:id="rId5"/>
    <p:sldId id="362" r:id="rId6"/>
    <p:sldId id="365" r:id="rId7"/>
    <p:sldId id="364" r:id="rId8"/>
    <p:sldId id="363" r:id="rId9"/>
    <p:sldId id="337" r:id="rId10"/>
    <p:sldId id="353" r:id="rId11"/>
    <p:sldId id="35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ì ting" initials="lt" lastIdx="1" clrIdx="0">
    <p:extLst>
      <p:ext uri="{19B8F6BF-5375-455C-9EA6-DF929625EA0E}">
        <p15:presenceInfo xmlns:p15="http://schemas.microsoft.com/office/powerpoint/2012/main" userId="4d6562433bde7a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278"/>
    <a:srgbClr val="249478"/>
    <a:srgbClr val="249477"/>
    <a:srgbClr val="05CBC6"/>
    <a:srgbClr val="24AA77"/>
    <a:srgbClr val="24A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80805" autoAdjust="0"/>
  </p:normalViewPr>
  <p:slideViewPr>
    <p:cSldViewPr snapToGrid="0">
      <p:cViewPr varScale="1">
        <p:scale>
          <a:sx n="98" d="100"/>
          <a:sy n="98" d="100"/>
        </p:scale>
        <p:origin x="18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6F902-27F6-4FDE-A3EA-C7925AA539F6}" type="datetimeFigureOut">
              <a:rPr lang="zh-CN" altLang="en-US" smtClean="0"/>
              <a:pPr/>
              <a:t>2019-10-23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8DE14-3525-4147-A434-84A130D605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41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475D9FB-7E6E-44AF-A01A-16D51D0C45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1" y="-149889"/>
            <a:ext cx="1933471" cy="193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3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188CB-B83A-444B-A963-5F7A0226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F031D-97F0-4CD3-8A15-9BA98FF9F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12343-D712-4A8E-BEE0-8897DF94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pPr/>
              <a:t>2019-10-23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3E247-D228-4AB4-82E6-2D6DDB7A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002BC-1207-44C2-9868-A29E59C1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14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F6E01B-FFD6-4767-BB32-2E866E501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03F185-87D5-432F-989A-F9D92B451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31C3A-0F21-4B80-A28B-E24C49BE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pPr/>
              <a:t>2019-10-23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ACC3D-A3B9-4B1A-9D8B-58E83501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0383B-F130-49AD-8630-3FCE9122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48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CC34E78-CF26-4711-B6AF-5561E728F2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94" y="0"/>
            <a:ext cx="1496367" cy="14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0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0DCDA-1D3B-4200-B592-6D31E946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CE0E18-2769-47D4-AC28-9D9422CDD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83332-1245-4A3E-8F5F-38B8BE99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pPr/>
              <a:t>2019-10-23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539D6-0D27-422D-9F0E-D69E4240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9EB6D-CFA7-4BD1-8A72-BEA908A7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8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C5F08-8570-483B-B015-241F6525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2907C-0304-434A-B198-2D83EE238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39CCD9-8AA2-40B6-8378-D8D861300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EFA644-F239-4D59-9FC3-A10FDB3C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pPr/>
              <a:t>2019-10-23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ED51D-775E-4838-9940-A983FD43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65C7EA-8ADD-45AB-A05C-A9E0222B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2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BE12E-FC90-4320-9818-8AE88E45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23A9-1F54-4ED2-AA42-2A6807818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A5E41-5422-4054-97F8-0EAC9BED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0225DD-1F67-45F8-A4A5-A5F9C151D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CB1C97-A321-4E7F-AC11-679AF9845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29C5CA-C65C-47E1-ADB5-7B49AE38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pPr/>
              <a:t>2019-10-23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7F6BD9-2048-4034-818E-DBE20A3E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D1B5A-6153-436C-8B94-758D8978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66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25C71-F425-4E51-8030-603104FC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723DC2-6CA7-4FE1-BE38-A390F124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pPr/>
              <a:t>2019-10-23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190058-827F-41DE-8A84-53A315A1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FF09EF-8651-4F2F-AD92-A8BA4ECC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5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3AF30F-0B1B-4C09-A955-3B3DA851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pPr/>
              <a:t>2019-10-23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3DDFC2-02E5-4991-9F70-8D155063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05A936-2618-4E45-9850-57E57F5B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4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A3107-B018-4FAA-94AD-543F68C9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320A4-37AA-4E72-B876-696BC53D2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38C7A8-F9F8-4006-AE85-43A557687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612B7-6588-4A94-AF56-D1CC20F6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pPr/>
              <a:t>2019-10-23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4DDEFE-722D-483E-9DAB-5CB64FB2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CCAAFF-4344-43AE-BD5B-0319C32A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19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60CE7-AFAE-488E-B180-2D78D859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2A0926-00F9-4864-A061-8EDECECDA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70D0D-7A2B-46F4-8383-316999A83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455213-4541-4CC9-A593-D612A1EF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7E42-95D7-4ABB-BE4F-9A3A95200553}" type="datetimeFigureOut">
              <a:rPr lang="zh-CN" altLang="en-US" smtClean="0"/>
              <a:pPr/>
              <a:t>2019-10-23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C2461B-F90B-41CC-A3DF-9392C799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0F08B7-09A7-4604-B476-52D1C3CC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0DD82-299E-4573-A936-D5C2E5209C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3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38946D-A7C2-49C9-81BC-AF9C8629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48AF0-3ABD-4D08-A7E7-B1A59E1F1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7C697-F377-47A8-B4D4-6AF4976FF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7E42-95D7-4ABB-BE4F-9A3A95200553}" type="datetimeFigureOut">
              <a:rPr lang="zh-CN" altLang="en-US" smtClean="0"/>
              <a:pPr/>
              <a:t>2019-10-23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0C63D4-A806-4854-8F82-27924DD75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30DBA-3C13-453A-844A-3F0A0CEC1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0DD82-299E-4573-A936-D5C2E5209C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60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205722-61CE-4B3A-85D1-4B2C910267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4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 118">
            <a:extLst>
              <a:ext uri="{FF2B5EF4-FFF2-40B4-BE49-F238E27FC236}">
                <a16:creationId xmlns:a16="http://schemas.microsoft.com/office/drawing/2014/main" id="{8456C64D-A5B9-4AE4-8F06-93F63C247BAE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7BA6F9AF-3975-44CD-BF5C-007059BFE3BF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FE3C642F-92F9-490F-86CB-A1B0E7149287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4C6BEB0B-F672-4676-906A-8390D58C90CB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CCC4EA81-BE40-4FAA-9385-859949667574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6981918A-E473-4FD8-B26E-BD584EE7F73D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FAC71117-45A2-4833-9A94-00B7FAD392C1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07DD7167-4685-47DF-90A3-83E3595A47C5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E602DAE5-81A1-472D-83CC-1D7293D98D29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8CA2798B-6252-4108-9854-C7488D45FAE9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ED0C51A3-BC50-4A5E-AF63-6B8BD86C5DDA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4DE9CA6F-739E-4503-9EE3-87CEAFE9A9A4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274E9FF9-1B60-4FA6-B577-BF2F6F696ADF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81" name="直线连接符 16">
              <a:extLst>
                <a:ext uri="{FF2B5EF4-FFF2-40B4-BE49-F238E27FC236}">
                  <a16:creationId xmlns:a16="http://schemas.microsoft.com/office/drawing/2014/main" id="{5B368452-52FD-4C9E-BE5D-826826DB60E1}"/>
                </a:ext>
              </a:extLst>
            </p:cNvPr>
            <p:cNvCxnSpPr>
              <a:stCxn id="69" idx="5"/>
              <a:endCxn id="74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17">
              <a:extLst>
                <a:ext uri="{FF2B5EF4-FFF2-40B4-BE49-F238E27FC236}">
                  <a16:creationId xmlns:a16="http://schemas.microsoft.com/office/drawing/2014/main" id="{4ABC26F7-9DB4-403D-A1FD-48AA5B551868}"/>
                </a:ext>
              </a:extLst>
            </p:cNvPr>
            <p:cNvCxnSpPr>
              <a:stCxn id="71" idx="7"/>
              <a:endCxn id="74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21">
              <a:extLst>
                <a:ext uri="{FF2B5EF4-FFF2-40B4-BE49-F238E27FC236}">
                  <a16:creationId xmlns:a16="http://schemas.microsoft.com/office/drawing/2014/main" id="{D786BC86-CD53-440C-8B23-20360F878BFA}"/>
                </a:ext>
              </a:extLst>
            </p:cNvPr>
            <p:cNvCxnSpPr>
              <a:stCxn id="76" idx="7"/>
              <a:endCxn id="74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28">
              <a:extLst>
                <a:ext uri="{FF2B5EF4-FFF2-40B4-BE49-F238E27FC236}">
                  <a16:creationId xmlns:a16="http://schemas.microsoft.com/office/drawing/2014/main" id="{C094FFC2-4DBA-456E-AA88-41161CD9AD80}"/>
                </a:ext>
              </a:extLst>
            </p:cNvPr>
            <p:cNvCxnSpPr>
              <a:stCxn id="70" idx="7"/>
              <a:endCxn id="71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43">
              <a:extLst>
                <a:ext uri="{FF2B5EF4-FFF2-40B4-BE49-F238E27FC236}">
                  <a16:creationId xmlns:a16="http://schemas.microsoft.com/office/drawing/2014/main" id="{B5A0AD1C-94D0-4B17-A166-EEB1D7C31FB6}"/>
                </a:ext>
              </a:extLst>
            </p:cNvPr>
            <p:cNvCxnSpPr>
              <a:stCxn id="72" idx="7"/>
              <a:endCxn id="69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47">
              <a:extLst>
                <a:ext uri="{FF2B5EF4-FFF2-40B4-BE49-F238E27FC236}">
                  <a16:creationId xmlns:a16="http://schemas.microsoft.com/office/drawing/2014/main" id="{907CC8A3-3F60-4B2E-BF59-0D9F3F8D05DB}"/>
                </a:ext>
              </a:extLst>
            </p:cNvPr>
            <p:cNvCxnSpPr>
              <a:stCxn id="75" idx="0"/>
              <a:endCxn id="69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50">
              <a:extLst>
                <a:ext uri="{FF2B5EF4-FFF2-40B4-BE49-F238E27FC236}">
                  <a16:creationId xmlns:a16="http://schemas.microsoft.com/office/drawing/2014/main" id="{6C4EDFF5-E7F7-40B1-9174-EBCD2A72A1EF}"/>
                </a:ext>
              </a:extLst>
            </p:cNvPr>
            <p:cNvCxnSpPr>
              <a:stCxn id="74" idx="2"/>
              <a:endCxn id="75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54">
              <a:extLst>
                <a:ext uri="{FF2B5EF4-FFF2-40B4-BE49-F238E27FC236}">
                  <a16:creationId xmlns:a16="http://schemas.microsoft.com/office/drawing/2014/main" id="{70B23C01-5AA8-4D64-91B7-E60954838A45}"/>
                </a:ext>
              </a:extLst>
            </p:cNvPr>
            <p:cNvCxnSpPr>
              <a:stCxn id="75" idx="4"/>
              <a:endCxn id="71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57">
              <a:extLst>
                <a:ext uri="{FF2B5EF4-FFF2-40B4-BE49-F238E27FC236}">
                  <a16:creationId xmlns:a16="http://schemas.microsoft.com/office/drawing/2014/main" id="{321A1AFC-C581-415C-95E4-F3DAE6ECEBE2}"/>
                </a:ext>
              </a:extLst>
            </p:cNvPr>
            <p:cNvCxnSpPr>
              <a:stCxn id="71" idx="5"/>
              <a:endCxn id="76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60">
              <a:extLst>
                <a:ext uri="{FF2B5EF4-FFF2-40B4-BE49-F238E27FC236}">
                  <a16:creationId xmlns:a16="http://schemas.microsoft.com/office/drawing/2014/main" id="{9DB5831A-681E-4E77-8D95-D659BF90EF28}"/>
                </a:ext>
              </a:extLst>
            </p:cNvPr>
            <p:cNvCxnSpPr>
              <a:stCxn id="72" idx="7"/>
              <a:endCxn id="75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63">
              <a:extLst>
                <a:ext uri="{FF2B5EF4-FFF2-40B4-BE49-F238E27FC236}">
                  <a16:creationId xmlns:a16="http://schemas.microsoft.com/office/drawing/2014/main" id="{43F2E444-EC57-4C90-B212-FA00780911CA}"/>
                </a:ext>
              </a:extLst>
            </p:cNvPr>
            <p:cNvCxnSpPr>
              <a:stCxn id="72" idx="4"/>
              <a:endCxn id="70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8802DB71-E227-46C7-85EA-F3036939DA5D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93" name="直线连接符 70">
              <a:extLst>
                <a:ext uri="{FF2B5EF4-FFF2-40B4-BE49-F238E27FC236}">
                  <a16:creationId xmlns:a16="http://schemas.microsoft.com/office/drawing/2014/main" id="{1C0AD6D6-EC66-43CD-A0C0-36EBE7CE897C}"/>
                </a:ext>
              </a:extLst>
            </p:cNvPr>
            <p:cNvCxnSpPr>
              <a:stCxn id="72" idx="5"/>
              <a:endCxn id="77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75">
              <a:extLst>
                <a:ext uri="{FF2B5EF4-FFF2-40B4-BE49-F238E27FC236}">
                  <a16:creationId xmlns:a16="http://schemas.microsoft.com/office/drawing/2014/main" id="{696871D1-FAE8-4C24-8014-BCEC68FFD30B}"/>
                </a:ext>
              </a:extLst>
            </p:cNvPr>
            <p:cNvCxnSpPr>
              <a:stCxn id="77" idx="7"/>
              <a:endCxn id="75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78">
              <a:extLst>
                <a:ext uri="{FF2B5EF4-FFF2-40B4-BE49-F238E27FC236}">
                  <a16:creationId xmlns:a16="http://schemas.microsoft.com/office/drawing/2014/main" id="{8361FA4C-421B-4E19-919E-BA899492F38A}"/>
                </a:ext>
              </a:extLst>
            </p:cNvPr>
            <p:cNvCxnSpPr>
              <a:stCxn id="77" idx="6"/>
              <a:endCxn id="71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连接符 84">
              <a:extLst>
                <a:ext uri="{FF2B5EF4-FFF2-40B4-BE49-F238E27FC236}">
                  <a16:creationId xmlns:a16="http://schemas.microsoft.com/office/drawing/2014/main" id="{4116061D-CF36-4B70-B5F2-9BFECE123AF7}"/>
                </a:ext>
              </a:extLst>
            </p:cNvPr>
            <p:cNvCxnSpPr>
              <a:stCxn id="70" idx="0"/>
              <a:endCxn id="77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连接符 91">
              <a:extLst>
                <a:ext uri="{FF2B5EF4-FFF2-40B4-BE49-F238E27FC236}">
                  <a16:creationId xmlns:a16="http://schemas.microsoft.com/office/drawing/2014/main" id="{1CE65487-94E2-4BE5-85FE-EC3A6A941A65}"/>
                </a:ext>
              </a:extLst>
            </p:cNvPr>
            <p:cNvCxnSpPr>
              <a:stCxn id="70" idx="6"/>
              <a:endCxn id="76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F5E56D42-1C23-4F8F-B65F-E9110FFF3A33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5D07D84-F07E-4D18-A321-1DB30E5C44EC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4D10B95A-3FD7-4F29-ACBB-7F974CE57DCD}"/>
              </a:ext>
            </a:extLst>
          </p:cNvPr>
          <p:cNvSpPr txBox="1"/>
          <p:nvPr/>
        </p:nvSpPr>
        <p:spPr>
          <a:xfrm>
            <a:off x="1297354" y="1310179"/>
            <a:ext cx="3620543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rewind 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函数将读写指针重新指向文件开头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8D0BB5F-3FC6-4D7A-86B1-C61E5CB555CB}"/>
              </a:ext>
            </a:extLst>
          </p:cNvPr>
          <p:cNvSpPr txBox="1"/>
          <p:nvPr/>
        </p:nvSpPr>
        <p:spPr>
          <a:xfrm>
            <a:off x="1297354" y="2707009"/>
            <a:ext cx="3634328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fseek 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函数指定文件读写指针位置              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8C3F45F-4CA4-4DFC-A05B-7BD6C58CEB28}"/>
              </a:ext>
            </a:extLst>
          </p:cNvPr>
          <p:cNvSpPr txBox="1"/>
          <p:nvPr/>
        </p:nvSpPr>
        <p:spPr>
          <a:xfrm>
            <a:off x="1820985" y="1907566"/>
            <a:ext cx="1382751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rewind(fp)   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74BCD2F-611F-47B3-9DEC-5D92BA23EEF1}"/>
              </a:ext>
            </a:extLst>
          </p:cNvPr>
          <p:cNvSpPr txBox="1"/>
          <p:nvPr/>
        </p:nvSpPr>
        <p:spPr>
          <a:xfrm>
            <a:off x="3445367" y="1873634"/>
            <a:ext cx="3594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指向的文件读写指针重新指向文件开头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1D11E98-4784-4230-82FD-04DC0EBA3E11}"/>
              </a:ext>
            </a:extLst>
          </p:cNvPr>
          <p:cNvSpPr txBox="1"/>
          <p:nvPr/>
        </p:nvSpPr>
        <p:spPr>
          <a:xfrm>
            <a:off x="1827944" y="3304396"/>
            <a:ext cx="3223959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fseek(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文件指针，位移量，起始点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368509F-D68D-4839-BE91-B9FC2231F50E}"/>
              </a:ext>
            </a:extLst>
          </p:cNvPr>
          <p:cNvSpPr txBox="1"/>
          <p:nvPr/>
        </p:nvSpPr>
        <p:spPr>
          <a:xfrm>
            <a:off x="1988243" y="3820890"/>
            <a:ext cx="2903359" cy="1346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起始点：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表示文件开始位置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表示当前读写指针位置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	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表示文件末尾位置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630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118">
            <a:extLst>
              <a:ext uri="{FF2B5EF4-FFF2-40B4-BE49-F238E27FC236}">
                <a16:creationId xmlns:a16="http://schemas.microsoft.com/office/drawing/2014/main" id="{BE280E08-993D-406E-AEC4-C570701A9E42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5895AE2-9174-4ACF-81DE-AE1CC060DB9A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5516F6C-7F64-49A5-8E10-0BD95F38D5BE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3EE9E52-E2AC-45D9-8E00-9DB395FD7FDE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1ABD914-A50A-492F-B078-EE336F83DE86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DAA13897-F05F-4839-B28A-0982EFFAA866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3A98CD2-3219-4FC1-B9C1-BC5F1AF65535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09994D00-EC12-43C9-8C6E-FF097E910E4A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B0F77E1F-6299-4DDD-A623-6FEC7C3BE46F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D610DD1-7227-4E60-8C79-23BCBA884766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859FB0B-F50A-433A-89FF-ECDEE13C97B3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04707FA-E2A2-4BE7-917B-A31C453299D5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1762149-C751-4E7A-91F7-D3EECBBF8970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40" name="直线连接符 16">
              <a:extLst>
                <a:ext uri="{FF2B5EF4-FFF2-40B4-BE49-F238E27FC236}">
                  <a16:creationId xmlns:a16="http://schemas.microsoft.com/office/drawing/2014/main" id="{4D24B281-B863-4E54-8696-3FDF457FEB89}"/>
                </a:ext>
              </a:extLst>
            </p:cNvPr>
            <p:cNvCxnSpPr>
              <a:stCxn id="28" idx="5"/>
              <a:endCxn id="33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17">
              <a:extLst>
                <a:ext uri="{FF2B5EF4-FFF2-40B4-BE49-F238E27FC236}">
                  <a16:creationId xmlns:a16="http://schemas.microsoft.com/office/drawing/2014/main" id="{5AEF797A-1334-46A1-BB1F-DD80A08A0312}"/>
                </a:ext>
              </a:extLst>
            </p:cNvPr>
            <p:cNvCxnSpPr>
              <a:stCxn id="30" idx="7"/>
              <a:endCxn id="33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21">
              <a:extLst>
                <a:ext uri="{FF2B5EF4-FFF2-40B4-BE49-F238E27FC236}">
                  <a16:creationId xmlns:a16="http://schemas.microsoft.com/office/drawing/2014/main" id="{9D2783DC-FBBE-4418-8998-BF0AB5C2D231}"/>
                </a:ext>
              </a:extLst>
            </p:cNvPr>
            <p:cNvCxnSpPr>
              <a:stCxn id="35" idx="7"/>
              <a:endCxn id="33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28">
              <a:extLst>
                <a:ext uri="{FF2B5EF4-FFF2-40B4-BE49-F238E27FC236}">
                  <a16:creationId xmlns:a16="http://schemas.microsoft.com/office/drawing/2014/main" id="{936D3614-C0AE-4383-8EC8-05C8E8B79A2B}"/>
                </a:ext>
              </a:extLst>
            </p:cNvPr>
            <p:cNvCxnSpPr>
              <a:stCxn id="29" idx="7"/>
              <a:endCxn id="30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927AED4D-FB02-44EE-8AC6-1317DE768BD0}"/>
                </a:ext>
              </a:extLst>
            </p:cNvPr>
            <p:cNvCxnSpPr>
              <a:stCxn id="31" idx="7"/>
              <a:endCxn id="28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7">
              <a:extLst>
                <a:ext uri="{FF2B5EF4-FFF2-40B4-BE49-F238E27FC236}">
                  <a16:creationId xmlns:a16="http://schemas.microsoft.com/office/drawing/2014/main" id="{D72C5FC9-C3E5-4333-8F18-D031C2FA415D}"/>
                </a:ext>
              </a:extLst>
            </p:cNvPr>
            <p:cNvCxnSpPr>
              <a:stCxn id="34" idx="0"/>
              <a:endCxn id="28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50">
              <a:extLst>
                <a:ext uri="{FF2B5EF4-FFF2-40B4-BE49-F238E27FC236}">
                  <a16:creationId xmlns:a16="http://schemas.microsoft.com/office/drawing/2014/main" id="{A4EC499C-D715-4F33-AB6C-0EE73C478519}"/>
                </a:ext>
              </a:extLst>
            </p:cNvPr>
            <p:cNvCxnSpPr>
              <a:stCxn id="33" idx="2"/>
              <a:endCxn id="34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54">
              <a:extLst>
                <a:ext uri="{FF2B5EF4-FFF2-40B4-BE49-F238E27FC236}">
                  <a16:creationId xmlns:a16="http://schemas.microsoft.com/office/drawing/2014/main" id="{14FFC6E2-3424-468B-A5BE-F0F9838503A0}"/>
                </a:ext>
              </a:extLst>
            </p:cNvPr>
            <p:cNvCxnSpPr>
              <a:stCxn id="34" idx="4"/>
              <a:endCxn id="30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57">
              <a:extLst>
                <a:ext uri="{FF2B5EF4-FFF2-40B4-BE49-F238E27FC236}">
                  <a16:creationId xmlns:a16="http://schemas.microsoft.com/office/drawing/2014/main" id="{D56F5DF7-E365-4081-9C1C-B7CAF51C9EEB}"/>
                </a:ext>
              </a:extLst>
            </p:cNvPr>
            <p:cNvCxnSpPr>
              <a:stCxn id="30" idx="5"/>
              <a:endCxn id="35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60">
              <a:extLst>
                <a:ext uri="{FF2B5EF4-FFF2-40B4-BE49-F238E27FC236}">
                  <a16:creationId xmlns:a16="http://schemas.microsoft.com/office/drawing/2014/main" id="{8D1C086E-7F08-4281-AE90-DA19B9C05ECA}"/>
                </a:ext>
              </a:extLst>
            </p:cNvPr>
            <p:cNvCxnSpPr>
              <a:stCxn id="31" idx="7"/>
              <a:endCxn id="34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63">
              <a:extLst>
                <a:ext uri="{FF2B5EF4-FFF2-40B4-BE49-F238E27FC236}">
                  <a16:creationId xmlns:a16="http://schemas.microsoft.com/office/drawing/2014/main" id="{A85CE891-8C9C-41B2-8CA5-0A6504271140}"/>
                </a:ext>
              </a:extLst>
            </p:cNvPr>
            <p:cNvCxnSpPr>
              <a:stCxn id="31" idx="4"/>
              <a:endCxn id="29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5F80F0E-6229-4A39-95D1-A8BA3B13347F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52" name="直线连接符 70">
              <a:extLst>
                <a:ext uri="{FF2B5EF4-FFF2-40B4-BE49-F238E27FC236}">
                  <a16:creationId xmlns:a16="http://schemas.microsoft.com/office/drawing/2014/main" id="{C441C6D0-F7AF-4638-92EA-31FA93F5070F}"/>
                </a:ext>
              </a:extLst>
            </p:cNvPr>
            <p:cNvCxnSpPr>
              <a:stCxn id="31" idx="5"/>
              <a:endCxn id="36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75">
              <a:extLst>
                <a:ext uri="{FF2B5EF4-FFF2-40B4-BE49-F238E27FC236}">
                  <a16:creationId xmlns:a16="http://schemas.microsoft.com/office/drawing/2014/main" id="{3FB66A60-4B77-4205-8C7B-7C1825951AAD}"/>
                </a:ext>
              </a:extLst>
            </p:cNvPr>
            <p:cNvCxnSpPr>
              <a:stCxn id="36" idx="7"/>
              <a:endCxn id="34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78">
              <a:extLst>
                <a:ext uri="{FF2B5EF4-FFF2-40B4-BE49-F238E27FC236}">
                  <a16:creationId xmlns:a16="http://schemas.microsoft.com/office/drawing/2014/main" id="{2627A41F-9768-4A36-A5AE-87DF9812A904}"/>
                </a:ext>
              </a:extLst>
            </p:cNvPr>
            <p:cNvCxnSpPr>
              <a:stCxn id="36" idx="6"/>
              <a:endCxn id="30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84">
              <a:extLst>
                <a:ext uri="{FF2B5EF4-FFF2-40B4-BE49-F238E27FC236}">
                  <a16:creationId xmlns:a16="http://schemas.microsoft.com/office/drawing/2014/main" id="{D116EB60-1295-48C8-9B3C-7C6C9B2AE71E}"/>
                </a:ext>
              </a:extLst>
            </p:cNvPr>
            <p:cNvCxnSpPr>
              <a:stCxn id="29" idx="0"/>
              <a:endCxn id="36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91">
              <a:extLst>
                <a:ext uri="{FF2B5EF4-FFF2-40B4-BE49-F238E27FC236}">
                  <a16:creationId xmlns:a16="http://schemas.microsoft.com/office/drawing/2014/main" id="{83BB0F87-05C0-4CFF-9178-480DB15846FA}"/>
                </a:ext>
              </a:extLst>
            </p:cNvPr>
            <p:cNvCxnSpPr>
              <a:stCxn id="29" idx="6"/>
              <a:endCxn id="35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2F655A2B-BD41-4823-BE40-396D17033EC1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2EDAB36-3828-465D-A5FD-D8D41A26784F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4F5C8C83-5193-48F3-AF8B-8BC2770A7C06}"/>
              </a:ext>
            </a:extLst>
          </p:cNvPr>
          <p:cNvGrpSpPr/>
          <p:nvPr/>
        </p:nvGrpSpPr>
        <p:grpSpPr>
          <a:xfrm>
            <a:off x="3370303" y="617310"/>
            <a:ext cx="1826141" cy="924977"/>
            <a:chOff x="3688246" y="532898"/>
            <a:chExt cx="1149873" cy="572463"/>
          </a:xfrm>
        </p:grpSpPr>
        <p:sp>
          <p:nvSpPr>
            <p:cNvPr id="62" name="Oval 6">
              <a:extLst>
                <a:ext uri="{FF2B5EF4-FFF2-40B4-BE49-F238E27FC236}">
                  <a16:creationId xmlns:a16="http://schemas.microsoft.com/office/drawing/2014/main" id="{14E90659-318E-46E5-A5E3-69ABA4543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Oval 3">
              <a:extLst>
                <a:ext uri="{FF2B5EF4-FFF2-40B4-BE49-F238E27FC236}">
                  <a16:creationId xmlns:a16="http://schemas.microsoft.com/office/drawing/2014/main" id="{BC2430C7-EFDC-424D-AB49-9C929AE43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Oval 4">
              <a:extLst>
                <a:ext uri="{FF2B5EF4-FFF2-40B4-BE49-F238E27FC236}">
                  <a16:creationId xmlns:a16="http://schemas.microsoft.com/office/drawing/2014/main" id="{A59D596B-BC75-4E91-BE68-408E13247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Oval 5">
              <a:extLst>
                <a:ext uri="{FF2B5EF4-FFF2-40B4-BE49-F238E27FC236}">
                  <a16:creationId xmlns:a16="http://schemas.microsoft.com/office/drawing/2014/main" id="{34744EDA-FB47-4F17-AAE3-2BA2A82A6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39">
              <a:extLst>
                <a:ext uri="{FF2B5EF4-FFF2-40B4-BE49-F238E27FC236}">
                  <a16:creationId xmlns:a16="http://schemas.microsoft.com/office/drawing/2014/main" id="{BD09AC7B-68CB-47DD-B893-027D5E7E8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9.5</a:t>
              </a:r>
              <a:endParaRPr kumimoji="0" lang="zh-CN" altLang="zh-C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FF002CE8-3F64-4BE2-9C10-67C896F72032}"/>
              </a:ext>
            </a:extLst>
          </p:cNvPr>
          <p:cNvSpPr txBox="1"/>
          <p:nvPr/>
        </p:nvSpPr>
        <p:spPr>
          <a:xfrm>
            <a:off x="5084946" y="932963"/>
            <a:ext cx="3163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文件操作错误检查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A0FD5E-AC47-47D6-A163-680F4D13E167}"/>
              </a:ext>
            </a:extLst>
          </p:cNvPr>
          <p:cNvSpPr txBox="1"/>
          <p:nvPr/>
        </p:nvSpPr>
        <p:spPr>
          <a:xfrm>
            <a:off x="1450508" y="1963590"/>
            <a:ext cx="892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读写文件是否存在错误，除了使用函数的返回值来检验以外，还可以使用错误检查读写函数是否正确执行。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B3151EE-0A53-4A7D-A788-9FB6866C9539}"/>
              </a:ext>
            </a:extLst>
          </p:cNvPr>
          <p:cNvSpPr txBox="1"/>
          <p:nvPr/>
        </p:nvSpPr>
        <p:spPr>
          <a:xfrm>
            <a:off x="1450508" y="2524558"/>
            <a:ext cx="1344279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ferror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   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70152F8-44A8-4380-A4F3-BF8DFCAFCA2F}"/>
              </a:ext>
            </a:extLst>
          </p:cNvPr>
          <p:cNvSpPr txBox="1"/>
          <p:nvPr/>
        </p:nvSpPr>
        <p:spPr>
          <a:xfrm>
            <a:off x="1633415" y="3173046"/>
            <a:ext cx="1334661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ferror(fp)   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48BEA29-3AF5-4076-9192-645798CC34E9}"/>
              </a:ext>
            </a:extLst>
          </p:cNvPr>
          <p:cNvSpPr txBox="1"/>
          <p:nvPr/>
        </p:nvSpPr>
        <p:spPr>
          <a:xfrm>
            <a:off x="3339159" y="2833444"/>
            <a:ext cx="2085827" cy="700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表示读写正确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表示读写错误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AD48954-E315-4DF2-81C7-2C76D2DC9768}"/>
              </a:ext>
            </a:extLst>
          </p:cNvPr>
          <p:cNvSpPr txBox="1"/>
          <p:nvPr/>
        </p:nvSpPr>
        <p:spPr>
          <a:xfrm>
            <a:off x="1450507" y="3871777"/>
            <a:ext cx="1507785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clearerr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    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F0A7463-E763-4496-8EAD-915222EFD2BB}"/>
              </a:ext>
            </a:extLst>
          </p:cNvPr>
          <p:cNvSpPr txBox="1"/>
          <p:nvPr/>
        </p:nvSpPr>
        <p:spPr>
          <a:xfrm>
            <a:off x="1539791" y="4408179"/>
            <a:ext cx="8601790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将文件错误标志和文件结束标志置为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。当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ferror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检查到读写函数出现错误，此时应当立即调用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clearerr(fp)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，使得下一轮能正常使用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ferror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函数进行检查。</a:t>
            </a:r>
          </a:p>
        </p:txBody>
      </p:sp>
    </p:spTree>
    <p:extLst>
      <p:ext uri="{BB962C8B-B14F-4D97-AF65-F5344CB8AC3E}">
        <p14:creationId xmlns:p14="http://schemas.microsoft.com/office/powerpoint/2010/main" val="427982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7">
            <a:extLst>
              <a:ext uri="{FF2B5EF4-FFF2-40B4-BE49-F238E27FC236}">
                <a16:creationId xmlns:a16="http://schemas.microsoft.com/office/drawing/2014/main" id="{7C012033-3790-48DB-AFF3-CF5B1E5E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5977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Oval 8">
            <a:extLst>
              <a:ext uri="{FF2B5EF4-FFF2-40B4-BE49-F238E27FC236}">
                <a16:creationId xmlns:a16="http://schemas.microsoft.com/office/drawing/2014/main" id="{31D44EB1-9F19-43C4-8092-7548C4CD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23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Oval 10">
            <a:extLst>
              <a:ext uri="{FF2B5EF4-FFF2-40B4-BE49-F238E27FC236}">
                <a16:creationId xmlns:a16="http://schemas.microsoft.com/office/drawing/2014/main" id="{A8DA8FF6-6948-41A8-B077-D78D69151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8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Oval 11">
            <a:extLst>
              <a:ext uri="{FF2B5EF4-FFF2-40B4-BE49-F238E27FC236}">
                <a16:creationId xmlns:a16="http://schemas.microsoft.com/office/drawing/2014/main" id="{E89A20D6-04CD-46D2-9AF6-CF0796344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548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Oval 12">
            <a:extLst>
              <a:ext uri="{FF2B5EF4-FFF2-40B4-BE49-F238E27FC236}">
                <a16:creationId xmlns:a16="http://schemas.microsoft.com/office/drawing/2014/main" id="{D30F7CFC-1335-4C61-9953-DB51F75F1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073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Oval 13">
            <a:extLst>
              <a:ext uri="{FF2B5EF4-FFF2-40B4-BE49-F238E27FC236}">
                <a16:creationId xmlns:a16="http://schemas.microsoft.com/office/drawing/2014/main" id="{615CFF2E-B906-4E1C-914B-8824804C9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48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Oval 14">
            <a:extLst>
              <a:ext uri="{FF2B5EF4-FFF2-40B4-BE49-F238E27FC236}">
                <a16:creationId xmlns:a16="http://schemas.microsoft.com/office/drawing/2014/main" id="{5C177286-AD43-4747-9DD2-4F8DC65B6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648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Oval 15">
            <a:extLst>
              <a:ext uri="{FF2B5EF4-FFF2-40B4-BE49-F238E27FC236}">
                <a16:creationId xmlns:a16="http://schemas.microsoft.com/office/drawing/2014/main" id="{8FE073B2-205C-41A6-BC3E-FB6FC3D8C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173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Oval 16">
            <a:extLst>
              <a:ext uri="{FF2B5EF4-FFF2-40B4-BE49-F238E27FC236}">
                <a16:creationId xmlns:a16="http://schemas.microsoft.com/office/drawing/2014/main" id="{E54B5109-F07D-4D61-AB9E-D7C6D4408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723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Oval 17">
            <a:extLst>
              <a:ext uri="{FF2B5EF4-FFF2-40B4-BE49-F238E27FC236}">
                <a16:creationId xmlns:a16="http://schemas.microsoft.com/office/drawing/2014/main" id="{ACEB6758-859D-413E-AAF7-F78B78E75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48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Oval 18">
            <a:extLst>
              <a:ext uri="{FF2B5EF4-FFF2-40B4-BE49-F238E27FC236}">
                <a16:creationId xmlns:a16="http://schemas.microsoft.com/office/drawing/2014/main" id="{3A41C505-D5FC-4666-9ABC-674AC60EC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723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Oval 19">
            <a:extLst>
              <a:ext uri="{FF2B5EF4-FFF2-40B4-BE49-F238E27FC236}">
                <a16:creationId xmlns:a16="http://schemas.microsoft.com/office/drawing/2014/main" id="{3159BBA9-C2A3-4A2C-B760-965066F60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073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Oval 20">
            <a:extLst>
              <a:ext uri="{FF2B5EF4-FFF2-40B4-BE49-F238E27FC236}">
                <a16:creationId xmlns:a16="http://schemas.microsoft.com/office/drawing/2014/main" id="{6A8A55C1-F48B-43E2-B45A-ABD592A34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498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Oval 21">
            <a:extLst>
              <a:ext uri="{FF2B5EF4-FFF2-40B4-BE49-F238E27FC236}">
                <a16:creationId xmlns:a16="http://schemas.microsoft.com/office/drawing/2014/main" id="{A20F01B1-8550-4702-A736-09F5DC818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23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Oval 22">
            <a:extLst>
              <a:ext uri="{FF2B5EF4-FFF2-40B4-BE49-F238E27FC236}">
                <a16:creationId xmlns:a16="http://schemas.microsoft.com/office/drawing/2014/main" id="{6BF1B63E-9740-45C2-8BD5-EC74C4F01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0677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Oval 25">
            <a:extLst>
              <a:ext uri="{FF2B5EF4-FFF2-40B4-BE49-F238E27FC236}">
                <a16:creationId xmlns:a16="http://schemas.microsoft.com/office/drawing/2014/main" id="{556A7D0B-1358-443E-B8D0-3C3C39C4D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23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Oval 26">
            <a:extLst>
              <a:ext uri="{FF2B5EF4-FFF2-40B4-BE49-F238E27FC236}">
                <a16:creationId xmlns:a16="http://schemas.microsoft.com/office/drawing/2014/main" id="{77EAD152-6CCF-4E6F-9CC9-E9DFBC1A7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73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Oval 27">
            <a:extLst>
              <a:ext uri="{FF2B5EF4-FFF2-40B4-BE49-F238E27FC236}">
                <a16:creationId xmlns:a16="http://schemas.microsoft.com/office/drawing/2014/main" id="{22114826-DCC9-40F7-9165-DB0AB1444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73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Oval 28">
            <a:extLst>
              <a:ext uri="{FF2B5EF4-FFF2-40B4-BE49-F238E27FC236}">
                <a16:creationId xmlns:a16="http://schemas.microsoft.com/office/drawing/2014/main" id="{BD6BB499-CC69-4F75-96F1-AB66E5CD0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73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Oval 29">
            <a:extLst>
              <a:ext uri="{FF2B5EF4-FFF2-40B4-BE49-F238E27FC236}">
                <a16:creationId xmlns:a16="http://schemas.microsoft.com/office/drawing/2014/main" id="{7D8F41DA-8256-4A4F-BD57-FA1561D3A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1419" y="5009198"/>
            <a:ext cx="231447" cy="231447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Oval 30">
            <a:extLst>
              <a:ext uri="{FF2B5EF4-FFF2-40B4-BE49-F238E27FC236}">
                <a16:creationId xmlns:a16="http://schemas.microsoft.com/office/drawing/2014/main" id="{32062ACA-2FCA-4103-85B3-F4366547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8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Oval 31">
            <a:extLst>
              <a:ext uri="{FF2B5EF4-FFF2-40B4-BE49-F238E27FC236}">
                <a16:creationId xmlns:a16="http://schemas.microsoft.com/office/drawing/2014/main" id="{29F8CCB8-C778-484A-BE82-114EB9E6E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23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Oval 32">
            <a:extLst>
              <a:ext uri="{FF2B5EF4-FFF2-40B4-BE49-F238E27FC236}">
                <a16:creationId xmlns:a16="http://schemas.microsoft.com/office/drawing/2014/main" id="{6B1E0F22-1F54-42AF-8E4D-918EA97DB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8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Oval 33">
            <a:extLst>
              <a:ext uri="{FF2B5EF4-FFF2-40B4-BE49-F238E27FC236}">
                <a16:creationId xmlns:a16="http://schemas.microsoft.com/office/drawing/2014/main" id="{F943D897-8B2B-4D9D-BCA1-7B8A7FA23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8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Oval 34">
            <a:extLst>
              <a:ext uri="{FF2B5EF4-FFF2-40B4-BE49-F238E27FC236}">
                <a16:creationId xmlns:a16="http://schemas.microsoft.com/office/drawing/2014/main" id="{B4C77427-BB33-47E7-9163-C43A783D7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23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Oval 35">
            <a:extLst>
              <a:ext uri="{FF2B5EF4-FFF2-40B4-BE49-F238E27FC236}">
                <a16:creationId xmlns:a16="http://schemas.microsoft.com/office/drawing/2014/main" id="{77A7B6D4-E866-4B36-9604-270F688E5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052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Oval 36">
            <a:extLst>
              <a:ext uri="{FF2B5EF4-FFF2-40B4-BE49-F238E27FC236}">
                <a16:creationId xmlns:a16="http://schemas.microsoft.com/office/drawing/2014/main" id="{77A14606-6655-4C09-B390-F74FA6F76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5752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Oval 37">
            <a:extLst>
              <a:ext uri="{FF2B5EF4-FFF2-40B4-BE49-F238E27FC236}">
                <a16:creationId xmlns:a16="http://schemas.microsoft.com/office/drawing/2014/main" id="{A618E34A-88CB-4C27-A1A9-F19E81BA0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1677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Rectangle 39">
            <a:extLst>
              <a:ext uri="{FF2B5EF4-FFF2-40B4-BE49-F238E27FC236}">
                <a16:creationId xmlns:a16="http://schemas.microsoft.com/office/drawing/2014/main" id="{DEEC5BAB-FFD5-433A-A82D-27FC453B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930" y="1105535"/>
            <a:ext cx="137783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kumimoji="0" lang="zh-CN" altLang="zh-CN" sz="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C3AD427-337E-4684-B2F3-67E5809B5636}"/>
              </a:ext>
            </a:extLst>
          </p:cNvPr>
          <p:cNvSpPr txBox="1"/>
          <p:nvPr/>
        </p:nvSpPr>
        <p:spPr>
          <a:xfrm>
            <a:off x="4337909" y="1013202"/>
            <a:ext cx="2795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rgbClr val="FFFF00"/>
                </a:solidFill>
              </a:rPr>
              <a:t>第九章 操作文件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A39BAB-A036-4333-B765-44FF9A727A13}"/>
              </a:ext>
            </a:extLst>
          </p:cNvPr>
          <p:cNvSpPr txBox="1"/>
          <p:nvPr/>
        </p:nvSpPr>
        <p:spPr>
          <a:xfrm>
            <a:off x="3498842" y="1967309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认识文件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hlinkClick r:id="rId3" action="ppaction://hlinksldjump"/>
            <a:extLst>
              <a:ext uri="{FF2B5EF4-FFF2-40B4-BE49-F238E27FC236}">
                <a16:creationId xmlns:a16="http://schemas.microsoft.com/office/drawing/2014/main" id="{F77304D3-8505-40DE-B856-F04F670672D7}"/>
              </a:ext>
            </a:extLst>
          </p:cNvPr>
          <p:cNvSpPr txBox="1"/>
          <p:nvPr/>
        </p:nvSpPr>
        <p:spPr>
          <a:xfrm>
            <a:off x="3498842" y="255156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文件的操作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89E2AA6-2B72-454A-8EF3-0E66A6773A43}"/>
              </a:ext>
            </a:extLst>
          </p:cNvPr>
          <p:cNvSpPr txBox="1"/>
          <p:nvPr/>
        </p:nvSpPr>
        <p:spPr>
          <a:xfrm>
            <a:off x="3498842" y="3135829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文件的读写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0EA6764-37E2-4768-8573-229CCA7B7E35}"/>
              </a:ext>
            </a:extLst>
          </p:cNvPr>
          <p:cNvSpPr txBox="1"/>
          <p:nvPr/>
        </p:nvSpPr>
        <p:spPr>
          <a:xfrm>
            <a:off x="3498842" y="3720089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9.4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改变文件读写位置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03F5F60-7D3D-4548-BA01-C98CB348047F}"/>
              </a:ext>
            </a:extLst>
          </p:cNvPr>
          <p:cNvSpPr txBox="1"/>
          <p:nvPr/>
        </p:nvSpPr>
        <p:spPr>
          <a:xfrm>
            <a:off x="3498842" y="4304348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9.5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文件操作错误检查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505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4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5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5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5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5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6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7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5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5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6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6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5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5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6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7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5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7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7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6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7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6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6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7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6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6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7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6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7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/>
      <p:bldP spid="7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C52ED37-5C47-4960-A30E-CDD252CCF1D4}"/>
              </a:ext>
            </a:extLst>
          </p:cNvPr>
          <p:cNvGrpSpPr/>
          <p:nvPr/>
        </p:nvGrpSpPr>
        <p:grpSpPr>
          <a:xfrm>
            <a:off x="3370303" y="617310"/>
            <a:ext cx="1826141" cy="924977"/>
            <a:chOff x="3688246" y="532898"/>
            <a:chExt cx="1149873" cy="572463"/>
          </a:xfrm>
        </p:grpSpPr>
        <p:sp>
          <p:nvSpPr>
            <p:cNvPr id="3" name="Oval 6">
              <a:extLst>
                <a:ext uri="{FF2B5EF4-FFF2-40B4-BE49-F238E27FC236}">
                  <a16:creationId xmlns:a16="http://schemas.microsoft.com/office/drawing/2014/main" id="{B23853AF-491D-4F67-A61D-9ACBA3731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72E5EA5-A542-4E07-801C-CB1D72CA1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1D9C797-B76F-47EA-8F28-827EF11B1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4A64912-4747-4FA1-A744-20FBA9C2E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39">
              <a:extLst>
                <a:ext uri="{FF2B5EF4-FFF2-40B4-BE49-F238E27FC236}">
                  <a16:creationId xmlns:a16="http://schemas.microsoft.com/office/drawing/2014/main" id="{AD1C487C-467D-45DC-B5C9-CB1D64C4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9.1</a:t>
              </a:r>
              <a:endParaRPr kumimoji="0" lang="zh-CN" altLang="zh-C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57B037D-FC5A-407D-8A87-C9982B660C55}"/>
              </a:ext>
            </a:extLst>
          </p:cNvPr>
          <p:cNvSpPr txBox="1"/>
          <p:nvPr/>
        </p:nvSpPr>
        <p:spPr>
          <a:xfrm>
            <a:off x="5196444" y="90854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认识文件</a:t>
            </a:r>
          </a:p>
        </p:txBody>
      </p:sp>
      <p:grpSp>
        <p:nvGrpSpPr>
          <p:cNvPr id="43" name="组 118">
            <a:extLst>
              <a:ext uri="{FF2B5EF4-FFF2-40B4-BE49-F238E27FC236}">
                <a16:creationId xmlns:a16="http://schemas.microsoft.com/office/drawing/2014/main" id="{E32EC6B6-78CE-4EDE-A369-AC04500ADD97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32E1D2DD-3A94-413E-8682-88C9570A06AD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0D8893CF-54FE-4FA7-86FE-CC9E1EC786D0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6E37E9AE-FF97-442C-9979-6007E8D5AC6C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4630516-8A84-4C13-A987-156B33E5748A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14824ADA-3498-43E5-AEA8-340BE4E76B3A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D046E670-8660-4257-B716-2D73F82B2B7D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28DCC5E-22A5-4BE7-A0ED-733DDD339E5E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38FEA3D9-F45D-47AF-8884-F63048F3FDEC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4338A17C-A703-4775-B743-048F1A18CAEB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26BB5D8-28B7-4B9A-B6FA-719A6CF16F66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72F884E-23DA-4CFE-85C8-2BA11FF65BC3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5F9D7C2D-8CEA-4D9D-923A-D1D28BB3B0F6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56" name="直线连接符 16">
              <a:extLst>
                <a:ext uri="{FF2B5EF4-FFF2-40B4-BE49-F238E27FC236}">
                  <a16:creationId xmlns:a16="http://schemas.microsoft.com/office/drawing/2014/main" id="{435D2E62-54AB-433F-B1EB-D7C04A1790BD}"/>
                </a:ext>
              </a:extLst>
            </p:cNvPr>
            <p:cNvCxnSpPr>
              <a:stCxn id="44" idx="5"/>
              <a:endCxn id="49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17">
              <a:extLst>
                <a:ext uri="{FF2B5EF4-FFF2-40B4-BE49-F238E27FC236}">
                  <a16:creationId xmlns:a16="http://schemas.microsoft.com/office/drawing/2014/main" id="{04FF9E67-3CF1-4324-90B1-854DD85EC196}"/>
                </a:ext>
              </a:extLst>
            </p:cNvPr>
            <p:cNvCxnSpPr>
              <a:stCxn id="46" idx="7"/>
              <a:endCxn id="49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21">
              <a:extLst>
                <a:ext uri="{FF2B5EF4-FFF2-40B4-BE49-F238E27FC236}">
                  <a16:creationId xmlns:a16="http://schemas.microsoft.com/office/drawing/2014/main" id="{657CA31A-1AAA-4CD7-874A-452058729912}"/>
                </a:ext>
              </a:extLst>
            </p:cNvPr>
            <p:cNvCxnSpPr>
              <a:stCxn id="51" idx="7"/>
              <a:endCxn id="49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28">
              <a:extLst>
                <a:ext uri="{FF2B5EF4-FFF2-40B4-BE49-F238E27FC236}">
                  <a16:creationId xmlns:a16="http://schemas.microsoft.com/office/drawing/2014/main" id="{826045FB-19E0-4868-B6FF-E0CF9352D3E1}"/>
                </a:ext>
              </a:extLst>
            </p:cNvPr>
            <p:cNvCxnSpPr>
              <a:stCxn id="45" idx="7"/>
              <a:endCxn id="46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43">
              <a:extLst>
                <a:ext uri="{FF2B5EF4-FFF2-40B4-BE49-F238E27FC236}">
                  <a16:creationId xmlns:a16="http://schemas.microsoft.com/office/drawing/2014/main" id="{FF00757A-4075-4F6F-B24E-7C1912257C6B}"/>
                </a:ext>
              </a:extLst>
            </p:cNvPr>
            <p:cNvCxnSpPr>
              <a:stCxn id="47" idx="7"/>
              <a:endCxn id="44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47">
              <a:extLst>
                <a:ext uri="{FF2B5EF4-FFF2-40B4-BE49-F238E27FC236}">
                  <a16:creationId xmlns:a16="http://schemas.microsoft.com/office/drawing/2014/main" id="{8C4FB147-78BA-4C66-B6E7-0715BAB04ECE}"/>
                </a:ext>
              </a:extLst>
            </p:cNvPr>
            <p:cNvCxnSpPr>
              <a:stCxn id="50" idx="0"/>
              <a:endCxn id="44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50">
              <a:extLst>
                <a:ext uri="{FF2B5EF4-FFF2-40B4-BE49-F238E27FC236}">
                  <a16:creationId xmlns:a16="http://schemas.microsoft.com/office/drawing/2014/main" id="{06319595-6043-4F7F-8E6E-697822EEE42B}"/>
                </a:ext>
              </a:extLst>
            </p:cNvPr>
            <p:cNvCxnSpPr>
              <a:stCxn id="49" idx="2"/>
              <a:endCxn id="50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54">
              <a:extLst>
                <a:ext uri="{FF2B5EF4-FFF2-40B4-BE49-F238E27FC236}">
                  <a16:creationId xmlns:a16="http://schemas.microsoft.com/office/drawing/2014/main" id="{586E8704-A3E4-40C5-AB6D-AC2B98678CCF}"/>
                </a:ext>
              </a:extLst>
            </p:cNvPr>
            <p:cNvCxnSpPr>
              <a:stCxn id="50" idx="4"/>
              <a:endCxn id="46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57">
              <a:extLst>
                <a:ext uri="{FF2B5EF4-FFF2-40B4-BE49-F238E27FC236}">
                  <a16:creationId xmlns:a16="http://schemas.microsoft.com/office/drawing/2014/main" id="{C82216B0-011C-481B-96B4-C38EA34C9D71}"/>
                </a:ext>
              </a:extLst>
            </p:cNvPr>
            <p:cNvCxnSpPr>
              <a:stCxn id="46" idx="5"/>
              <a:endCxn id="51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0">
              <a:extLst>
                <a:ext uri="{FF2B5EF4-FFF2-40B4-BE49-F238E27FC236}">
                  <a16:creationId xmlns:a16="http://schemas.microsoft.com/office/drawing/2014/main" id="{7DAF6160-3AB1-414F-9744-22A42776217E}"/>
                </a:ext>
              </a:extLst>
            </p:cNvPr>
            <p:cNvCxnSpPr>
              <a:stCxn id="47" idx="7"/>
              <a:endCxn id="50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63">
              <a:extLst>
                <a:ext uri="{FF2B5EF4-FFF2-40B4-BE49-F238E27FC236}">
                  <a16:creationId xmlns:a16="http://schemas.microsoft.com/office/drawing/2014/main" id="{EEA88207-F514-4403-ADDC-73615BD04F9F}"/>
                </a:ext>
              </a:extLst>
            </p:cNvPr>
            <p:cNvCxnSpPr>
              <a:stCxn id="47" idx="4"/>
              <a:endCxn id="45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2D876FAE-1474-403B-BBC9-47D898A5174F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68" name="直线连接符 70">
              <a:extLst>
                <a:ext uri="{FF2B5EF4-FFF2-40B4-BE49-F238E27FC236}">
                  <a16:creationId xmlns:a16="http://schemas.microsoft.com/office/drawing/2014/main" id="{B4AC0BD8-DE69-4299-8A3A-6C3869480EA2}"/>
                </a:ext>
              </a:extLst>
            </p:cNvPr>
            <p:cNvCxnSpPr>
              <a:stCxn id="47" idx="5"/>
              <a:endCxn id="52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75">
              <a:extLst>
                <a:ext uri="{FF2B5EF4-FFF2-40B4-BE49-F238E27FC236}">
                  <a16:creationId xmlns:a16="http://schemas.microsoft.com/office/drawing/2014/main" id="{C228D4E5-8F28-49BC-8227-4B15D7EE70C0}"/>
                </a:ext>
              </a:extLst>
            </p:cNvPr>
            <p:cNvCxnSpPr>
              <a:stCxn id="52" idx="7"/>
              <a:endCxn id="50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78">
              <a:extLst>
                <a:ext uri="{FF2B5EF4-FFF2-40B4-BE49-F238E27FC236}">
                  <a16:creationId xmlns:a16="http://schemas.microsoft.com/office/drawing/2014/main" id="{DC26A9D3-237A-4C3C-8654-C9DFB36437A4}"/>
                </a:ext>
              </a:extLst>
            </p:cNvPr>
            <p:cNvCxnSpPr>
              <a:stCxn id="52" idx="6"/>
              <a:endCxn id="46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84">
              <a:extLst>
                <a:ext uri="{FF2B5EF4-FFF2-40B4-BE49-F238E27FC236}">
                  <a16:creationId xmlns:a16="http://schemas.microsoft.com/office/drawing/2014/main" id="{5A131497-75E5-46CB-9063-9851D3707373}"/>
                </a:ext>
              </a:extLst>
            </p:cNvPr>
            <p:cNvCxnSpPr>
              <a:stCxn id="45" idx="0"/>
              <a:endCxn id="52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91">
              <a:extLst>
                <a:ext uri="{FF2B5EF4-FFF2-40B4-BE49-F238E27FC236}">
                  <a16:creationId xmlns:a16="http://schemas.microsoft.com/office/drawing/2014/main" id="{1C27353B-FD82-4CEB-9D23-CDECEFA3DACB}"/>
                </a:ext>
              </a:extLst>
            </p:cNvPr>
            <p:cNvCxnSpPr>
              <a:stCxn id="45" idx="6"/>
              <a:endCxn id="51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0B3107F-1942-46F5-BAAE-F63C34E2FD3F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3EB01D0-CF75-49F8-A1C3-BD23988EDA1C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02818FC-AA33-4AE8-BCA1-6F39DD3602F7}"/>
              </a:ext>
            </a:extLst>
          </p:cNvPr>
          <p:cNvSpPr txBox="1"/>
          <p:nvPr/>
        </p:nvSpPr>
        <p:spPr>
          <a:xfrm>
            <a:off x="1452860" y="2029460"/>
            <a:ext cx="5703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通常计算机包含各种不同类型的文件，例如照片、音乐、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文件等等。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C5C589-6292-4A24-B5D8-28A7B31D3A86}"/>
              </a:ext>
            </a:extLst>
          </p:cNvPr>
          <p:cNvSpPr txBox="1"/>
          <p:nvPr/>
        </p:nvSpPr>
        <p:spPr>
          <a:xfrm>
            <a:off x="1436511" y="2297086"/>
            <a:ext cx="2909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文件包含 程序文件 和 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数据文件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87D8C1-F23C-4D27-B9D6-8B69A06FFB6F}"/>
              </a:ext>
            </a:extLst>
          </p:cNvPr>
          <p:cNvSpPr txBox="1"/>
          <p:nvPr/>
        </p:nvSpPr>
        <p:spPr>
          <a:xfrm>
            <a:off x="1415532" y="2611109"/>
            <a:ext cx="3519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将数据的输入和输出的过程称为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255F181-56B1-4AA1-B556-09AC36235E9C}"/>
              </a:ext>
            </a:extLst>
          </p:cNvPr>
          <p:cNvSpPr txBox="1"/>
          <p:nvPr/>
        </p:nvSpPr>
        <p:spPr>
          <a:xfrm>
            <a:off x="1415532" y="2819752"/>
            <a:ext cx="7503721" cy="1023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一个文件名包含文件路径、文件标识符、文件后缀。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D:\C_program\8\Debug\7.exe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文本文件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doc(word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mp4(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视频文件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mp3(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音频文件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5B2308A-EFE4-43F6-A9F1-8CBE6B16ABAA}"/>
              </a:ext>
            </a:extLst>
          </p:cNvPr>
          <p:cNvSpPr txBox="1"/>
          <p:nvPr/>
        </p:nvSpPr>
        <p:spPr>
          <a:xfrm>
            <a:off x="1086262" y="3992481"/>
            <a:ext cx="1082348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文件的分类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B4C3A77-211B-426A-9D19-CD03DB7391BA}"/>
              </a:ext>
            </a:extLst>
          </p:cNvPr>
          <p:cNvSpPr txBox="1"/>
          <p:nvPr/>
        </p:nvSpPr>
        <p:spPr>
          <a:xfrm>
            <a:off x="1444071" y="4410471"/>
            <a:ext cx="3334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数据文件分为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文件和二进制文件。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281C5B-9F10-4C55-B43E-9EB9D7909373}"/>
              </a:ext>
            </a:extLst>
          </p:cNvPr>
          <p:cNvSpPr txBox="1"/>
          <p:nvPr/>
        </p:nvSpPr>
        <p:spPr>
          <a:xfrm>
            <a:off x="1428235" y="4718248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数据在内存中是以二进制的形式存储的。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3C047C2-6C38-4FD9-8F5E-D8E196B6CCA8}"/>
              </a:ext>
            </a:extLst>
          </p:cNvPr>
          <p:cNvSpPr txBox="1"/>
          <p:nvPr/>
        </p:nvSpPr>
        <p:spPr>
          <a:xfrm>
            <a:off x="1086262" y="5092562"/>
            <a:ext cx="1082348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文件缓冲区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913B80-64BB-4EA1-BD6C-BF77B4BFF1CC}"/>
              </a:ext>
            </a:extLst>
          </p:cNvPr>
          <p:cNvSpPr/>
          <p:nvPr/>
        </p:nvSpPr>
        <p:spPr>
          <a:xfrm>
            <a:off x="6600027" y="5473340"/>
            <a:ext cx="1105231" cy="796675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DC65CC6-9053-4E11-B144-15D185485552}"/>
              </a:ext>
            </a:extLst>
          </p:cNvPr>
          <p:cNvSpPr/>
          <p:nvPr/>
        </p:nvSpPr>
        <p:spPr>
          <a:xfrm>
            <a:off x="8215456" y="5429663"/>
            <a:ext cx="977489" cy="31436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53169BA-8D71-433E-B042-0D3F9391437D}"/>
              </a:ext>
            </a:extLst>
          </p:cNvPr>
          <p:cNvSpPr/>
          <p:nvPr/>
        </p:nvSpPr>
        <p:spPr>
          <a:xfrm>
            <a:off x="10194512" y="5519680"/>
            <a:ext cx="1105231" cy="796675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FC9DA0E-91F3-4739-BDEB-72F98BD80333}"/>
              </a:ext>
            </a:extLst>
          </p:cNvPr>
          <p:cNvSpPr/>
          <p:nvPr/>
        </p:nvSpPr>
        <p:spPr>
          <a:xfrm>
            <a:off x="8230868" y="6320936"/>
            <a:ext cx="977489" cy="314367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F8B99A-2616-40F2-8E9D-ABAC0AF21931}"/>
              </a:ext>
            </a:extLst>
          </p:cNvPr>
          <p:cNvSpPr txBox="1"/>
          <p:nvPr/>
        </p:nvSpPr>
        <p:spPr>
          <a:xfrm>
            <a:off x="7998902" y="509240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输入文件缓冲区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581F677-BC53-4C18-9B5A-CAD1238070D7}"/>
              </a:ext>
            </a:extLst>
          </p:cNvPr>
          <p:cNvSpPr txBox="1"/>
          <p:nvPr/>
        </p:nvSpPr>
        <p:spPr>
          <a:xfrm>
            <a:off x="7983490" y="600857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输出文件缓冲区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F2284AD-337E-42A5-8A60-E551C3D3848D}"/>
              </a:ext>
            </a:extLst>
          </p:cNvPr>
          <p:cNvCxnSpPr>
            <a:cxnSpLocks/>
            <a:stCxn id="80" idx="1"/>
            <a:endCxn id="78" idx="3"/>
          </p:cNvCxnSpPr>
          <p:nvPr/>
        </p:nvCxnSpPr>
        <p:spPr>
          <a:xfrm flipH="1" flipV="1">
            <a:off x="9192945" y="5586847"/>
            <a:ext cx="1001567" cy="33117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303FCD8-5E29-4595-905F-730FDB2B781A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9208357" y="6075202"/>
            <a:ext cx="986155" cy="40291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C55BAC5-F11B-4397-9C73-6888255FA8F2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7722873" y="5586847"/>
            <a:ext cx="492583" cy="15718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0EDDD476-73BD-42A6-80A3-050725E1C1DA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7722873" y="6075202"/>
            <a:ext cx="507995" cy="40291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7F0BF7C-61C7-4C05-A24F-CBB432C0A0E1}"/>
              </a:ext>
            </a:extLst>
          </p:cNvPr>
          <p:cNvSpPr txBox="1"/>
          <p:nvPr/>
        </p:nvSpPr>
        <p:spPr>
          <a:xfrm>
            <a:off x="6611468" y="516556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程序数据区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813E85D-B234-4864-A0D7-677FB2B6BA1A}"/>
              </a:ext>
            </a:extLst>
          </p:cNvPr>
          <p:cNvSpPr txBox="1"/>
          <p:nvPr/>
        </p:nvSpPr>
        <p:spPr>
          <a:xfrm>
            <a:off x="10475257" y="522107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2529367-F9E3-4C88-BB33-A9A395C8284D}"/>
              </a:ext>
            </a:extLst>
          </p:cNvPr>
          <p:cNvSpPr txBox="1"/>
          <p:nvPr/>
        </p:nvSpPr>
        <p:spPr>
          <a:xfrm>
            <a:off x="1437325" y="5549119"/>
            <a:ext cx="4852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从磁盘中读取数据，会先将数据存储到输入文件缓冲区中，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等文件缓冲区装满了之后发送到程序数据区。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输出文件到磁盘中，会现将数据存储到输出文件缓冲区中，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等文件缓冲区装满了之后在发送给磁盘。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C233D84-8658-4404-966A-5BDFA3444FBD}"/>
              </a:ext>
            </a:extLst>
          </p:cNvPr>
          <p:cNvSpPr txBox="1"/>
          <p:nvPr/>
        </p:nvSpPr>
        <p:spPr>
          <a:xfrm>
            <a:off x="1081122" y="1597539"/>
            <a:ext cx="543739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35795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EE379789-B26A-4BA5-AB0E-FE4FEBA1DB1D}"/>
              </a:ext>
            </a:extLst>
          </p:cNvPr>
          <p:cNvGrpSpPr/>
          <p:nvPr/>
        </p:nvGrpSpPr>
        <p:grpSpPr>
          <a:xfrm>
            <a:off x="3370303" y="617310"/>
            <a:ext cx="1826141" cy="924977"/>
            <a:chOff x="3688246" y="532898"/>
            <a:chExt cx="1149873" cy="572463"/>
          </a:xfrm>
        </p:grpSpPr>
        <p:sp>
          <p:nvSpPr>
            <p:cNvPr id="47" name="Oval 6">
              <a:extLst>
                <a:ext uri="{FF2B5EF4-FFF2-40B4-BE49-F238E27FC236}">
                  <a16:creationId xmlns:a16="http://schemas.microsoft.com/office/drawing/2014/main" id="{9EC08CAB-FCBC-49C8-AD71-14927F758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Oval 3">
              <a:extLst>
                <a:ext uri="{FF2B5EF4-FFF2-40B4-BE49-F238E27FC236}">
                  <a16:creationId xmlns:a16="http://schemas.microsoft.com/office/drawing/2014/main" id="{AB9D2D68-911F-4234-B992-17D140F75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Oval 4">
              <a:extLst>
                <a:ext uri="{FF2B5EF4-FFF2-40B4-BE49-F238E27FC236}">
                  <a16:creationId xmlns:a16="http://schemas.microsoft.com/office/drawing/2014/main" id="{8117FEEF-3541-4F89-9D98-B0D7E8EF9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Oval 5">
              <a:extLst>
                <a:ext uri="{FF2B5EF4-FFF2-40B4-BE49-F238E27FC236}">
                  <a16:creationId xmlns:a16="http://schemas.microsoft.com/office/drawing/2014/main" id="{776483DC-63D2-4417-9C18-EBB8400BA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Rectangle 39">
              <a:extLst>
                <a:ext uri="{FF2B5EF4-FFF2-40B4-BE49-F238E27FC236}">
                  <a16:creationId xmlns:a16="http://schemas.microsoft.com/office/drawing/2014/main" id="{393DFDF3-263B-4FE1-86EF-3764F40B7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9.2</a:t>
              </a:r>
              <a:endParaRPr kumimoji="0" lang="zh-CN" altLang="zh-C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7361F42D-D129-4DA1-8DCA-57EF63642A0F}"/>
              </a:ext>
            </a:extLst>
          </p:cNvPr>
          <p:cNvSpPr txBox="1"/>
          <p:nvPr/>
        </p:nvSpPr>
        <p:spPr>
          <a:xfrm>
            <a:off x="5084946" y="93296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5B6231-BFC9-4BD1-B3A6-1D92F0A4C637}"/>
              </a:ext>
            </a:extLst>
          </p:cNvPr>
          <p:cNvSpPr txBox="1"/>
          <p:nvPr/>
        </p:nvSpPr>
        <p:spPr>
          <a:xfrm>
            <a:off x="1275853" y="1844867"/>
            <a:ext cx="1620957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对文件的操作方法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6636B70-6D6E-4BD5-8B47-050ACB11F64E}"/>
              </a:ext>
            </a:extLst>
          </p:cNvPr>
          <p:cNvSpPr txBox="1"/>
          <p:nvPr/>
        </p:nvSpPr>
        <p:spPr>
          <a:xfrm>
            <a:off x="2638633" y="274045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打开文件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8C148AE-7E3C-40DB-9C7F-1E2727F28C3C}"/>
              </a:ext>
            </a:extLst>
          </p:cNvPr>
          <p:cNvSpPr txBox="1"/>
          <p:nvPr/>
        </p:nvSpPr>
        <p:spPr>
          <a:xfrm>
            <a:off x="4303310" y="341384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修改文件内容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AE59E23-27B5-4F14-9340-C6350F4476F5}"/>
              </a:ext>
            </a:extLst>
          </p:cNvPr>
          <p:cNvSpPr txBox="1"/>
          <p:nvPr/>
        </p:nvSpPr>
        <p:spPr>
          <a:xfrm>
            <a:off x="4303310" y="300439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删除文件内容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EE755C1-2D99-4E6B-9132-BF66D10CCE11}"/>
              </a:ext>
            </a:extLst>
          </p:cNvPr>
          <p:cNvSpPr txBox="1"/>
          <p:nvPr/>
        </p:nvSpPr>
        <p:spPr>
          <a:xfrm>
            <a:off x="4269143" y="257298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写入文件内容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892EC68-E833-4881-BB0B-E13D947053D3}"/>
              </a:ext>
            </a:extLst>
          </p:cNvPr>
          <p:cNvSpPr txBox="1"/>
          <p:nvPr/>
        </p:nvSpPr>
        <p:spPr>
          <a:xfrm>
            <a:off x="4283214" y="216263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读取文件内容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635F7E0-6755-46AA-AB6B-DFC05BC0FA41}"/>
              </a:ext>
            </a:extLst>
          </p:cNvPr>
          <p:cNvSpPr/>
          <p:nvPr/>
        </p:nvSpPr>
        <p:spPr>
          <a:xfrm>
            <a:off x="6646092" y="274045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</a:rPr>
              <a:t>关闭文件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01EDD0D-4815-4221-AAD7-11517AADD958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 flipV="1">
            <a:off x="3541444" y="2316526"/>
            <a:ext cx="741770" cy="57781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B546532-A29B-4B37-9492-183D293758AC}"/>
              </a:ext>
            </a:extLst>
          </p:cNvPr>
          <p:cNvCxnSpPr>
            <a:stCxn id="56" idx="3"/>
            <a:endCxn id="59" idx="1"/>
          </p:cNvCxnSpPr>
          <p:nvPr/>
        </p:nvCxnSpPr>
        <p:spPr>
          <a:xfrm flipV="1">
            <a:off x="3541444" y="2726872"/>
            <a:ext cx="727699" cy="1674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4D85E45-C7A5-4233-9A68-1B338891F97B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>
            <a:off x="3541444" y="2894344"/>
            <a:ext cx="761866" cy="26394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B922410-B6B0-47D6-85D1-9D9EF08E982B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3541444" y="2894344"/>
            <a:ext cx="761866" cy="67339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E22563AC-54B4-46DC-9AB3-04EBFD8E1EDC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5545098" y="2316526"/>
            <a:ext cx="1100994" cy="57781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57C93F5-8BE9-4CF4-A5F2-7779DD5D80A2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5531027" y="2726872"/>
            <a:ext cx="1115065" cy="1674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96FA6AD-34E9-4514-AAD1-ACDBACF5A9BD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 flipV="1">
            <a:off x="5565194" y="2894344"/>
            <a:ext cx="1080898" cy="26394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5BBFB87-1124-4453-97E4-0183B376336B}"/>
              </a:ext>
            </a:extLst>
          </p:cNvPr>
          <p:cNvCxnSpPr>
            <a:cxnSpLocks/>
            <a:stCxn id="57" idx="3"/>
            <a:endCxn id="61" idx="1"/>
          </p:cNvCxnSpPr>
          <p:nvPr/>
        </p:nvCxnSpPr>
        <p:spPr>
          <a:xfrm flipV="1">
            <a:off x="5565194" y="2894344"/>
            <a:ext cx="1080898" cy="67339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E813B35-FDFD-49EE-B025-999E9668AF93}"/>
              </a:ext>
            </a:extLst>
          </p:cNvPr>
          <p:cNvSpPr txBox="1"/>
          <p:nvPr/>
        </p:nvSpPr>
        <p:spPr>
          <a:xfrm>
            <a:off x="1320002" y="3513790"/>
            <a:ext cx="1590500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打开文件     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F98DC0-51A8-483E-9ED5-955F3E20ABD0}"/>
              </a:ext>
            </a:extLst>
          </p:cNvPr>
          <p:cNvSpPr txBox="1"/>
          <p:nvPr/>
        </p:nvSpPr>
        <p:spPr>
          <a:xfrm>
            <a:off x="1760166" y="4025234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打开文件不同于我们操作系统打开文件。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1EBF6D-E570-4229-A97A-D475DF52DF02}"/>
              </a:ext>
            </a:extLst>
          </p:cNvPr>
          <p:cNvSpPr txBox="1"/>
          <p:nvPr/>
        </p:nvSpPr>
        <p:spPr>
          <a:xfrm>
            <a:off x="1767876" y="443468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打开文件的方法为：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685B59-9098-4104-8A58-A9FBDFC0AAEF}"/>
              </a:ext>
            </a:extLst>
          </p:cNvPr>
          <p:cNvSpPr txBox="1"/>
          <p:nvPr/>
        </p:nvSpPr>
        <p:spPr>
          <a:xfrm>
            <a:off x="4076000" y="4429484"/>
            <a:ext cx="2372765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fopen(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操作模式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D24D86-48A7-4676-88A3-9216155F21BE}"/>
              </a:ext>
            </a:extLst>
          </p:cNvPr>
          <p:cNvSpPr txBox="1"/>
          <p:nvPr/>
        </p:nvSpPr>
        <p:spPr>
          <a:xfrm>
            <a:off x="1767876" y="4891149"/>
            <a:ext cx="6973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fopen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为打开函数，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为需要打开的文件，</a:t>
            </a:r>
            <a:r>
              <a:rPr lang="zh-CN" altLang="en-US" sz="14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操作模式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为需要对文件进行何种操作。</a:t>
            </a:r>
          </a:p>
        </p:txBody>
      </p:sp>
      <p:grpSp>
        <p:nvGrpSpPr>
          <p:cNvPr id="29" name="组 118">
            <a:extLst>
              <a:ext uri="{FF2B5EF4-FFF2-40B4-BE49-F238E27FC236}">
                <a16:creationId xmlns:a16="http://schemas.microsoft.com/office/drawing/2014/main" id="{E0B4B401-85C9-42C6-8634-20F61EFD14AF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A8A6CF5-F20D-4BB6-AF8A-10C5D3C7D4BE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0333C7B-711C-4163-B3E5-752CB8E017CA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F377A38-919B-42C5-9233-A2342287A8A3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5EEE2F4-6FB9-4060-A20C-474BA0EB5FC6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02270D8-80D8-486A-8111-8F4ED948ECE4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BE7102B3-F024-49B3-A178-194180309070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265B287A-90A3-4DAA-A312-68BF1BB59224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4831868C-5AFC-428C-8F4A-FC251B2F30C5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B468FA72-F1EA-48C2-92D4-2962B8035514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F4A6411-142A-47F2-B88F-A8E877D03EDA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4ECFF758-6DE2-4CFC-B152-9710342803E8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BF513A4A-E364-4633-B0A7-1771F8AC6F77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42" name="直线连接符 16">
              <a:extLst>
                <a:ext uri="{FF2B5EF4-FFF2-40B4-BE49-F238E27FC236}">
                  <a16:creationId xmlns:a16="http://schemas.microsoft.com/office/drawing/2014/main" id="{141690AF-A992-41CA-A301-589D6AF6F5AF}"/>
                </a:ext>
              </a:extLst>
            </p:cNvPr>
            <p:cNvCxnSpPr>
              <a:stCxn id="30" idx="5"/>
              <a:endCxn id="35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17">
              <a:extLst>
                <a:ext uri="{FF2B5EF4-FFF2-40B4-BE49-F238E27FC236}">
                  <a16:creationId xmlns:a16="http://schemas.microsoft.com/office/drawing/2014/main" id="{1FBE7DD8-FF42-4896-9892-D00DDB784203}"/>
                </a:ext>
              </a:extLst>
            </p:cNvPr>
            <p:cNvCxnSpPr>
              <a:stCxn id="32" idx="7"/>
              <a:endCxn id="35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21">
              <a:extLst>
                <a:ext uri="{FF2B5EF4-FFF2-40B4-BE49-F238E27FC236}">
                  <a16:creationId xmlns:a16="http://schemas.microsoft.com/office/drawing/2014/main" id="{6B52247F-4210-4BA5-B112-A8C906E0A167}"/>
                </a:ext>
              </a:extLst>
            </p:cNvPr>
            <p:cNvCxnSpPr>
              <a:stCxn id="37" idx="7"/>
              <a:endCxn id="35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28">
              <a:extLst>
                <a:ext uri="{FF2B5EF4-FFF2-40B4-BE49-F238E27FC236}">
                  <a16:creationId xmlns:a16="http://schemas.microsoft.com/office/drawing/2014/main" id="{B2A37F5C-59B7-4B0D-A34C-F90CA8CD5519}"/>
                </a:ext>
              </a:extLst>
            </p:cNvPr>
            <p:cNvCxnSpPr>
              <a:stCxn id="31" idx="7"/>
              <a:endCxn id="32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43">
              <a:extLst>
                <a:ext uri="{FF2B5EF4-FFF2-40B4-BE49-F238E27FC236}">
                  <a16:creationId xmlns:a16="http://schemas.microsoft.com/office/drawing/2014/main" id="{47FA50C1-7235-44A4-8079-9537D9702E0D}"/>
                </a:ext>
              </a:extLst>
            </p:cNvPr>
            <p:cNvCxnSpPr>
              <a:stCxn id="33" idx="7"/>
              <a:endCxn id="30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47">
              <a:extLst>
                <a:ext uri="{FF2B5EF4-FFF2-40B4-BE49-F238E27FC236}">
                  <a16:creationId xmlns:a16="http://schemas.microsoft.com/office/drawing/2014/main" id="{F136C99C-38A8-4A7A-AF0F-286082F72B05}"/>
                </a:ext>
              </a:extLst>
            </p:cNvPr>
            <p:cNvCxnSpPr>
              <a:stCxn id="36" idx="0"/>
              <a:endCxn id="30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0">
              <a:extLst>
                <a:ext uri="{FF2B5EF4-FFF2-40B4-BE49-F238E27FC236}">
                  <a16:creationId xmlns:a16="http://schemas.microsoft.com/office/drawing/2014/main" id="{A2540BD3-1256-4921-88F7-A0CE720125AD}"/>
                </a:ext>
              </a:extLst>
            </p:cNvPr>
            <p:cNvCxnSpPr>
              <a:stCxn id="35" idx="2"/>
              <a:endCxn id="36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54">
              <a:extLst>
                <a:ext uri="{FF2B5EF4-FFF2-40B4-BE49-F238E27FC236}">
                  <a16:creationId xmlns:a16="http://schemas.microsoft.com/office/drawing/2014/main" id="{2327D91F-8250-4C60-917E-DD9CBCD0AEEF}"/>
                </a:ext>
              </a:extLst>
            </p:cNvPr>
            <p:cNvCxnSpPr>
              <a:stCxn id="36" idx="4"/>
              <a:endCxn id="32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57">
              <a:extLst>
                <a:ext uri="{FF2B5EF4-FFF2-40B4-BE49-F238E27FC236}">
                  <a16:creationId xmlns:a16="http://schemas.microsoft.com/office/drawing/2014/main" id="{FC5FE380-CE94-44F4-BB58-33A6DBB6A060}"/>
                </a:ext>
              </a:extLst>
            </p:cNvPr>
            <p:cNvCxnSpPr>
              <a:stCxn id="32" idx="5"/>
              <a:endCxn id="37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60">
              <a:extLst>
                <a:ext uri="{FF2B5EF4-FFF2-40B4-BE49-F238E27FC236}">
                  <a16:creationId xmlns:a16="http://schemas.microsoft.com/office/drawing/2014/main" id="{D85AA57C-96F1-4A87-BA8F-2328807C121C}"/>
                </a:ext>
              </a:extLst>
            </p:cNvPr>
            <p:cNvCxnSpPr>
              <a:stCxn id="33" idx="7"/>
              <a:endCxn id="36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63">
              <a:extLst>
                <a:ext uri="{FF2B5EF4-FFF2-40B4-BE49-F238E27FC236}">
                  <a16:creationId xmlns:a16="http://schemas.microsoft.com/office/drawing/2014/main" id="{DD2A4A09-BA54-4001-AD89-D011FF3A5A2B}"/>
                </a:ext>
              </a:extLst>
            </p:cNvPr>
            <p:cNvCxnSpPr>
              <a:stCxn id="33" idx="4"/>
              <a:endCxn id="31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616EDA85-B6DB-4392-8A3E-0EC6A30F70AC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75" name="直线连接符 70">
              <a:extLst>
                <a:ext uri="{FF2B5EF4-FFF2-40B4-BE49-F238E27FC236}">
                  <a16:creationId xmlns:a16="http://schemas.microsoft.com/office/drawing/2014/main" id="{9F823E10-83A2-46A6-90DC-34A5E8647ECA}"/>
                </a:ext>
              </a:extLst>
            </p:cNvPr>
            <p:cNvCxnSpPr>
              <a:stCxn id="33" idx="5"/>
              <a:endCxn id="38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36D49AB6-B9E9-4CEC-B90D-AB1782E39AC6}"/>
                </a:ext>
              </a:extLst>
            </p:cNvPr>
            <p:cNvCxnSpPr>
              <a:stCxn id="38" idx="7"/>
              <a:endCxn id="36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8">
              <a:extLst>
                <a:ext uri="{FF2B5EF4-FFF2-40B4-BE49-F238E27FC236}">
                  <a16:creationId xmlns:a16="http://schemas.microsoft.com/office/drawing/2014/main" id="{E83369CA-C703-47F2-80DE-01CBA2E278D1}"/>
                </a:ext>
              </a:extLst>
            </p:cNvPr>
            <p:cNvCxnSpPr>
              <a:stCxn id="38" idx="6"/>
              <a:endCxn id="32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84">
              <a:extLst>
                <a:ext uri="{FF2B5EF4-FFF2-40B4-BE49-F238E27FC236}">
                  <a16:creationId xmlns:a16="http://schemas.microsoft.com/office/drawing/2014/main" id="{46B6687A-612D-47A2-8F7E-5EF60D898409}"/>
                </a:ext>
              </a:extLst>
            </p:cNvPr>
            <p:cNvCxnSpPr>
              <a:stCxn id="31" idx="0"/>
              <a:endCxn id="38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91">
              <a:extLst>
                <a:ext uri="{FF2B5EF4-FFF2-40B4-BE49-F238E27FC236}">
                  <a16:creationId xmlns:a16="http://schemas.microsoft.com/office/drawing/2014/main" id="{4A49D175-475E-494C-9545-9353C2B29BE4}"/>
                </a:ext>
              </a:extLst>
            </p:cNvPr>
            <p:cNvCxnSpPr>
              <a:stCxn id="31" idx="6"/>
              <a:endCxn id="37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1639331E-C86C-4D6D-990E-5FE27BBBC987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37A4A610-6A29-4791-981D-3DBA4736E7C0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6F72970-793A-4A5C-A5E5-21BA55754036}"/>
              </a:ext>
            </a:extLst>
          </p:cNvPr>
          <p:cNvSpPr txBox="1"/>
          <p:nvPr/>
        </p:nvSpPr>
        <p:spPr>
          <a:xfrm>
            <a:off x="1795172" y="5277719"/>
            <a:ext cx="947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一旦文件被打开，在内存中开辟区域存放文件的有关信息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如文件的名字、文件的位置、文件的状态等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并返回此信息。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1AC192-A451-40C7-899E-9912F0045898}"/>
              </a:ext>
            </a:extLst>
          </p:cNvPr>
          <p:cNvSpPr txBox="1"/>
          <p:nvPr/>
        </p:nvSpPr>
        <p:spPr>
          <a:xfrm>
            <a:off x="1795172" y="5668967"/>
            <a:ext cx="10219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定义一个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类型的指针变量指向被打开文件，可以将文件信息和指针变量进行关联。之后都可以对文件型指针变量进行操作。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D938AD9-F60B-43A5-A479-6E057460DD5B}"/>
              </a:ext>
            </a:extLst>
          </p:cNvPr>
          <p:cNvSpPr txBox="1"/>
          <p:nvPr/>
        </p:nvSpPr>
        <p:spPr>
          <a:xfrm>
            <a:off x="1791321" y="6031355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打开文件的常用方法为：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57A710C-0C1D-4108-8B45-A23E8D34CEB4}"/>
              </a:ext>
            </a:extLst>
          </p:cNvPr>
          <p:cNvSpPr txBox="1"/>
          <p:nvPr/>
        </p:nvSpPr>
        <p:spPr>
          <a:xfrm>
            <a:off x="4116732" y="6100138"/>
            <a:ext cx="2948243" cy="5232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FILE *fp 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fp =  fopen(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操作模式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59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0693B5-0AFD-484C-8487-AF91F78DCB0F}"/>
              </a:ext>
            </a:extLst>
          </p:cNvPr>
          <p:cNvSpPr txBox="1"/>
          <p:nvPr/>
        </p:nvSpPr>
        <p:spPr>
          <a:xfrm>
            <a:off x="1703754" y="1336431"/>
            <a:ext cx="1537600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打开模式     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04A412-4917-4443-851D-582CDF8A0E71}"/>
              </a:ext>
            </a:extLst>
          </p:cNvPr>
          <p:cNvSpPr txBox="1"/>
          <p:nvPr/>
        </p:nvSpPr>
        <p:spPr>
          <a:xfrm>
            <a:off x="1703754" y="1711285"/>
            <a:ext cx="7914346" cy="1993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）“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”读模式；允许对文件读取信息。若文件名不正确，则报错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）“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”写模式；允许向文件写入信息。若文件不存在，则创建一个文件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）“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”追加模式，允许在文件末尾添加信息。若文件名不正确，则报错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）“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”“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”“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”打开二进制文件，其他与以上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个相同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）“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r+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”“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w+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”a+”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允许对文件读取和写入信息，其他与前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个相同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）“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rb+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”“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wb+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”“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ab+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”允许对文件读取和写入信息，打开二进制文件，其他与前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个相同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8EC689-AC60-4141-B83F-E343BF76A0B1}"/>
              </a:ext>
            </a:extLst>
          </p:cNvPr>
          <p:cNvSpPr txBox="1"/>
          <p:nvPr/>
        </p:nvSpPr>
        <p:spPr>
          <a:xfrm>
            <a:off x="1703754" y="3957711"/>
            <a:ext cx="1590500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关闭文件    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371377-A9D8-4109-A113-B489D9B53374}"/>
              </a:ext>
            </a:extLst>
          </p:cNvPr>
          <p:cNvSpPr txBox="1"/>
          <p:nvPr/>
        </p:nvSpPr>
        <p:spPr>
          <a:xfrm>
            <a:off x="1820487" y="4438997"/>
            <a:ext cx="9791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文件使用后需要关闭文件，如果没有及时关闭文件可能会导致数据的丢失。关闭成功返回一个数值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，否则返回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EOF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E109A4-4037-495A-867F-935714F53230}"/>
              </a:ext>
            </a:extLst>
          </p:cNvPr>
          <p:cNvSpPr txBox="1"/>
          <p:nvPr/>
        </p:nvSpPr>
        <p:spPr>
          <a:xfrm>
            <a:off x="1940118" y="4977517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fclose(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文件指针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 118">
            <a:extLst>
              <a:ext uri="{FF2B5EF4-FFF2-40B4-BE49-F238E27FC236}">
                <a16:creationId xmlns:a16="http://schemas.microsoft.com/office/drawing/2014/main" id="{9637BFC8-D5BE-46FB-8E67-89BBDE75764C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9547C2C-E540-46EA-AA98-F2EEAED8FA58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280233B-0D9E-4CC1-ADB0-C6E71CC21D1D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176914A-09C4-41F4-B02B-8135B9C5D45B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85E5EDF-22BF-4D70-A3D7-2163794D7744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68DA5EB-2CA0-4182-BB3F-70E7790FAFB8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172CD99-6DFB-44C5-9620-91741A1EDB05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5B43CED-E80B-4C47-9959-BC8DA5440389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5A3A612-24B7-49FB-8130-9EFEAB76FDD1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B831CCA-9601-478E-9ED3-109634F7A5FE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4733E65-36AD-4F27-AD2E-AE0FF936FFDD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012FD73-790F-4FBB-A245-22B4D5606B8C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B1A8308-BD58-423E-A2EE-2A73F214C1F4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20" name="直线连接符 16">
              <a:extLst>
                <a:ext uri="{FF2B5EF4-FFF2-40B4-BE49-F238E27FC236}">
                  <a16:creationId xmlns:a16="http://schemas.microsoft.com/office/drawing/2014/main" id="{7DAF5FB9-2687-4516-8AFB-F368D3CB34BA}"/>
                </a:ext>
              </a:extLst>
            </p:cNvPr>
            <p:cNvCxnSpPr>
              <a:stCxn id="8" idx="5"/>
              <a:endCxn id="13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7">
              <a:extLst>
                <a:ext uri="{FF2B5EF4-FFF2-40B4-BE49-F238E27FC236}">
                  <a16:creationId xmlns:a16="http://schemas.microsoft.com/office/drawing/2014/main" id="{C9C4971F-0229-4647-B959-F88E03144D65}"/>
                </a:ext>
              </a:extLst>
            </p:cNvPr>
            <p:cNvCxnSpPr>
              <a:stCxn id="10" idx="7"/>
              <a:endCxn id="13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CEA3F4E1-EB7F-4A87-BAA7-8482F75F10A8}"/>
                </a:ext>
              </a:extLst>
            </p:cNvPr>
            <p:cNvCxnSpPr>
              <a:stCxn id="15" idx="7"/>
              <a:endCxn id="13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8">
              <a:extLst>
                <a:ext uri="{FF2B5EF4-FFF2-40B4-BE49-F238E27FC236}">
                  <a16:creationId xmlns:a16="http://schemas.microsoft.com/office/drawing/2014/main" id="{87ACA9A7-21D1-416A-86DA-B143766852C0}"/>
                </a:ext>
              </a:extLst>
            </p:cNvPr>
            <p:cNvCxnSpPr>
              <a:stCxn id="9" idx="7"/>
              <a:endCxn id="10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43">
              <a:extLst>
                <a:ext uri="{FF2B5EF4-FFF2-40B4-BE49-F238E27FC236}">
                  <a16:creationId xmlns:a16="http://schemas.microsoft.com/office/drawing/2014/main" id="{E2F2CC15-94E9-4A9F-BD91-ECEEF6D269CE}"/>
                </a:ext>
              </a:extLst>
            </p:cNvPr>
            <p:cNvCxnSpPr>
              <a:stCxn id="11" idx="7"/>
              <a:endCxn id="8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47">
              <a:extLst>
                <a:ext uri="{FF2B5EF4-FFF2-40B4-BE49-F238E27FC236}">
                  <a16:creationId xmlns:a16="http://schemas.microsoft.com/office/drawing/2014/main" id="{DE2F2E41-C1AC-411F-810F-4A589DF02565}"/>
                </a:ext>
              </a:extLst>
            </p:cNvPr>
            <p:cNvCxnSpPr>
              <a:stCxn id="14" idx="0"/>
              <a:endCxn id="8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50">
              <a:extLst>
                <a:ext uri="{FF2B5EF4-FFF2-40B4-BE49-F238E27FC236}">
                  <a16:creationId xmlns:a16="http://schemas.microsoft.com/office/drawing/2014/main" id="{59BD7727-FA2C-4291-9901-32C2A95B64D2}"/>
                </a:ext>
              </a:extLst>
            </p:cNvPr>
            <p:cNvCxnSpPr>
              <a:stCxn id="13" idx="2"/>
              <a:endCxn id="14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54">
              <a:extLst>
                <a:ext uri="{FF2B5EF4-FFF2-40B4-BE49-F238E27FC236}">
                  <a16:creationId xmlns:a16="http://schemas.microsoft.com/office/drawing/2014/main" id="{4A8BA9F4-1B0A-4EC4-A14E-1985DF1FB366}"/>
                </a:ext>
              </a:extLst>
            </p:cNvPr>
            <p:cNvCxnSpPr>
              <a:stCxn id="14" idx="4"/>
              <a:endCxn id="10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57">
              <a:extLst>
                <a:ext uri="{FF2B5EF4-FFF2-40B4-BE49-F238E27FC236}">
                  <a16:creationId xmlns:a16="http://schemas.microsoft.com/office/drawing/2014/main" id="{8A592131-7811-462B-AC31-77A7E6856C0A}"/>
                </a:ext>
              </a:extLst>
            </p:cNvPr>
            <p:cNvCxnSpPr>
              <a:stCxn id="10" idx="5"/>
              <a:endCxn id="15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0">
              <a:extLst>
                <a:ext uri="{FF2B5EF4-FFF2-40B4-BE49-F238E27FC236}">
                  <a16:creationId xmlns:a16="http://schemas.microsoft.com/office/drawing/2014/main" id="{32151F61-D01C-40D3-8CE2-8A291E5C23CE}"/>
                </a:ext>
              </a:extLst>
            </p:cNvPr>
            <p:cNvCxnSpPr>
              <a:stCxn id="11" idx="7"/>
              <a:endCxn id="14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3">
              <a:extLst>
                <a:ext uri="{FF2B5EF4-FFF2-40B4-BE49-F238E27FC236}">
                  <a16:creationId xmlns:a16="http://schemas.microsoft.com/office/drawing/2014/main" id="{91C11B26-7C1B-498F-BBA7-9D852D51B4AB}"/>
                </a:ext>
              </a:extLst>
            </p:cNvPr>
            <p:cNvCxnSpPr>
              <a:stCxn id="11" idx="4"/>
              <a:endCxn id="9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1EDAEF6-33C8-41F9-90D0-797C4BFFD8DE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2" name="直线连接符 70">
              <a:extLst>
                <a:ext uri="{FF2B5EF4-FFF2-40B4-BE49-F238E27FC236}">
                  <a16:creationId xmlns:a16="http://schemas.microsoft.com/office/drawing/2014/main" id="{308CDDAF-F1DB-4EEA-B912-3CD87D7FA143}"/>
                </a:ext>
              </a:extLst>
            </p:cNvPr>
            <p:cNvCxnSpPr>
              <a:stCxn id="11" idx="5"/>
              <a:endCxn id="16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75">
              <a:extLst>
                <a:ext uri="{FF2B5EF4-FFF2-40B4-BE49-F238E27FC236}">
                  <a16:creationId xmlns:a16="http://schemas.microsoft.com/office/drawing/2014/main" id="{82CB00CD-E0DE-4F28-8B6E-B29CE8F5B2A1}"/>
                </a:ext>
              </a:extLst>
            </p:cNvPr>
            <p:cNvCxnSpPr>
              <a:stCxn id="16" idx="7"/>
              <a:endCxn id="14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78">
              <a:extLst>
                <a:ext uri="{FF2B5EF4-FFF2-40B4-BE49-F238E27FC236}">
                  <a16:creationId xmlns:a16="http://schemas.microsoft.com/office/drawing/2014/main" id="{6BE65226-EC7E-4239-BE9E-9C8DA4C088B4}"/>
                </a:ext>
              </a:extLst>
            </p:cNvPr>
            <p:cNvCxnSpPr>
              <a:stCxn id="16" idx="6"/>
              <a:endCxn id="10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84">
              <a:extLst>
                <a:ext uri="{FF2B5EF4-FFF2-40B4-BE49-F238E27FC236}">
                  <a16:creationId xmlns:a16="http://schemas.microsoft.com/office/drawing/2014/main" id="{381F8BC8-076A-466E-9A9E-ACFADFAA8CC5}"/>
                </a:ext>
              </a:extLst>
            </p:cNvPr>
            <p:cNvCxnSpPr>
              <a:stCxn id="9" idx="0"/>
              <a:endCxn id="16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91">
              <a:extLst>
                <a:ext uri="{FF2B5EF4-FFF2-40B4-BE49-F238E27FC236}">
                  <a16:creationId xmlns:a16="http://schemas.microsoft.com/office/drawing/2014/main" id="{EE2E58BC-64C8-4B49-BB29-D5E02CE16F34}"/>
                </a:ext>
              </a:extLst>
            </p:cNvPr>
            <p:cNvCxnSpPr>
              <a:stCxn id="9" idx="6"/>
              <a:endCxn id="15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BAFE12C7-2D8F-45F1-9393-38052092BCDB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F17A3E7-CE84-4BDD-9B00-E461BDE7AAB1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86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5DA9924-BF0C-49D0-B210-1CC422A1239C}"/>
              </a:ext>
            </a:extLst>
          </p:cNvPr>
          <p:cNvGrpSpPr/>
          <p:nvPr/>
        </p:nvGrpSpPr>
        <p:grpSpPr>
          <a:xfrm>
            <a:off x="3370303" y="617310"/>
            <a:ext cx="1826141" cy="924977"/>
            <a:chOff x="3688246" y="532898"/>
            <a:chExt cx="1149873" cy="572463"/>
          </a:xfrm>
        </p:grpSpPr>
        <p:sp>
          <p:nvSpPr>
            <p:cNvPr id="3" name="Oval 6">
              <a:extLst>
                <a:ext uri="{FF2B5EF4-FFF2-40B4-BE49-F238E27FC236}">
                  <a16:creationId xmlns:a16="http://schemas.microsoft.com/office/drawing/2014/main" id="{D62A9ADC-F2A0-42A3-A8B1-F36736B31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80CAC38-39EB-433A-B6AA-26B4FAC8B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0BB8853-EA76-4B70-991A-05887D1DB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BCAAE09-B3C6-451E-A067-55E58CC2C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39">
              <a:extLst>
                <a:ext uri="{FF2B5EF4-FFF2-40B4-BE49-F238E27FC236}">
                  <a16:creationId xmlns:a16="http://schemas.microsoft.com/office/drawing/2014/main" id="{E9E3D6D0-FC0D-4D12-9503-CA746C0BA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9.3</a:t>
              </a:r>
              <a:endParaRPr kumimoji="0" lang="zh-CN" altLang="zh-C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581608C4-2854-4806-99A1-66F89B64D7E1}"/>
              </a:ext>
            </a:extLst>
          </p:cNvPr>
          <p:cNvSpPr txBox="1"/>
          <p:nvPr/>
        </p:nvSpPr>
        <p:spPr>
          <a:xfrm>
            <a:off x="5084946" y="93296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文件的读写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2A77B6-0031-4894-9806-9ADCCE20FFD4}"/>
              </a:ext>
            </a:extLst>
          </p:cNvPr>
          <p:cNvSpPr txBox="1"/>
          <p:nvPr/>
        </p:nvSpPr>
        <p:spPr>
          <a:xfrm>
            <a:off x="878942" y="2529985"/>
            <a:ext cx="451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文件打开之后，根据文件的打开模式，可以进行读写。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6827D2-E085-40AF-BE61-8AD2D2B1F7C1}"/>
              </a:ext>
            </a:extLst>
          </p:cNvPr>
          <p:cNvSpPr txBox="1"/>
          <p:nvPr/>
        </p:nvSpPr>
        <p:spPr>
          <a:xfrm>
            <a:off x="938571" y="3100508"/>
            <a:ext cx="1811714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向文件读取字符   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9C43B7-94B8-4AB0-997F-2BF449DDF6B4}"/>
              </a:ext>
            </a:extLst>
          </p:cNvPr>
          <p:cNvSpPr txBox="1"/>
          <p:nvPr/>
        </p:nvSpPr>
        <p:spPr>
          <a:xfrm>
            <a:off x="1566695" y="3686662"/>
            <a:ext cx="1392369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fgetc( fp )   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C0C527-AF0A-4A7E-A09D-D25C6758020E}"/>
              </a:ext>
            </a:extLst>
          </p:cNvPr>
          <p:cNvSpPr txBox="1"/>
          <p:nvPr/>
        </p:nvSpPr>
        <p:spPr>
          <a:xfrm>
            <a:off x="3373065" y="3326703"/>
            <a:ext cx="3096771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功能：从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指向的文件获取一个字符。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如果读取成功返回获取的字符，读取失败则返回文件结束标志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EOF(-1)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9CEF78-CD85-4201-9B01-CDA254D8F785}"/>
              </a:ext>
            </a:extLst>
          </p:cNvPr>
          <p:cNvSpPr txBox="1"/>
          <p:nvPr/>
        </p:nvSpPr>
        <p:spPr>
          <a:xfrm>
            <a:off x="938571" y="4498439"/>
            <a:ext cx="1811714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向文件写入字符   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73669E-F532-4946-BFCA-6C55F7423D42}"/>
              </a:ext>
            </a:extLst>
          </p:cNvPr>
          <p:cNvSpPr txBox="1"/>
          <p:nvPr/>
        </p:nvSpPr>
        <p:spPr>
          <a:xfrm>
            <a:off x="1566695" y="5121716"/>
            <a:ext cx="1639231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fputc( c , fp )   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3225D3-A849-4838-AADD-B842F0EA05C7}"/>
              </a:ext>
            </a:extLst>
          </p:cNvPr>
          <p:cNvSpPr txBox="1"/>
          <p:nvPr/>
        </p:nvSpPr>
        <p:spPr>
          <a:xfrm>
            <a:off x="3370303" y="5020448"/>
            <a:ext cx="3137320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功能：向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指向的文件写入一个字符。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如果写入成功返回写入的字符，写入失败则返回文件结束标志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EOF(-1)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2B664C-058D-4C66-BAAB-3AC66D03041A}"/>
              </a:ext>
            </a:extLst>
          </p:cNvPr>
          <p:cNvSpPr/>
          <p:nvPr/>
        </p:nvSpPr>
        <p:spPr>
          <a:xfrm>
            <a:off x="6945656" y="2819689"/>
            <a:ext cx="4807725" cy="2654254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1F4D08C-B436-4857-BC22-E7723CDE158D}"/>
              </a:ext>
            </a:extLst>
          </p:cNvPr>
          <p:cNvCxnSpPr>
            <a:cxnSpLocks/>
          </p:cNvCxnSpPr>
          <p:nvPr/>
        </p:nvCxnSpPr>
        <p:spPr>
          <a:xfrm>
            <a:off x="6945656" y="3152774"/>
            <a:ext cx="481094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35D25A6-A4DE-4C20-8F30-0FACE82D8C10}"/>
              </a:ext>
            </a:extLst>
          </p:cNvPr>
          <p:cNvCxnSpPr>
            <a:cxnSpLocks/>
          </p:cNvCxnSpPr>
          <p:nvPr/>
        </p:nvCxnSpPr>
        <p:spPr>
          <a:xfrm>
            <a:off x="6945656" y="3498214"/>
            <a:ext cx="480332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8EF45F0-1667-4D5B-964E-4CA4D699892F}"/>
              </a:ext>
            </a:extLst>
          </p:cNvPr>
          <p:cNvCxnSpPr>
            <a:cxnSpLocks/>
          </p:cNvCxnSpPr>
          <p:nvPr/>
        </p:nvCxnSpPr>
        <p:spPr>
          <a:xfrm>
            <a:off x="6945656" y="3838574"/>
            <a:ext cx="480332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4C9DBAA-42E8-46C8-972A-2FB9ADF6545F}"/>
              </a:ext>
            </a:extLst>
          </p:cNvPr>
          <p:cNvCxnSpPr>
            <a:cxnSpLocks/>
          </p:cNvCxnSpPr>
          <p:nvPr/>
        </p:nvCxnSpPr>
        <p:spPr>
          <a:xfrm>
            <a:off x="6945656" y="4209414"/>
            <a:ext cx="481094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71E958D-C90B-433A-A299-3481E2305295}"/>
              </a:ext>
            </a:extLst>
          </p:cNvPr>
          <p:cNvCxnSpPr>
            <a:cxnSpLocks/>
          </p:cNvCxnSpPr>
          <p:nvPr/>
        </p:nvCxnSpPr>
        <p:spPr>
          <a:xfrm>
            <a:off x="6945656" y="4542889"/>
            <a:ext cx="480332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462C2FA-1C5D-4E8C-845D-D4FFCF3879C7}"/>
              </a:ext>
            </a:extLst>
          </p:cNvPr>
          <p:cNvCxnSpPr>
            <a:cxnSpLocks/>
          </p:cNvCxnSpPr>
          <p:nvPr/>
        </p:nvCxnSpPr>
        <p:spPr>
          <a:xfrm>
            <a:off x="6945656" y="4869814"/>
            <a:ext cx="480713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3AA953E-2BB4-4022-8CF0-33002C2A45F1}"/>
              </a:ext>
            </a:extLst>
          </p:cNvPr>
          <p:cNvCxnSpPr>
            <a:cxnSpLocks/>
          </p:cNvCxnSpPr>
          <p:nvPr/>
        </p:nvCxnSpPr>
        <p:spPr>
          <a:xfrm>
            <a:off x="6945656" y="5179694"/>
            <a:ext cx="481475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7D32976-D6A2-4F1D-A853-23CE01CE7C5C}"/>
              </a:ext>
            </a:extLst>
          </p:cNvPr>
          <p:cNvCxnSpPr>
            <a:cxnSpLocks/>
          </p:cNvCxnSpPr>
          <p:nvPr/>
        </p:nvCxnSpPr>
        <p:spPr>
          <a:xfrm>
            <a:off x="7279275" y="2819689"/>
            <a:ext cx="0" cy="265425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D69F8AC-F761-403D-80C7-5365A5B104FB}"/>
              </a:ext>
            </a:extLst>
          </p:cNvPr>
          <p:cNvCxnSpPr>
            <a:cxnSpLocks/>
          </p:cNvCxnSpPr>
          <p:nvPr/>
        </p:nvCxnSpPr>
        <p:spPr>
          <a:xfrm>
            <a:off x="7618365" y="2819689"/>
            <a:ext cx="0" cy="265425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DE0C3D9-C3E7-40A6-97E8-8771EF182B14}"/>
              </a:ext>
            </a:extLst>
          </p:cNvPr>
          <p:cNvCxnSpPr>
            <a:cxnSpLocks/>
          </p:cNvCxnSpPr>
          <p:nvPr/>
        </p:nvCxnSpPr>
        <p:spPr>
          <a:xfrm>
            <a:off x="7946025" y="2819689"/>
            <a:ext cx="0" cy="265425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27FF71C-FF83-4F12-B877-A238F0CC75CC}"/>
              </a:ext>
            </a:extLst>
          </p:cNvPr>
          <p:cNvCxnSpPr>
            <a:cxnSpLocks/>
          </p:cNvCxnSpPr>
          <p:nvPr/>
        </p:nvCxnSpPr>
        <p:spPr>
          <a:xfrm>
            <a:off x="8281305" y="2819689"/>
            <a:ext cx="0" cy="265425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73034C0-51CD-4973-AC1E-322F87FFE623}"/>
              </a:ext>
            </a:extLst>
          </p:cNvPr>
          <p:cNvCxnSpPr>
            <a:cxnSpLocks/>
          </p:cNvCxnSpPr>
          <p:nvPr/>
        </p:nvCxnSpPr>
        <p:spPr>
          <a:xfrm>
            <a:off x="8616585" y="2837762"/>
            <a:ext cx="0" cy="265425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箭头: 上 34">
            <a:extLst>
              <a:ext uri="{FF2B5EF4-FFF2-40B4-BE49-F238E27FC236}">
                <a16:creationId xmlns:a16="http://schemas.microsoft.com/office/drawing/2014/main" id="{7B039962-5A4B-4A5A-BF54-A351406E13DC}"/>
              </a:ext>
            </a:extLst>
          </p:cNvPr>
          <p:cNvSpPr/>
          <p:nvPr/>
        </p:nvSpPr>
        <p:spPr>
          <a:xfrm rot="6954650">
            <a:off x="7466854" y="2597039"/>
            <a:ext cx="190500" cy="1023742"/>
          </a:xfrm>
          <a:prstGeom prst="upArrow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5F9FAE-6108-4ABB-AD60-B191EB16FAFD}"/>
              </a:ext>
            </a:extLst>
          </p:cNvPr>
          <p:cNvSpPr/>
          <p:nvPr/>
        </p:nvSpPr>
        <p:spPr>
          <a:xfrm>
            <a:off x="7008502" y="2801616"/>
            <a:ext cx="4807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I          l    o   v   e          C   h     </a:t>
            </a:r>
            <a:r>
              <a:rPr lang="en-US" altLang="zh-CN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    n    a    !   </a:t>
            </a:r>
            <a:r>
              <a:rPr lang="en-US" altLang="zh-CN">
                <a:solidFill>
                  <a:schemeClr val="bg1"/>
                </a:solidFill>
              </a:rPr>
              <a:t>\n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3B4E6A3-2C0A-4DC4-8338-7DC44742E4F5}"/>
              </a:ext>
            </a:extLst>
          </p:cNvPr>
          <p:cNvCxnSpPr>
            <a:cxnSpLocks/>
          </p:cNvCxnSpPr>
          <p:nvPr/>
        </p:nvCxnSpPr>
        <p:spPr>
          <a:xfrm>
            <a:off x="8955675" y="2837762"/>
            <a:ext cx="0" cy="265425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D9A6C85-5CBA-46AA-9143-1FBB926448AD}"/>
              </a:ext>
            </a:extLst>
          </p:cNvPr>
          <p:cNvCxnSpPr>
            <a:cxnSpLocks/>
          </p:cNvCxnSpPr>
          <p:nvPr/>
        </p:nvCxnSpPr>
        <p:spPr>
          <a:xfrm>
            <a:off x="9346551" y="2819689"/>
            <a:ext cx="0" cy="265425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E46C29C-ADFB-4FC3-B933-FEAC6F6BD099}"/>
              </a:ext>
            </a:extLst>
          </p:cNvPr>
          <p:cNvCxnSpPr>
            <a:cxnSpLocks/>
          </p:cNvCxnSpPr>
          <p:nvPr/>
        </p:nvCxnSpPr>
        <p:spPr>
          <a:xfrm>
            <a:off x="9693261" y="2819689"/>
            <a:ext cx="0" cy="265425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E9CF044-4785-4862-8873-D34B80C837F9}"/>
              </a:ext>
            </a:extLst>
          </p:cNvPr>
          <p:cNvCxnSpPr>
            <a:cxnSpLocks/>
          </p:cNvCxnSpPr>
          <p:nvPr/>
        </p:nvCxnSpPr>
        <p:spPr>
          <a:xfrm>
            <a:off x="10043781" y="2819689"/>
            <a:ext cx="0" cy="265425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49F9A26-9CA1-4350-83E2-95D43E4EE175}"/>
              </a:ext>
            </a:extLst>
          </p:cNvPr>
          <p:cNvCxnSpPr>
            <a:cxnSpLocks/>
          </p:cNvCxnSpPr>
          <p:nvPr/>
        </p:nvCxnSpPr>
        <p:spPr>
          <a:xfrm>
            <a:off x="10344771" y="2819689"/>
            <a:ext cx="0" cy="265425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E9E5A2A-E1FA-4830-B582-72E81DE3C4D9}"/>
              </a:ext>
            </a:extLst>
          </p:cNvPr>
          <p:cNvCxnSpPr>
            <a:cxnSpLocks/>
          </p:cNvCxnSpPr>
          <p:nvPr/>
        </p:nvCxnSpPr>
        <p:spPr>
          <a:xfrm>
            <a:off x="10691481" y="2819689"/>
            <a:ext cx="0" cy="265425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04DFD76B-0375-4920-A408-73A63D782A55}"/>
              </a:ext>
            </a:extLst>
          </p:cNvPr>
          <p:cNvCxnSpPr>
            <a:cxnSpLocks/>
          </p:cNvCxnSpPr>
          <p:nvPr/>
        </p:nvCxnSpPr>
        <p:spPr>
          <a:xfrm>
            <a:off x="11064861" y="2819689"/>
            <a:ext cx="0" cy="265425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FDD08CD6-2059-4ED5-8D66-AE5DE75C5597}"/>
              </a:ext>
            </a:extLst>
          </p:cNvPr>
          <p:cNvCxnSpPr>
            <a:cxnSpLocks/>
          </p:cNvCxnSpPr>
          <p:nvPr/>
        </p:nvCxnSpPr>
        <p:spPr>
          <a:xfrm>
            <a:off x="11392521" y="2819689"/>
            <a:ext cx="0" cy="265425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文本框 189">
            <a:extLst>
              <a:ext uri="{FF2B5EF4-FFF2-40B4-BE49-F238E27FC236}">
                <a16:creationId xmlns:a16="http://schemas.microsoft.com/office/drawing/2014/main" id="{F6B2512F-FD46-4D2F-BE79-3833B645351B}"/>
              </a:ext>
            </a:extLst>
          </p:cNvPr>
          <p:cNvSpPr txBox="1"/>
          <p:nvPr/>
        </p:nvSpPr>
        <p:spPr>
          <a:xfrm>
            <a:off x="6192475" y="2347399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文件读写标记记录访问的位置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E3C3F56-515A-4192-86B6-666EB1A17CDC}"/>
              </a:ext>
            </a:extLst>
          </p:cNvPr>
          <p:cNvSpPr/>
          <p:nvPr/>
        </p:nvSpPr>
        <p:spPr>
          <a:xfrm>
            <a:off x="7008502" y="3159002"/>
            <a:ext cx="4807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I          l    o   v   e          C   h     </a:t>
            </a:r>
            <a:r>
              <a:rPr lang="en-US" altLang="zh-CN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    n    a    !   </a:t>
            </a:r>
            <a:r>
              <a:rPr lang="en-US" altLang="zh-CN">
                <a:solidFill>
                  <a:schemeClr val="bg1"/>
                </a:solidFill>
              </a:rPr>
              <a:t>\n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B8E2A6B-FC4E-46BB-A13F-6EA5B0D9360A}"/>
              </a:ext>
            </a:extLst>
          </p:cNvPr>
          <p:cNvSpPr/>
          <p:nvPr/>
        </p:nvSpPr>
        <p:spPr>
          <a:xfrm>
            <a:off x="7008502" y="3472356"/>
            <a:ext cx="4807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I          l    o   v   e          C   h     </a:t>
            </a:r>
            <a:r>
              <a:rPr lang="en-US" altLang="zh-CN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    n    a    !   </a:t>
            </a:r>
            <a:r>
              <a:rPr lang="en-US" altLang="zh-CN">
                <a:solidFill>
                  <a:schemeClr val="bg1"/>
                </a:solidFill>
              </a:rPr>
              <a:t>\n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45F7390-7969-4688-9D90-22D83A9FF9C1}"/>
              </a:ext>
            </a:extLst>
          </p:cNvPr>
          <p:cNvSpPr/>
          <p:nvPr/>
        </p:nvSpPr>
        <p:spPr>
          <a:xfrm>
            <a:off x="7002459" y="3847587"/>
            <a:ext cx="4807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I          l    o   v   e          C   h     </a:t>
            </a:r>
            <a:r>
              <a:rPr lang="en-US" altLang="zh-CN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    n    a    !   </a:t>
            </a:r>
            <a:r>
              <a:rPr lang="en-US" altLang="zh-CN">
                <a:solidFill>
                  <a:schemeClr val="bg1"/>
                </a:solidFill>
              </a:rPr>
              <a:t>\n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F60B6E0-7B80-4AE1-B58D-DD4DD7E47D79}"/>
              </a:ext>
            </a:extLst>
          </p:cNvPr>
          <p:cNvSpPr/>
          <p:nvPr/>
        </p:nvSpPr>
        <p:spPr>
          <a:xfrm>
            <a:off x="7020194" y="4216301"/>
            <a:ext cx="4807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I          l    o   v   e          C   h     </a:t>
            </a:r>
            <a:r>
              <a:rPr lang="en-US" altLang="zh-CN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    n    a    !   </a:t>
            </a:r>
            <a:r>
              <a:rPr lang="en-US" altLang="zh-CN">
                <a:solidFill>
                  <a:schemeClr val="bg1"/>
                </a:solidFill>
              </a:rPr>
              <a:t>\n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B904B0A-CB1C-40AF-97E5-634BC7B645FE}"/>
              </a:ext>
            </a:extLst>
          </p:cNvPr>
          <p:cNvSpPr/>
          <p:nvPr/>
        </p:nvSpPr>
        <p:spPr>
          <a:xfrm>
            <a:off x="7008155" y="4538279"/>
            <a:ext cx="4807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I          l    o   v   e          C   h     </a:t>
            </a:r>
            <a:r>
              <a:rPr lang="en-US" altLang="zh-CN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    n    a    !   </a:t>
            </a:r>
            <a:r>
              <a:rPr lang="en-US" altLang="zh-CN">
                <a:solidFill>
                  <a:schemeClr val="bg1"/>
                </a:solidFill>
              </a:rPr>
              <a:t>\n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E2CFBAD-FBFA-4D6D-BC9F-786A99EFC76A}"/>
              </a:ext>
            </a:extLst>
          </p:cNvPr>
          <p:cNvSpPr/>
          <p:nvPr/>
        </p:nvSpPr>
        <p:spPr>
          <a:xfrm>
            <a:off x="7002954" y="4858987"/>
            <a:ext cx="4807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I          l    o   v   e          C   h     </a:t>
            </a:r>
            <a:r>
              <a:rPr lang="en-US" altLang="zh-CN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    n    a    !   </a:t>
            </a:r>
            <a:r>
              <a:rPr lang="en-US" altLang="zh-CN">
                <a:solidFill>
                  <a:schemeClr val="bg1"/>
                </a:solidFill>
              </a:rPr>
              <a:t>\n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46FEF6-24E7-402F-B335-80DD58A5F3B2}"/>
              </a:ext>
            </a:extLst>
          </p:cNvPr>
          <p:cNvSpPr txBox="1"/>
          <p:nvPr/>
        </p:nvSpPr>
        <p:spPr>
          <a:xfrm>
            <a:off x="8938439" y="5551965"/>
            <a:ext cx="754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aaa.txt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 118">
            <a:extLst>
              <a:ext uri="{FF2B5EF4-FFF2-40B4-BE49-F238E27FC236}">
                <a16:creationId xmlns:a16="http://schemas.microsoft.com/office/drawing/2014/main" id="{994DAC87-F0F3-40BB-B7AD-22B7C34F02CB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8C9FB236-00D7-43EB-8576-F0B64777EA9F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009CBA45-C48E-4C85-BF81-7CBD9504FD3B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7BE27BD8-31B2-4446-B5D7-25EDE295A9C1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2C9A78AE-A1FB-47AD-82DC-6C5EF62D240A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2562064-8BE2-47CD-AC2F-9698B099D78E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A0942BBA-9A01-400A-9117-1EBAB12EDF3A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F3A86508-EB58-4C3A-8676-EB5E48372108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320590C9-0070-4B52-9B9F-1CDA87D7F15A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F63E79AC-F7BA-4FF5-913F-2141B1A3A875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9493B423-BB50-4AD5-97CD-7AD08657F95E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9B6B70BB-E1C8-4227-AAD4-847A49BB03B6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B1A6F8EA-4BBD-4AEF-838D-F0E16DB16FB6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67" name="直线连接符 16">
              <a:extLst>
                <a:ext uri="{FF2B5EF4-FFF2-40B4-BE49-F238E27FC236}">
                  <a16:creationId xmlns:a16="http://schemas.microsoft.com/office/drawing/2014/main" id="{D8C61B4D-5757-4D4D-8AF2-BAA31CF147D7}"/>
                </a:ext>
              </a:extLst>
            </p:cNvPr>
            <p:cNvCxnSpPr>
              <a:stCxn id="55" idx="5"/>
              <a:endCxn id="60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17">
              <a:extLst>
                <a:ext uri="{FF2B5EF4-FFF2-40B4-BE49-F238E27FC236}">
                  <a16:creationId xmlns:a16="http://schemas.microsoft.com/office/drawing/2014/main" id="{4FC6221C-8D38-49C5-9B32-8A45C6D30C9C}"/>
                </a:ext>
              </a:extLst>
            </p:cNvPr>
            <p:cNvCxnSpPr>
              <a:stCxn id="57" idx="7"/>
              <a:endCxn id="60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21">
              <a:extLst>
                <a:ext uri="{FF2B5EF4-FFF2-40B4-BE49-F238E27FC236}">
                  <a16:creationId xmlns:a16="http://schemas.microsoft.com/office/drawing/2014/main" id="{923AE9E5-6025-424F-8BDC-E80B2F31E4BA}"/>
                </a:ext>
              </a:extLst>
            </p:cNvPr>
            <p:cNvCxnSpPr>
              <a:stCxn id="62" idx="7"/>
              <a:endCxn id="60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28">
              <a:extLst>
                <a:ext uri="{FF2B5EF4-FFF2-40B4-BE49-F238E27FC236}">
                  <a16:creationId xmlns:a16="http://schemas.microsoft.com/office/drawing/2014/main" id="{DFC00132-42DE-423F-AF1F-9CF7D32037E2}"/>
                </a:ext>
              </a:extLst>
            </p:cNvPr>
            <p:cNvCxnSpPr>
              <a:stCxn id="56" idx="7"/>
              <a:endCxn id="57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43">
              <a:extLst>
                <a:ext uri="{FF2B5EF4-FFF2-40B4-BE49-F238E27FC236}">
                  <a16:creationId xmlns:a16="http://schemas.microsoft.com/office/drawing/2014/main" id="{4F4EDB8B-9909-4E31-8438-6FCA4320BD01}"/>
                </a:ext>
              </a:extLst>
            </p:cNvPr>
            <p:cNvCxnSpPr>
              <a:stCxn id="58" idx="7"/>
              <a:endCxn id="55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47">
              <a:extLst>
                <a:ext uri="{FF2B5EF4-FFF2-40B4-BE49-F238E27FC236}">
                  <a16:creationId xmlns:a16="http://schemas.microsoft.com/office/drawing/2014/main" id="{AC6FCF27-C09F-4088-96F0-747FDADCDAA3}"/>
                </a:ext>
              </a:extLst>
            </p:cNvPr>
            <p:cNvCxnSpPr>
              <a:stCxn id="61" idx="0"/>
              <a:endCxn id="55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50">
              <a:extLst>
                <a:ext uri="{FF2B5EF4-FFF2-40B4-BE49-F238E27FC236}">
                  <a16:creationId xmlns:a16="http://schemas.microsoft.com/office/drawing/2014/main" id="{1CFC1CA1-3581-4A71-B6B3-05E73D673949}"/>
                </a:ext>
              </a:extLst>
            </p:cNvPr>
            <p:cNvCxnSpPr>
              <a:stCxn id="60" idx="2"/>
              <a:endCxn id="61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54">
              <a:extLst>
                <a:ext uri="{FF2B5EF4-FFF2-40B4-BE49-F238E27FC236}">
                  <a16:creationId xmlns:a16="http://schemas.microsoft.com/office/drawing/2014/main" id="{3F7DEF5F-5CBD-4BAE-A509-AE7279BB2B2D}"/>
                </a:ext>
              </a:extLst>
            </p:cNvPr>
            <p:cNvCxnSpPr>
              <a:stCxn id="61" idx="4"/>
              <a:endCxn id="57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57">
              <a:extLst>
                <a:ext uri="{FF2B5EF4-FFF2-40B4-BE49-F238E27FC236}">
                  <a16:creationId xmlns:a16="http://schemas.microsoft.com/office/drawing/2014/main" id="{20906BD2-E46C-4254-B325-0432C8B68EC1}"/>
                </a:ext>
              </a:extLst>
            </p:cNvPr>
            <p:cNvCxnSpPr>
              <a:stCxn id="57" idx="5"/>
              <a:endCxn id="62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60">
              <a:extLst>
                <a:ext uri="{FF2B5EF4-FFF2-40B4-BE49-F238E27FC236}">
                  <a16:creationId xmlns:a16="http://schemas.microsoft.com/office/drawing/2014/main" id="{8B7BB905-32FA-423C-AA3C-E1FD07D28B5F}"/>
                </a:ext>
              </a:extLst>
            </p:cNvPr>
            <p:cNvCxnSpPr>
              <a:stCxn id="58" idx="7"/>
              <a:endCxn id="61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63">
              <a:extLst>
                <a:ext uri="{FF2B5EF4-FFF2-40B4-BE49-F238E27FC236}">
                  <a16:creationId xmlns:a16="http://schemas.microsoft.com/office/drawing/2014/main" id="{A5A01404-9D42-4F06-86E6-6B31ED68FC46}"/>
                </a:ext>
              </a:extLst>
            </p:cNvPr>
            <p:cNvCxnSpPr>
              <a:stCxn id="58" idx="4"/>
              <a:endCxn id="56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BC5B7339-3345-4C9B-97AD-18AFFEA250D5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79" name="直线连接符 70">
              <a:extLst>
                <a:ext uri="{FF2B5EF4-FFF2-40B4-BE49-F238E27FC236}">
                  <a16:creationId xmlns:a16="http://schemas.microsoft.com/office/drawing/2014/main" id="{1C0516D2-69BF-40FD-837D-005F92436F01}"/>
                </a:ext>
              </a:extLst>
            </p:cNvPr>
            <p:cNvCxnSpPr>
              <a:stCxn id="58" idx="5"/>
              <a:endCxn id="63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75">
              <a:extLst>
                <a:ext uri="{FF2B5EF4-FFF2-40B4-BE49-F238E27FC236}">
                  <a16:creationId xmlns:a16="http://schemas.microsoft.com/office/drawing/2014/main" id="{F1345665-9D9D-483E-9954-F5FA70EAA97A}"/>
                </a:ext>
              </a:extLst>
            </p:cNvPr>
            <p:cNvCxnSpPr>
              <a:stCxn id="63" idx="7"/>
              <a:endCxn id="61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78">
              <a:extLst>
                <a:ext uri="{FF2B5EF4-FFF2-40B4-BE49-F238E27FC236}">
                  <a16:creationId xmlns:a16="http://schemas.microsoft.com/office/drawing/2014/main" id="{81E7685A-B7BC-4399-A6B1-58C12563E35A}"/>
                </a:ext>
              </a:extLst>
            </p:cNvPr>
            <p:cNvCxnSpPr>
              <a:stCxn id="63" idx="6"/>
              <a:endCxn id="57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84">
              <a:extLst>
                <a:ext uri="{FF2B5EF4-FFF2-40B4-BE49-F238E27FC236}">
                  <a16:creationId xmlns:a16="http://schemas.microsoft.com/office/drawing/2014/main" id="{FB12A6F0-12A9-4930-AE51-A56CECF00423}"/>
                </a:ext>
              </a:extLst>
            </p:cNvPr>
            <p:cNvCxnSpPr>
              <a:stCxn id="56" idx="0"/>
              <a:endCxn id="63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91">
              <a:extLst>
                <a:ext uri="{FF2B5EF4-FFF2-40B4-BE49-F238E27FC236}">
                  <a16:creationId xmlns:a16="http://schemas.microsoft.com/office/drawing/2014/main" id="{89679F7B-2336-4425-9F8A-D9084EAD2576}"/>
                </a:ext>
              </a:extLst>
            </p:cNvPr>
            <p:cNvCxnSpPr>
              <a:stCxn id="56" idx="6"/>
              <a:endCxn id="62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EBDCDF67-0DB0-4D95-8D01-9DEF1D2E60AE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511D33B-DBCB-461C-AC96-4A0FA7D108D6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16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BEF2D5-DE02-4806-969D-EB9D8E26D16C}"/>
              </a:ext>
            </a:extLst>
          </p:cNvPr>
          <p:cNvSpPr txBox="1"/>
          <p:nvPr/>
        </p:nvSpPr>
        <p:spPr>
          <a:xfrm>
            <a:off x="999922" y="1517743"/>
            <a:ext cx="1991251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向文件读取字符串  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D57188-A797-4104-B5D9-7A18713FEC5D}"/>
              </a:ext>
            </a:extLst>
          </p:cNvPr>
          <p:cNvSpPr txBox="1"/>
          <p:nvPr/>
        </p:nvSpPr>
        <p:spPr>
          <a:xfrm>
            <a:off x="1362323" y="2135158"/>
            <a:ext cx="1948995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fgets( str, n , fp )   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5D3A68-FB17-4C51-8AD8-36F5A2DE62A1}"/>
              </a:ext>
            </a:extLst>
          </p:cNvPr>
          <p:cNvSpPr txBox="1"/>
          <p:nvPr/>
        </p:nvSpPr>
        <p:spPr>
          <a:xfrm>
            <a:off x="3582848" y="1401244"/>
            <a:ext cx="5868812" cy="167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功能：从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指向的文件获取一个长度为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的字符串，并一次性存入到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字符数组中。如果读取成功返回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指针，读取失败则返回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个字符，最后加上一个结束标志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，一共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个字符串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）遇到换行符或文件结束标志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EOF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，则将之前的内容存储到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中，不在继续读取字符，表示本次读取结束。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最多读取一行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79AFFF-9F31-4AC2-9244-16648F98E946}"/>
              </a:ext>
            </a:extLst>
          </p:cNvPr>
          <p:cNvSpPr txBox="1"/>
          <p:nvPr/>
        </p:nvSpPr>
        <p:spPr>
          <a:xfrm>
            <a:off x="1078075" y="3352825"/>
            <a:ext cx="1991251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向文件写入字符串  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BBA09D-434D-404A-ABCF-A517D628575A}"/>
              </a:ext>
            </a:extLst>
          </p:cNvPr>
          <p:cNvSpPr txBox="1"/>
          <p:nvPr/>
        </p:nvSpPr>
        <p:spPr>
          <a:xfrm>
            <a:off x="1440476" y="3970240"/>
            <a:ext cx="1697324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fputs( str, fp )   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4364FC-520E-48E6-9910-B3E2B14CAC0E}"/>
              </a:ext>
            </a:extLst>
          </p:cNvPr>
          <p:cNvSpPr txBox="1"/>
          <p:nvPr/>
        </p:nvSpPr>
        <p:spPr>
          <a:xfrm>
            <a:off x="3582848" y="3492164"/>
            <a:ext cx="5535809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功能：将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字符数组中的内容（字符串）写入到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指向的文件中。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如果写入成功返回数字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，写入失败则返回非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的数字。</a:t>
            </a:r>
          </a:p>
        </p:txBody>
      </p:sp>
      <p:grpSp>
        <p:nvGrpSpPr>
          <p:cNvPr id="8" name="组 118">
            <a:extLst>
              <a:ext uri="{FF2B5EF4-FFF2-40B4-BE49-F238E27FC236}">
                <a16:creationId xmlns:a16="http://schemas.microsoft.com/office/drawing/2014/main" id="{981B3DA6-FA57-484E-B808-F662C6C9C744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694D02D-4039-43F4-B54F-B78FDE17D808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4828C11-4975-4805-972C-2EC548931C83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43E0320-2AEF-4022-9BF0-7462A2126402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75C9B47-E026-4639-B18B-DF5CA73BC72D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B304CC6-18AE-429A-A5BD-775413C9BCE1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F6D8EE6-2172-4AD6-B9AE-EA0D28E4F116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58941AF-EBD5-4861-BDEE-E6361614FBEC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9F06898-D7D3-4A21-B24C-464822BBC16E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7277631-DC19-464E-A24F-33F606F8DBC7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BDC5EB5-499F-491D-BEC9-869B232C3BA7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E41481A-D66B-41F8-A9ED-82B4CDF70ADD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E697C74-7E68-47A7-AC25-798299765B92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21" name="直线连接符 16">
              <a:extLst>
                <a:ext uri="{FF2B5EF4-FFF2-40B4-BE49-F238E27FC236}">
                  <a16:creationId xmlns:a16="http://schemas.microsoft.com/office/drawing/2014/main" id="{D895AADB-35DC-45F2-9444-F92266AF7392}"/>
                </a:ext>
              </a:extLst>
            </p:cNvPr>
            <p:cNvCxnSpPr>
              <a:stCxn id="9" idx="5"/>
              <a:endCxn id="14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7">
              <a:extLst>
                <a:ext uri="{FF2B5EF4-FFF2-40B4-BE49-F238E27FC236}">
                  <a16:creationId xmlns:a16="http://schemas.microsoft.com/office/drawing/2014/main" id="{2A3C4B17-CF0C-4129-B627-7927CA9C8D03}"/>
                </a:ext>
              </a:extLst>
            </p:cNvPr>
            <p:cNvCxnSpPr>
              <a:stCxn id="11" idx="7"/>
              <a:endCxn id="14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1">
              <a:extLst>
                <a:ext uri="{FF2B5EF4-FFF2-40B4-BE49-F238E27FC236}">
                  <a16:creationId xmlns:a16="http://schemas.microsoft.com/office/drawing/2014/main" id="{95012198-88CB-409C-9BC1-10D096F569D9}"/>
                </a:ext>
              </a:extLst>
            </p:cNvPr>
            <p:cNvCxnSpPr>
              <a:stCxn id="16" idx="7"/>
              <a:endCxn id="14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8">
              <a:extLst>
                <a:ext uri="{FF2B5EF4-FFF2-40B4-BE49-F238E27FC236}">
                  <a16:creationId xmlns:a16="http://schemas.microsoft.com/office/drawing/2014/main" id="{30CB328C-76C9-451E-8E82-590631B38AC8}"/>
                </a:ext>
              </a:extLst>
            </p:cNvPr>
            <p:cNvCxnSpPr>
              <a:stCxn id="10" idx="7"/>
              <a:endCxn id="11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43">
              <a:extLst>
                <a:ext uri="{FF2B5EF4-FFF2-40B4-BE49-F238E27FC236}">
                  <a16:creationId xmlns:a16="http://schemas.microsoft.com/office/drawing/2014/main" id="{AFEDEB43-4AE1-4BCB-9154-3E4C1740F414}"/>
                </a:ext>
              </a:extLst>
            </p:cNvPr>
            <p:cNvCxnSpPr>
              <a:stCxn id="12" idx="7"/>
              <a:endCxn id="9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47">
              <a:extLst>
                <a:ext uri="{FF2B5EF4-FFF2-40B4-BE49-F238E27FC236}">
                  <a16:creationId xmlns:a16="http://schemas.microsoft.com/office/drawing/2014/main" id="{2F618866-341A-49E1-B72A-A22FDE40FDC0}"/>
                </a:ext>
              </a:extLst>
            </p:cNvPr>
            <p:cNvCxnSpPr>
              <a:stCxn id="15" idx="0"/>
              <a:endCxn id="9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50">
              <a:extLst>
                <a:ext uri="{FF2B5EF4-FFF2-40B4-BE49-F238E27FC236}">
                  <a16:creationId xmlns:a16="http://schemas.microsoft.com/office/drawing/2014/main" id="{54F3E387-D751-412E-984B-66E75DE78EA0}"/>
                </a:ext>
              </a:extLst>
            </p:cNvPr>
            <p:cNvCxnSpPr>
              <a:stCxn id="14" idx="2"/>
              <a:endCxn id="15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54">
              <a:extLst>
                <a:ext uri="{FF2B5EF4-FFF2-40B4-BE49-F238E27FC236}">
                  <a16:creationId xmlns:a16="http://schemas.microsoft.com/office/drawing/2014/main" id="{642D53A7-0E53-45E2-B227-829C26CDD491}"/>
                </a:ext>
              </a:extLst>
            </p:cNvPr>
            <p:cNvCxnSpPr>
              <a:stCxn id="15" idx="4"/>
              <a:endCxn id="11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57">
              <a:extLst>
                <a:ext uri="{FF2B5EF4-FFF2-40B4-BE49-F238E27FC236}">
                  <a16:creationId xmlns:a16="http://schemas.microsoft.com/office/drawing/2014/main" id="{21F53C1E-84BE-4DBA-968B-55F11454DB87}"/>
                </a:ext>
              </a:extLst>
            </p:cNvPr>
            <p:cNvCxnSpPr>
              <a:stCxn id="11" idx="5"/>
              <a:endCxn id="16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0">
              <a:extLst>
                <a:ext uri="{FF2B5EF4-FFF2-40B4-BE49-F238E27FC236}">
                  <a16:creationId xmlns:a16="http://schemas.microsoft.com/office/drawing/2014/main" id="{87744E8E-2D68-47A1-AB1D-E4450C287A1F}"/>
                </a:ext>
              </a:extLst>
            </p:cNvPr>
            <p:cNvCxnSpPr>
              <a:stCxn id="12" idx="7"/>
              <a:endCxn id="15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63">
              <a:extLst>
                <a:ext uri="{FF2B5EF4-FFF2-40B4-BE49-F238E27FC236}">
                  <a16:creationId xmlns:a16="http://schemas.microsoft.com/office/drawing/2014/main" id="{85A42A87-287A-40A0-AC09-20DE5AD397E0}"/>
                </a:ext>
              </a:extLst>
            </p:cNvPr>
            <p:cNvCxnSpPr>
              <a:stCxn id="12" idx="4"/>
              <a:endCxn id="10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9C12D5E-1AA9-4838-BE12-954553791085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3" name="直线连接符 70">
              <a:extLst>
                <a:ext uri="{FF2B5EF4-FFF2-40B4-BE49-F238E27FC236}">
                  <a16:creationId xmlns:a16="http://schemas.microsoft.com/office/drawing/2014/main" id="{A43B5C1B-CFD3-4E35-9F15-313DAA8951FA}"/>
                </a:ext>
              </a:extLst>
            </p:cNvPr>
            <p:cNvCxnSpPr>
              <a:stCxn id="12" idx="5"/>
              <a:endCxn id="17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75">
              <a:extLst>
                <a:ext uri="{FF2B5EF4-FFF2-40B4-BE49-F238E27FC236}">
                  <a16:creationId xmlns:a16="http://schemas.microsoft.com/office/drawing/2014/main" id="{A5766856-B24E-4C4D-B0B0-ADA4CF3E57FA}"/>
                </a:ext>
              </a:extLst>
            </p:cNvPr>
            <p:cNvCxnSpPr>
              <a:stCxn id="17" idx="7"/>
              <a:endCxn id="15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78">
              <a:extLst>
                <a:ext uri="{FF2B5EF4-FFF2-40B4-BE49-F238E27FC236}">
                  <a16:creationId xmlns:a16="http://schemas.microsoft.com/office/drawing/2014/main" id="{5891F092-4A94-408B-B3A4-AEF7A5B97D5C}"/>
                </a:ext>
              </a:extLst>
            </p:cNvPr>
            <p:cNvCxnSpPr>
              <a:stCxn id="17" idx="6"/>
              <a:endCxn id="11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84">
              <a:extLst>
                <a:ext uri="{FF2B5EF4-FFF2-40B4-BE49-F238E27FC236}">
                  <a16:creationId xmlns:a16="http://schemas.microsoft.com/office/drawing/2014/main" id="{9C4E1423-FC37-4B39-832A-58454A6D1430}"/>
                </a:ext>
              </a:extLst>
            </p:cNvPr>
            <p:cNvCxnSpPr>
              <a:stCxn id="10" idx="0"/>
              <a:endCxn id="17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91">
              <a:extLst>
                <a:ext uri="{FF2B5EF4-FFF2-40B4-BE49-F238E27FC236}">
                  <a16:creationId xmlns:a16="http://schemas.microsoft.com/office/drawing/2014/main" id="{8DAD3715-7E17-4E30-942D-1A8FEFFDD037}"/>
                </a:ext>
              </a:extLst>
            </p:cNvPr>
            <p:cNvCxnSpPr>
              <a:stCxn id="10" idx="6"/>
              <a:endCxn id="16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6C87DFC-7285-45B0-8759-D89C07A503CC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B9370E56-B5A5-4828-AFA6-22C0A69180D1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0DF9D9B3-3258-4645-BA9F-13394C1D5108}"/>
              </a:ext>
            </a:extLst>
          </p:cNvPr>
          <p:cNvSpPr txBox="1"/>
          <p:nvPr/>
        </p:nvSpPr>
        <p:spPr>
          <a:xfrm>
            <a:off x="1054490" y="4617468"/>
            <a:ext cx="2023311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格式化读写内容      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370065C-1A3B-47E9-9AC9-F0D5B635AB1A}"/>
              </a:ext>
            </a:extLst>
          </p:cNvPr>
          <p:cNvSpPr txBox="1"/>
          <p:nvPr/>
        </p:nvSpPr>
        <p:spPr>
          <a:xfrm>
            <a:off x="1362323" y="5154362"/>
            <a:ext cx="3743332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fprintf(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文件指针，格式字符串，输出表列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100C656-EDF6-441A-AE6D-EF157ED454AA}"/>
              </a:ext>
            </a:extLst>
          </p:cNvPr>
          <p:cNvSpPr txBox="1"/>
          <p:nvPr/>
        </p:nvSpPr>
        <p:spPr>
          <a:xfrm>
            <a:off x="1362323" y="5866319"/>
            <a:ext cx="3768980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fscanf(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文件指针，格式字符串，输入表列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1350821-CC04-4DB9-A170-986061290C29}"/>
              </a:ext>
            </a:extLst>
          </p:cNvPr>
          <p:cNvSpPr txBox="1"/>
          <p:nvPr/>
        </p:nvSpPr>
        <p:spPr>
          <a:xfrm>
            <a:off x="5497352" y="5287406"/>
            <a:ext cx="37433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函数相同，不同点在于不是输出到黑框的终端或在终端输入信息，而是向文件写入信息或读取信息。</a:t>
            </a:r>
          </a:p>
        </p:txBody>
      </p:sp>
    </p:spTree>
    <p:extLst>
      <p:ext uri="{BB962C8B-B14F-4D97-AF65-F5344CB8AC3E}">
        <p14:creationId xmlns:p14="http://schemas.microsoft.com/office/powerpoint/2010/main" val="54725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961198-2895-4404-8A7C-43F12226B685}"/>
              </a:ext>
            </a:extLst>
          </p:cNvPr>
          <p:cNvSpPr txBox="1"/>
          <p:nvPr/>
        </p:nvSpPr>
        <p:spPr>
          <a:xfrm>
            <a:off x="1126139" y="1709370"/>
            <a:ext cx="2350323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向文件读取一个数据块  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280768-27A8-4749-9692-DBAD2B35BA25}"/>
              </a:ext>
            </a:extLst>
          </p:cNvPr>
          <p:cNvSpPr txBox="1"/>
          <p:nvPr/>
        </p:nvSpPr>
        <p:spPr>
          <a:xfrm>
            <a:off x="1672492" y="2274277"/>
            <a:ext cx="2855333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fread(buffer, size, count, fp )  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47C5FF-6211-4690-9D74-DBB74ADD0125}"/>
              </a:ext>
            </a:extLst>
          </p:cNvPr>
          <p:cNvSpPr txBox="1"/>
          <p:nvPr/>
        </p:nvSpPr>
        <p:spPr>
          <a:xfrm>
            <a:off x="3993661" y="1684047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读取数据时，数据不经过转换的读取到内存中。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6A56EA-923E-4859-AC03-A7991581D2AB}"/>
              </a:ext>
            </a:extLst>
          </p:cNvPr>
          <p:cNvSpPr txBox="1"/>
          <p:nvPr/>
        </p:nvSpPr>
        <p:spPr>
          <a:xfrm>
            <a:off x="1672492" y="2749725"/>
            <a:ext cx="2914580" cy="138499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：读取的数据存入内存地址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size: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读取的字节大小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 :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读取数据的个数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fp: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读取的文件指针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返回值：返回读取数据的个数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36F11E-EF16-42BE-8A4D-8EA3F327025E}"/>
              </a:ext>
            </a:extLst>
          </p:cNvPr>
          <p:cNvSpPr txBox="1"/>
          <p:nvPr/>
        </p:nvSpPr>
        <p:spPr>
          <a:xfrm>
            <a:off x="1126139" y="4301270"/>
            <a:ext cx="2350323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向文件写入一个数据块  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593EBF-FD91-4FFD-ADD2-2AFB658D152C}"/>
              </a:ext>
            </a:extLst>
          </p:cNvPr>
          <p:cNvSpPr txBox="1"/>
          <p:nvPr/>
        </p:nvSpPr>
        <p:spPr>
          <a:xfrm>
            <a:off x="1672492" y="4866177"/>
            <a:ext cx="2888804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fwrite(buffer, size, count, fp )  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54F028-6499-45A0-8654-3E1E4220D912}"/>
              </a:ext>
            </a:extLst>
          </p:cNvPr>
          <p:cNvSpPr txBox="1"/>
          <p:nvPr/>
        </p:nvSpPr>
        <p:spPr>
          <a:xfrm>
            <a:off x="3993661" y="4275947"/>
            <a:ext cx="404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写入数据时，数据不经过转换的读取到内存中。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7513C7-4A6C-492A-8E4D-FDD2936A1F0F}"/>
              </a:ext>
            </a:extLst>
          </p:cNvPr>
          <p:cNvSpPr txBox="1"/>
          <p:nvPr/>
        </p:nvSpPr>
        <p:spPr>
          <a:xfrm>
            <a:off x="1672492" y="5428885"/>
            <a:ext cx="2937022" cy="116955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：待写入的内存地址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size: 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写入的字节大小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 :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写入数据的个数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fp: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写入的文件指针</a:t>
            </a:r>
          </a:p>
        </p:txBody>
      </p:sp>
      <p:grpSp>
        <p:nvGrpSpPr>
          <p:cNvPr id="10" name="组 118">
            <a:extLst>
              <a:ext uri="{FF2B5EF4-FFF2-40B4-BE49-F238E27FC236}">
                <a16:creationId xmlns:a16="http://schemas.microsoft.com/office/drawing/2014/main" id="{91CC49E4-257E-4E9E-B770-1988A9D54828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DA7962D-33F7-48E9-B78D-7D0D27DA8B27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4066383-45B4-4ED2-90C1-74DC08533F89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2F400D4-99F7-4888-87C0-B3EEC2104CAC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C8B0ED2-5BF1-4F4E-9F4F-72C0B4D4151F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1743AF3-E12A-4DE5-944D-53FCD2E0E48A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7C64507-B6AC-485F-B725-8DAF120B90FD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83439B7-8560-49C8-ADCE-ABD4110268E7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F0E8E4D-3CCD-47F1-ABBC-495246D8CEE5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B4151EB-DFB4-41F5-9706-874DE3D76499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85CE6C4-6922-4573-95AB-90415EB9CB05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AEA1F63-EB67-4F02-9319-DD65CB4CE43D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634F54B-69E4-4B3B-87A7-ADA38602EC2B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23" name="直线连接符 16">
              <a:extLst>
                <a:ext uri="{FF2B5EF4-FFF2-40B4-BE49-F238E27FC236}">
                  <a16:creationId xmlns:a16="http://schemas.microsoft.com/office/drawing/2014/main" id="{A0708B4B-30FD-4C81-9B4D-2543963D86DA}"/>
                </a:ext>
              </a:extLst>
            </p:cNvPr>
            <p:cNvCxnSpPr>
              <a:stCxn id="11" idx="5"/>
              <a:endCxn id="16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7">
              <a:extLst>
                <a:ext uri="{FF2B5EF4-FFF2-40B4-BE49-F238E27FC236}">
                  <a16:creationId xmlns:a16="http://schemas.microsoft.com/office/drawing/2014/main" id="{DFA0F302-A197-4501-8589-45F96CC74889}"/>
                </a:ext>
              </a:extLst>
            </p:cNvPr>
            <p:cNvCxnSpPr>
              <a:stCxn id="13" idx="7"/>
              <a:endCxn id="16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1">
              <a:extLst>
                <a:ext uri="{FF2B5EF4-FFF2-40B4-BE49-F238E27FC236}">
                  <a16:creationId xmlns:a16="http://schemas.microsoft.com/office/drawing/2014/main" id="{CA195AAF-495F-4576-ABD4-257A68AEED69}"/>
                </a:ext>
              </a:extLst>
            </p:cNvPr>
            <p:cNvCxnSpPr>
              <a:stCxn id="18" idx="7"/>
              <a:endCxn id="16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8">
              <a:extLst>
                <a:ext uri="{FF2B5EF4-FFF2-40B4-BE49-F238E27FC236}">
                  <a16:creationId xmlns:a16="http://schemas.microsoft.com/office/drawing/2014/main" id="{8F6FD001-5CF7-4607-886A-93F26035B9D9}"/>
                </a:ext>
              </a:extLst>
            </p:cNvPr>
            <p:cNvCxnSpPr>
              <a:stCxn id="12" idx="7"/>
              <a:endCxn id="13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43">
              <a:extLst>
                <a:ext uri="{FF2B5EF4-FFF2-40B4-BE49-F238E27FC236}">
                  <a16:creationId xmlns:a16="http://schemas.microsoft.com/office/drawing/2014/main" id="{B3E6C8CC-135D-4D74-9161-5A5EC3CB06F8}"/>
                </a:ext>
              </a:extLst>
            </p:cNvPr>
            <p:cNvCxnSpPr>
              <a:stCxn id="14" idx="7"/>
              <a:endCxn id="11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47">
              <a:extLst>
                <a:ext uri="{FF2B5EF4-FFF2-40B4-BE49-F238E27FC236}">
                  <a16:creationId xmlns:a16="http://schemas.microsoft.com/office/drawing/2014/main" id="{4D357113-0282-4931-928D-5B5FC22AE3FC}"/>
                </a:ext>
              </a:extLst>
            </p:cNvPr>
            <p:cNvCxnSpPr>
              <a:stCxn id="17" idx="0"/>
              <a:endCxn id="11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50">
              <a:extLst>
                <a:ext uri="{FF2B5EF4-FFF2-40B4-BE49-F238E27FC236}">
                  <a16:creationId xmlns:a16="http://schemas.microsoft.com/office/drawing/2014/main" id="{4DEB40FF-3B0C-4E51-8C3D-53CDB61986B0}"/>
                </a:ext>
              </a:extLst>
            </p:cNvPr>
            <p:cNvCxnSpPr>
              <a:stCxn id="16" idx="2"/>
              <a:endCxn id="17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54">
              <a:extLst>
                <a:ext uri="{FF2B5EF4-FFF2-40B4-BE49-F238E27FC236}">
                  <a16:creationId xmlns:a16="http://schemas.microsoft.com/office/drawing/2014/main" id="{182087CD-7EFE-474B-8139-60E280BC8EDA}"/>
                </a:ext>
              </a:extLst>
            </p:cNvPr>
            <p:cNvCxnSpPr>
              <a:stCxn id="17" idx="4"/>
              <a:endCxn id="13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57">
              <a:extLst>
                <a:ext uri="{FF2B5EF4-FFF2-40B4-BE49-F238E27FC236}">
                  <a16:creationId xmlns:a16="http://schemas.microsoft.com/office/drawing/2014/main" id="{56E9181F-6381-4A96-BD28-40C698FAABC1}"/>
                </a:ext>
              </a:extLst>
            </p:cNvPr>
            <p:cNvCxnSpPr>
              <a:stCxn id="13" idx="5"/>
              <a:endCxn id="18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60">
              <a:extLst>
                <a:ext uri="{FF2B5EF4-FFF2-40B4-BE49-F238E27FC236}">
                  <a16:creationId xmlns:a16="http://schemas.microsoft.com/office/drawing/2014/main" id="{F06B2A96-54D8-4160-BD6C-7578487CDE6A}"/>
                </a:ext>
              </a:extLst>
            </p:cNvPr>
            <p:cNvCxnSpPr>
              <a:stCxn id="14" idx="7"/>
              <a:endCxn id="17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63">
              <a:extLst>
                <a:ext uri="{FF2B5EF4-FFF2-40B4-BE49-F238E27FC236}">
                  <a16:creationId xmlns:a16="http://schemas.microsoft.com/office/drawing/2014/main" id="{05315C3A-39BD-49F5-B091-7BC92C08E9A4}"/>
                </a:ext>
              </a:extLst>
            </p:cNvPr>
            <p:cNvCxnSpPr>
              <a:stCxn id="14" idx="4"/>
              <a:endCxn id="12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E057CA3-59E6-44AC-8510-A413D3777DDC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35" name="直线连接符 70">
              <a:extLst>
                <a:ext uri="{FF2B5EF4-FFF2-40B4-BE49-F238E27FC236}">
                  <a16:creationId xmlns:a16="http://schemas.microsoft.com/office/drawing/2014/main" id="{100A8BBD-44A2-4C9D-9BB0-4F6DC46B147F}"/>
                </a:ext>
              </a:extLst>
            </p:cNvPr>
            <p:cNvCxnSpPr>
              <a:stCxn id="14" idx="5"/>
              <a:endCxn id="19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5">
              <a:extLst>
                <a:ext uri="{FF2B5EF4-FFF2-40B4-BE49-F238E27FC236}">
                  <a16:creationId xmlns:a16="http://schemas.microsoft.com/office/drawing/2014/main" id="{7BFFE6AB-7445-46A1-B847-B89AB5C8FDCF}"/>
                </a:ext>
              </a:extLst>
            </p:cNvPr>
            <p:cNvCxnSpPr>
              <a:stCxn id="19" idx="7"/>
              <a:endCxn id="17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8">
              <a:extLst>
                <a:ext uri="{FF2B5EF4-FFF2-40B4-BE49-F238E27FC236}">
                  <a16:creationId xmlns:a16="http://schemas.microsoft.com/office/drawing/2014/main" id="{57AE55D0-3881-40E4-8B77-A56A4DFF404A}"/>
                </a:ext>
              </a:extLst>
            </p:cNvPr>
            <p:cNvCxnSpPr>
              <a:stCxn id="19" idx="6"/>
              <a:endCxn id="13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84">
              <a:extLst>
                <a:ext uri="{FF2B5EF4-FFF2-40B4-BE49-F238E27FC236}">
                  <a16:creationId xmlns:a16="http://schemas.microsoft.com/office/drawing/2014/main" id="{1698F1CE-CE33-4E77-BEA3-97516F91A7DE}"/>
                </a:ext>
              </a:extLst>
            </p:cNvPr>
            <p:cNvCxnSpPr>
              <a:stCxn id="12" idx="0"/>
              <a:endCxn id="19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91">
              <a:extLst>
                <a:ext uri="{FF2B5EF4-FFF2-40B4-BE49-F238E27FC236}">
                  <a16:creationId xmlns:a16="http://schemas.microsoft.com/office/drawing/2014/main" id="{0AD84F9C-05D2-4AF8-B9B7-EDDFDB5C1D01}"/>
                </a:ext>
              </a:extLst>
            </p:cNvPr>
            <p:cNvCxnSpPr>
              <a:stCxn id="12" idx="6"/>
              <a:endCxn id="18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5C1DE05-CA87-4077-B52E-0D6F94BB6C99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B9B16294-FF7F-476B-AD3A-2E98C771E1A7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E07FD3F5-8F8D-45C4-94F3-5BDC09FC1A74}"/>
              </a:ext>
            </a:extLst>
          </p:cNvPr>
          <p:cNvSpPr txBox="1"/>
          <p:nvPr/>
        </p:nvSpPr>
        <p:spPr>
          <a:xfrm>
            <a:off x="5546247" y="5046009"/>
            <a:ext cx="6134693" cy="1670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）由于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fread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fwrite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函数读写数据时不会转换数据，因此读取速度快。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）读取二进制文件一般使用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fread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fwrite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fgetc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fputc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fgets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fputs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fprintf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fscanf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函数是读写字符数据，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不建议用读取二进制文件</a:t>
            </a:r>
          </a:p>
        </p:txBody>
      </p:sp>
    </p:spTree>
    <p:extLst>
      <p:ext uri="{BB962C8B-B14F-4D97-AF65-F5344CB8AC3E}">
        <p14:creationId xmlns:p14="http://schemas.microsoft.com/office/powerpoint/2010/main" val="4067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 118">
            <a:extLst>
              <a:ext uri="{FF2B5EF4-FFF2-40B4-BE49-F238E27FC236}">
                <a16:creationId xmlns:a16="http://schemas.microsoft.com/office/drawing/2014/main" id="{D0D9BACF-3E5D-4E05-887A-5C05F0609E67}"/>
              </a:ext>
            </a:extLst>
          </p:cNvPr>
          <p:cNvGrpSpPr/>
          <p:nvPr/>
        </p:nvGrpSpPr>
        <p:grpSpPr>
          <a:xfrm>
            <a:off x="9072970" y="284165"/>
            <a:ext cx="2914370" cy="2576733"/>
            <a:chOff x="8211887" y="-221648"/>
            <a:chExt cx="5036226" cy="4386805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61E86B2-59C0-4215-87C9-A2E037330482}"/>
                </a:ext>
              </a:extLst>
            </p:cNvPr>
            <p:cNvSpPr/>
            <p:nvPr/>
          </p:nvSpPr>
          <p:spPr>
            <a:xfrm>
              <a:off x="10489704" y="-221648"/>
              <a:ext cx="662879" cy="6628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E6B7110A-DA9D-4220-B13E-721357466981}"/>
                </a:ext>
              </a:extLst>
            </p:cNvPr>
            <p:cNvSpPr/>
            <p:nvPr/>
          </p:nvSpPr>
          <p:spPr>
            <a:xfrm>
              <a:off x="9651968" y="2802434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08C6518F-7BA1-4BEC-9E15-68E1D874FB78}"/>
                </a:ext>
              </a:extLst>
            </p:cNvPr>
            <p:cNvSpPr/>
            <p:nvPr/>
          </p:nvSpPr>
          <p:spPr>
            <a:xfrm>
              <a:off x="10639523" y="2032304"/>
              <a:ext cx="363244" cy="363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C1C9386E-F492-4AFD-A5B2-086F075C257E}"/>
                </a:ext>
              </a:extLst>
            </p:cNvPr>
            <p:cNvSpPr/>
            <p:nvPr/>
          </p:nvSpPr>
          <p:spPr>
            <a:xfrm>
              <a:off x="9102910" y="1300795"/>
              <a:ext cx="448619" cy="4486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B05F3DC2-D215-40B6-83A3-AAE962CD0512}"/>
                </a:ext>
              </a:extLst>
            </p:cNvPr>
            <p:cNvSpPr/>
            <p:nvPr/>
          </p:nvSpPr>
          <p:spPr>
            <a:xfrm>
              <a:off x="11508358" y="295596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A11E3191-CE49-4BDD-9196-3A9BB2B25136}"/>
                </a:ext>
              </a:extLst>
            </p:cNvPr>
            <p:cNvSpPr/>
            <p:nvPr/>
          </p:nvSpPr>
          <p:spPr>
            <a:xfrm>
              <a:off x="11994214" y="1135914"/>
              <a:ext cx="778383" cy="7783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688277E3-ECB7-4B78-9ABF-0A9322124C0B}"/>
                </a:ext>
              </a:extLst>
            </p:cNvPr>
            <p:cNvSpPr/>
            <p:nvPr/>
          </p:nvSpPr>
          <p:spPr>
            <a:xfrm>
              <a:off x="10583784" y="1156965"/>
              <a:ext cx="259511" cy="259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3E7D2C03-9A29-4499-93C4-7494353F819B}"/>
                </a:ext>
              </a:extLst>
            </p:cNvPr>
            <p:cNvSpPr/>
            <p:nvPr/>
          </p:nvSpPr>
          <p:spPr>
            <a:xfrm>
              <a:off x="11397020" y="2470997"/>
              <a:ext cx="662879" cy="662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2565C4E9-30FA-4FE8-9535-E2EFDBCE7BCE}"/>
                </a:ext>
              </a:extLst>
            </p:cNvPr>
            <p:cNvSpPr/>
            <p:nvPr/>
          </p:nvSpPr>
          <p:spPr>
            <a:xfrm>
              <a:off x="9937372" y="1963317"/>
              <a:ext cx="242292" cy="2422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C5508768-9138-4B2A-86B8-9877469D9B19}"/>
                </a:ext>
              </a:extLst>
            </p:cNvPr>
            <p:cNvSpPr/>
            <p:nvPr/>
          </p:nvSpPr>
          <p:spPr>
            <a:xfrm>
              <a:off x="10885843" y="3143928"/>
              <a:ext cx="448621" cy="4486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D2485D6C-B6C7-481C-ADFF-0B5AA7C82775}"/>
                </a:ext>
              </a:extLst>
            </p:cNvPr>
            <p:cNvSpPr/>
            <p:nvPr/>
          </p:nvSpPr>
          <p:spPr>
            <a:xfrm>
              <a:off x="8963628" y="526943"/>
              <a:ext cx="416095" cy="4160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8A224F37-422B-4FB9-A193-EE028A63FB12}"/>
                </a:ext>
              </a:extLst>
            </p:cNvPr>
            <p:cNvSpPr/>
            <p:nvPr/>
          </p:nvSpPr>
          <p:spPr>
            <a:xfrm>
              <a:off x="8211887" y="-76771"/>
              <a:ext cx="450304" cy="45030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70" name="直线连接符 16">
              <a:extLst>
                <a:ext uri="{FF2B5EF4-FFF2-40B4-BE49-F238E27FC236}">
                  <a16:creationId xmlns:a16="http://schemas.microsoft.com/office/drawing/2014/main" id="{F91F25C6-5099-418F-9BD9-2F4F38C74093}"/>
                </a:ext>
              </a:extLst>
            </p:cNvPr>
            <p:cNvCxnSpPr>
              <a:stCxn id="53" idx="5"/>
              <a:endCxn id="63" idx="1"/>
            </p:cNvCxnSpPr>
            <p:nvPr/>
          </p:nvCxnSpPr>
          <p:spPr>
            <a:xfrm>
              <a:off x="11055507" y="344156"/>
              <a:ext cx="1052698" cy="90574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17">
              <a:extLst>
                <a:ext uri="{FF2B5EF4-FFF2-40B4-BE49-F238E27FC236}">
                  <a16:creationId xmlns:a16="http://schemas.microsoft.com/office/drawing/2014/main" id="{02DF5333-08DC-46BE-9CE1-85D05C30CAE2}"/>
                </a:ext>
              </a:extLst>
            </p:cNvPr>
            <p:cNvCxnSpPr>
              <a:stCxn id="57" idx="7"/>
              <a:endCxn id="63" idx="3"/>
            </p:cNvCxnSpPr>
            <p:nvPr/>
          </p:nvCxnSpPr>
          <p:spPr>
            <a:xfrm flipV="1">
              <a:off x="10949570" y="1800306"/>
              <a:ext cx="1158635" cy="28519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21">
              <a:extLst>
                <a:ext uri="{FF2B5EF4-FFF2-40B4-BE49-F238E27FC236}">
                  <a16:creationId xmlns:a16="http://schemas.microsoft.com/office/drawing/2014/main" id="{104E33FA-9064-4CEB-8346-098541325F69}"/>
                </a:ext>
              </a:extLst>
            </p:cNvPr>
            <p:cNvCxnSpPr>
              <a:stCxn id="65" idx="7"/>
              <a:endCxn id="63" idx="4"/>
            </p:cNvCxnSpPr>
            <p:nvPr/>
          </p:nvCxnSpPr>
          <p:spPr>
            <a:xfrm flipV="1">
              <a:off x="11962824" y="1914297"/>
              <a:ext cx="420583" cy="65377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28">
              <a:extLst>
                <a:ext uri="{FF2B5EF4-FFF2-40B4-BE49-F238E27FC236}">
                  <a16:creationId xmlns:a16="http://schemas.microsoft.com/office/drawing/2014/main" id="{16252522-365A-4910-BBDD-06139B242C88}"/>
                </a:ext>
              </a:extLst>
            </p:cNvPr>
            <p:cNvCxnSpPr>
              <a:stCxn id="56" idx="7"/>
              <a:endCxn id="57" idx="3"/>
            </p:cNvCxnSpPr>
            <p:nvPr/>
          </p:nvCxnSpPr>
          <p:spPr>
            <a:xfrm flipV="1">
              <a:off x="10217772" y="2342352"/>
              <a:ext cx="474948" cy="5571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43">
              <a:extLst>
                <a:ext uri="{FF2B5EF4-FFF2-40B4-BE49-F238E27FC236}">
                  <a16:creationId xmlns:a16="http://schemas.microsoft.com/office/drawing/2014/main" id="{582F40B5-67B1-4AE0-89F1-4F3BD127F0E7}"/>
                </a:ext>
              </a:extLst>
            </p:cNvPr>
            <p:cNvCxnSpPr>
              <a:stCxn id="58" idx="7"/>
              <a:endCxn id="53" idx="3"/>
            </p:cNvCxnSpPr>
            <p:nvPr/>
          </p:nvCxnSpPr>
          <p:spPr>
            <a:xfrm flipV="1">
              <a:off x="9485831" y="344156"/>
              <a:ext cx="1100949" cy="102233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47">
              <a:extLst>
                <a:ext uri="{FF2B5EF4-FFF2-40B4-BE49-F238E27FC236}">
                  <a16:creationId xmlns:a16="http://schemas.microsoft.com/office/drawing/2014/main" id="{5C7F956F-BE7F-46CA-9EBA-DE3D1D2DB080}"/>
                </a:ext>
              </a:extLst>
            </p:cNvPr>
            <p:cNvCxnSpPr>
              <a:stCxn id="64" idx="0"/>
              <a:endCxn id="53" idx="4"/>
            </p:cNvCxnSpPr>
            <p:nvPr/>
          </p:nvCxnSpPr>
          <p:spPr>
            <a:xfrm flipV="1">
              <a:off x="10713540" y="441231"/>
              <a:ext cx="107605" cy="71573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50">
              <a:extLst>
                <a:ext uri="{FF2B5EF4-FFF2-40B4-BE49-F238E27FC236}">
                  <a16:creationId xmlns:a16="http://schemas.microsoft.com/office/drawing/2014/main" id="{A2ACD103-4E3E-4239-AA04-EA893EFA3213}"/>
                </a:ext>
              </a:extLst>
            </p:cNvPr>
            <p:cNvCxnSpPr>
              <a:stCxn id="63" idx="2"/>
              <a:endCxn id="64" idx="6"/>
            </p:cNvCxnSpPr>
            <p:nvPr/>
          </p:nvCxnSpPr>
          <p:spPr>
            <a:xfrm flipH="1" flipV="1">
              <a:off x="10843295" y="1286721"/>
              <a:ext cx="1150919" cy="23838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54">
              <a:extLst>
                <a:ext uri="{FF2B5EF4-FFF2-40B4-BE49-F238E27FC236}">
                  <a16:creationId xmlns:a16="http://schemas.microsoft.com/office/drawing/2014/main" id="{D36398A1-1A4A-4204-912B-53806514B6D3}"/>
                </a:ext>
              </a:extLst>
            </p:cNvPr>
            <p:cNvCxnSpPr>
              <a:stCxn id="64" idx="4"/>
              <a:endCxn id="57" idx="0"/>
            </p:cNvCxnSpPr>
            <p:nvPr/>
          </p:nvCxnSpPr>
          <p:spPr>
            <a:xfrm>
              <a:off x="10713540" y="1416476"/>
              <a:ext cx="107606" cy="6158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57">
              <a:extLst>
                <a:ext uri="{FF2B5EF4-FFF2-40B4-BE49-F238E27FC236}">
                  <a16:creationId xmlns:a16="http://schemas.microsoft.com/office/drawing/2014/main" id="{3C8F6A70-EA31-4358-8D78-EACCD4FBD04A}"/>
                </a:ext>
              </a:extLst>
            </p:cNvPr>
            <p:cNvCxnSpPr>
              <a:stCxn id="57" idx="5"/>
              <a:endCxn id="65" idx="1"/>
            </p:cNvCxnSpPr>
            <p:nvPr/>
          </p:nvCxnSpPr>
          <p:spPr>
            <a:xfrm>
              <a:off x="10949570" y="2342352"/>
              <a:ext cx="544525" cy="225721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60">
              <a:extLst>
                <a:ext uri="{FF2B5EF4-FFF2-40B4-BE49-F238E27FC236}">
                  <a16:creationId xmlns:a16="http://schemas.microsoft.com/office/drawing/2014/main" id="{EE3F4158-455F-4B9D-9115-394165223240}"/>
                </a:ext>
              </a:extLst>
            </p:cNvPr>
            <p:cNvCxnSpPr>
              <a:stCxn id="58" idx="7"/>
              <a:endCxn id="64" idx="2"/>
            </p:cNvCxnSpPr>
            <p:nvPr/>
          </p:nvCxnSpPr>
          <p:spPr>
            <a:xfrm flipV="1">
              <a:off x="9485831" y="1286721"/>
              <a:ext cx="1097953" cy="7977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63">
              <a:extLst>
                <a:ext uri="{FF2B5EF4-FFF2-40B4-BE49-F238E27FC236}">
                  <a16:creationId xmlns:a16="http://schemas.microsoft.com/office/drawing/2014/main" id="{A2AC0A86-AD2E-42BC-AAEB-2AE4DDA80C32}"/>
                </a:ext>
              </a:extLst>
            </p:cNvPr>
            <p:cNvCxnSpPr>
              <a:stCxn id="58" idx="4"/>
              <a:endCxn id="56" idx="1"/>
            </p:cNvCxnSpPr>
            <p:nvPr/>
          </p:nvCxnSpPr>
          <p:spPr>
            <a:xfrm>
              <a:off x="9327220" y="1749415"/>
              <a:ext cx="421824" cy="115009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1F6E7184-4358-4548-A5BF-1D747125BE73}"/>
                </a:ext>
              </a:extLst>
            </p:cNvPr>
            <p:cNvSpPr/>
            <p:nvPr/>
          </p:nvSpPr>
          <p:spPr>
            <a:xfrm>
              <a:off x="10064447" y="3739900"/>
              <a:ext cx="425257" cy="4252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cxnSp>
          <p:nvCxnSpPr>
            <p:cNvPr id="82" name="直线连接符 70">
              <a:extLst>
                <a:ext uri="{FF2B5EF4-FFF2-40B4-BE49-F238E27FC236}">
                  <a16:creationId xmlns:a16="http://schemas.microsoft.com/office/drawing/2014/main" id="{77E82DE6-A5F0-4F57-B259-BBB2E149E277}"/>
                </a:ext>
              </a:extLst>
            </p:cNvPr>
            <p:cNvCxnSpPr>
              <a:stCxn id="58" idx="5"/>
              <a:endCxn id="66" idx="1"/>
            </p:cNvCxnSpPr>
            <p:nvPr/>
          </p:nvCxnSpPr>
          <p:spPr>
            <a:xfrm>
              <a:off x="9485831" y="1683716"/>
              <a:ext cx="487025" cy="3150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75">
              <a:extLst>
                <a:ext uri="{FF2B5EF4-FFF2-40B4-BE49-F238E27FC236}">
                  <a16:creationId xmlns:a16="http://schemas.microsoft.com/office/drawing/2014/main" id="{5B11C654-7CBE-4C56-80F7-B3D8BF728FBB}"/>
                </a:ext>
              </a:extLst>
            </p:cNvPr>
            <p:cNvCxnSpPr>
              <a:stCxn id="66" idx="7"/>
              <a:endCxn id="64" idx="3"/>
            </p:cNvCxnSpPr>
            <p:nvPr/>
          </p:nvCxnSpPr>
          <p:spPr>
            <a:xfrm flipV="1">
              <a:off x="10144182" y="1378472"/>
              <a:ext cx="477606" cy="62032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78">
              <a:extLst>
                <a:ext uri="{FF2B5EF4-FFF2-40B4-BE49-F238E27FC236}">
                  <a16:creationId xmlns:a16="http://schemas.microsoft.com/office/drawing/2014/main" id="{6A17B0AE-FDA1-4556-819C-45FE8D64A651}"/>
                </a:ext>
              </a:extLst>
            </p:cNvPr>
            <p:cNvCxnSpPr>
              <a:stCxn id="66" idx="6"/>
              <a:endCxn id="57" idx="2"/>
            </p:cNvCxnSpPr>
            <p:nvPr/>
          </p:nvCxnSpPr>
          <p:spPr>
            <a:xfrm>
              <a:off x="10179665" y="2084463"/>
              <a:ext cx="459858" cy="1294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>
              <a:extLst>
                <a:ext uri="{FF2B5EF4-FFF2-40B4-BE49-F238E27FC236}">
                  <a16:creationId xmlns:a16="http://schemas.microsoft.com/office/drawing/2014/main" id="{C28D9341-7FFA-4A04-AC6C-D4DCC524F81B}"/>
                </a:ext>
              </a:extLst>
            </p:cNvPr>
            <p:cNvCxnSpPr>
              <a:stCxn id="56" idx="0"/>
              <a:endCxn id="66" idx="4"/>
            </p:cNvCxnSpPr>
            <p:nvPr/>
          </p:nvCxnSpPr>
          <p:spPr>
            <a:xfrm flipV="1">
              <a:off x="9983409" y="2205609"/>
              <a:ext cx="75110" cy="5968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91">
              <a:extLst>
                <a:ext uri="{FF2B5EF4-FFF2-40B4-BE49-F238E27FC236}">
                  <a16:creationId xmlns:a16="http://schemas.microsoft.com/office/drawing/2014/main" id="{AD669AE8-E8CA-404A-A6B0-00C1399C6CF4}"/>
                </a:ext>
              </a:extLst>
            </p:cNvPr>
            <p:cNvCxnSpPr>
              <a:stCxn id="56" idx="6"/>
              <a:endCxn id="65" idx="2"/>
            </p:cNvCxnSpPr>
            <p:nvPr/>
          </p:nvCxnSpPr>
          <p:spPr>
            <a:xfrm flipV="1">
              <a:off x="10314847" y="2802437"/>
              <a:ext cx="1082173" cy="3314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86FE0217-157E-4597-B6AD-DA0344321345}"/>
                </a:ext>
              </a:extLst>
            </p:cNvPr>
            <p:cNvSpPr/>
            <p:nvPr/>
          </p:nvSpPr>
          <p:spPr>
            <a:xfrm>
              <a:off x="8858139" y="2342352"/>
              <a:ext cx="399576" cy="3995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80BB9FC7-D2EE-42FC-825D-BBBFDB7F6993}"/>
                </a:ext>
              </a:extLst>
            </p:cNvPr>
            <p:cNvSpPr/>
            <p:nvPr/>
          </p:nvSpPr>
          <p:spPr>
            <a:xfrm>
              <a:off x="12963106" y="1871826"/>
              <a:ext cx="285007" cy="2850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软雅黑" charset="0"/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A71DA3DD-1A43-4ED1-B8BD-1CF9D7D276EA}"/>
              </a:ext>
            </a:extLst>
          </p:cNvPr>
          <p:cNvGrpSpPr/>
          <p:nvPr/>
        </p:nvGrpSpPr>
        <p:grpSpPr>
          <a:xfrm>
            <a:off x="3370303" y="617310"/>
            <a:ext cx="1826141" cy="924977"/>
            <a:chOff x="3688246" y="532898"/>
            <a:chExt cx="1149873" cy="572463"/>
          </a:xfrm>
        </p:grpSpPr>
        <p:sp>
          <p:nvSpPr>
            <p:cNvPr id="90" name="Oval 6">
              <a:extLst>
                <a:ext uri="{FF2B5EF4-FFF2-40B4-BE49-F238E27FC236}">
                  <a16:creationId xmlns:a16="http://schemas.microsoft.com/office/drawing/2014/main" id="{00FB5AC7-5DC8-4B49-89A9-B66FC7E62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855" y="532898"/>
              <a:ext cx="185264" cy="182642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Oval 3">
              <a:extLst>
                <a:ext uri="{FF2B5EF4-FFF2-40B4-BE49-F238E27FC236}">
                  <a16:creationId xmlns:a16="http://schemas.microsoft.com/office/drawing/2014/main" id="{FF3BDDF4-6F7A-42EF-84D9-E8B25EF74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246" y="671640"/>
              <a:ext cx="263828" cy="260897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Oval 4">
              <a:extLst>
                <a:ext uri="{FF2B5EF4-FFF2-40B4-BE49-F238E27FC236}">
                  <a16:creationId xmlns:a16="http://schemas.microsoft.com/office/drawing/2014/main" id="{6EAABC3F-805F-4C65-912A-198B5C2FE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074" y="843120"/>
              <a:ext cx="263828" cy="260897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Oval 5">
              <a:extLst>
                <a:ext uri="{FF2B5EF4-FFF2-40B4-BE49-F238E27FC236}">
                  <a16:creationId xmlns:a16="http://schemas.microsoft.com/office/drawing/2014/main" id="{236E5AA8-F8B9-4D8D-BC6B-821B215AD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796" y="654511"/>
              <a:ext cx="458394" cy="45085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Rectangle 39">
              <a:extLst>
                <a:ext uri="{FF2B5EF4-FFF2-40B4-BE49-F238E27FC236}">
                  <a16:creationId xmlns:a16="http://schemas.microsoft.com/office/drawing/2014/main" id="{6155B525-E273-4D31-B701-AE75D07B4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431" y="756826"/>
              <a:ext cx="330892" cy="266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>
                  <a:solidFill>
                    <a:srgbClr val="FFFFFF"/>
                  </a:solidFill>
                  <a:latin typeface="Impact" pitchFamily="34" charset="0"/>
                </a:rPr>
                <a:t>9.4</a:t>
              </a:r>
              <a:endParaRPr kumimoji="0" lang="zh-CN" altLang="zh-C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95" name="文本框 94">
            <a:extLst>
              <a:ext uri="{FF2B5EF4-FFF2-40B4-BE49-F238E27FC236}">
                <a16:creationId xmlns:a16="http://schemas.microsoft.com/office/drawing/2014/main" id="{2271E3A1-D5F3-4F27-847F-3F7E521BF2D3}"/>
              </a:ext>
            </a:extLst>
          </p:cNvPr>
          <p:cNvSpPr txBox="1"/>
          <p:nvPr/>
        </p:nvSpPr>
        <p:spPr>
          <a:xfrm>
            <a:off x="5084946" y="932963"/>
            <a:ext cx="3163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改变文件读写位置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F3D4E6-BE51-49AB-99C2-BE2B76AED55E}"/>
              </a:ext>
            </a:extLst>
          </p:cNvPr>
          <p:cNvSpPr txBox="1"/>
          <p:nvPr/>
        </p:nvSpPr>
        <p:spPr>
          <a:xfrm>
            <a:off x="1402512" y="2117479"/>
            <a:ext cx="7689647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文件的读写总是从文件的开头起始，一直读写到最后，但如果文件内容较多，只需要获取文件某指定位置的数据，这种方法就比较麻烦。不能快速获取指定位置数据。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E9134A-8554-46C1-BDAD-BC3E5CAC18CC}"/>
              </a:ext>
            </a:extLst>
          </p:cNvPr>
          <p:cNvSpPr txBox="1"/>
          <p:nvPr/>
        </p:nvSpPr>
        <p:spPr>
          <a:xfrm>
            <a:off x="1083487" y="1752681"/>
            <a:ext cx="1284326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思      考    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46A88B8-6F10-42DC-A07D-491AE987EB41}"/>
              </a:ext>
            </a:extLst>
          </p:cNvPr>
          <p:cNvSpPr txBox="1"/>
          <p:nvPr/>
        </p:nvSpPr>
        <p:spPr>
          <a:xfrm>
            <a:off x="1086274" y="3093499"/>
            <a:ext cx="1579278" cy="30777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文件读写指针  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B5D1F9D-781E-4318-AD5A-57CA4AEDEF1B}"/>
              </a:ext>
            </a:extLst>
          </p:cNvPr>
          <p:cNvSpPr/>
          <p:nvPr/>
        </p:nvSpPr>
        <p:spPr>
          <a:xfrm>
            <a:off x="3726449" y="3671855"/>
            <a:ext cx="4807725" cy="2654254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3D1849F-DFEC-4736-9771-8E1205900FC0}"/>
              </a:ext>
            </a:extLst>
          </p:cNvPr>
          <p:cNvCxnSpPr>
            <a:cxnSpLocks/>
          </p:cNvCxnSpPr>
          <p:nvPr/>
        </p:nvCxnSpPr>
        <p:spPr>
          <a:xfrm>
            <a:off x="3726449" y="4004940"/>
            <a:ext cx="481094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F728A85-476A-48FC-98A7-0266DED30CE7}"/>
              </a:ext>
            </a:extLst>
          </p:cNvPr>
          <p:cNvCxnSpPr>
            <a:cxnSpLocks/>
          </p:cNvCxnSpPr>
          <p:nvPr/>
        </p:nvCxnSpPr>
        <p:spPr>
          <a:xfrm>
            <a:off x="3726449" y="4350380"/>
            <a:ext cx="480332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E44C1A8C-9357-4025-8256-84B3A80EB6BB}"/>
              </a:ext>
            </a:extLst>
          </p:cNvPr>
          <p:cNvCxnSpPr>
            <a:cxnSpLocks/>
          </p:cNvCxnSpPr>
          <p:nvPr/>
        </p:nvCxnSpPr>
        <p:spPr>
          <a:xfrm>
            <a:off x="3726449" y="4690740"/>
            <a:ext cx="480332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C3773B35-B03D-4906-920A-52C6C02CFA0D}"/>
              </a:ext>
            </a:extLst>
          </p:cNvPr>
          <p:cNvCxnSpPr>
            <a:cxnSpLocks/>
          </p:cNvCxnSpPr>
          <p:nvPr/>
        </p:nvCxnSpPr>
        <p:spPr>
          <a:xfrm>
            <a:off x="3726449" y="5061580"/>
            <a:ext cx="481094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325AC4C-869C-4F58-8774-4D8F6D9F2F72}"/>
              </a:ext>
            </a:extLst>
          </p:cNvPr>
          <p:cNvCxnSpPr>
            <a:cxnSpLocks/>
          </p:cNvCxnSpPr>
          <p:nvPr/>
        </p:nvCxnSpPr>
        <p:spPr>
          <a:xfrm>
            <a:off x="3726449" y="5395055"/>
            <a:ext cx="480332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019DC46-CAA1-49FF-834F-BCF3F2FA8449}"/>
              </a:ext>
            </a:extLst>
          </p:cNvPr>
          <p:cNvCxnSpPr>
            <a:cxnSpLocks/>
          </p:cNvCxnSpPr>
          <p:nvPr/>
        </p:nvCxnSpPr>
        <p:spPr>
          <a:xfrm>
            <a:off x="3726449" y="5721980"/>
            <a:ext cx="480713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1A820CC7-C40E-43FC-B8F2-E54AE58FD0EA}"/>
              </a:ext>
            </a:extLst>
          </p:cNvPr>
          <p:cNvCxnSpPr>
            <a:cxnSpLocks/>
          </p:cNvCxnSpPr>
          <p:nvPr/>
        </p:nvCxnSpPr>
        <p:spPr>
          <a:xfrm>
            <a:off x="3726449" y="6031860"/>
            <a:ext cx="481475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F1B14BCD-7B3F-434F-9DC3-938015D4EB20}"/>
              </a:ext>
            </a:extLst>
          </p:cNvPr>
          <p:cNvCxnSpPr>
            <a:cxnSpLocks/>
          </p:cNvCxnSpPr>
          <p:nvPr/>
        </p:nvCxnSpPr>
        <p:spPr>
          <a:xfrm>
            <a:off x="4060068" y="3671855"/>
            <a:ext cx="0" cy="265425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FB5A1B6B-512B-4402-955F-B34EF24377F0}"/>
              </a:ext>
            </a:extLst>
          </p:cNvPr>
          <p:cNvCxnSpPr>
            <a:cxnSpLocks/>
          </p:cNvCxnSpPr>
          <p:nvPr/>
        </p:nvCxnSpPr>
        <p:spPr>
          <a:xfrm>
            <a:off x="4399158" y="3671855"/>
            <a:ext cx="0" cy="265425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FCE436A3-DBAA-44C8-8314-BBB8C3954F85}"/>
              </a:ext>
            </a:extLst>
          </p:cNvPr>
          <p:cNvCxnSpPr>
            <a:cxnSpLocks/>
          </p:cNvCxnSpPr>
          <p:nvPr/>
        </p:nvCxnSpPr>
        <p:spPr>
          <a:xfrm>
            <a:off x="4726818" y="3671855"/>
            <a:ext cx="0" cy="265425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D380BBE0-1F21-492E-B696-588EF0CBA90B}"/>
              </a:ext>
            </a:extLst>
          </p:cNvPr>
          <p:cNvCxnSpPr>
            <a:cxnSpLocks/>
          </p:cNvCxnSpPr>
          <p:nvPr/>
        </p:nvCxnSpPr>
        <p:spPr>
          <a:xfrm>
            <a:off x="5062098" y="3671855"/>
            <a:ext cx="0" cy="265425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48E56FD6-11D9-4AC5-AB79-02B716747F23}"/>
              </a:ext>
            </a:extLst>
          </p:cNvPr>
          <p:cNvCxnSpPr>
            <a:cxnSpLocks/>
          </p:cNvCxnSpPr>
          <p:nvPr/>
        </p:nvCxnSpPr>
        <p:spPr>
          <a:xfrm>
            <a:off x="5397378" y="3689928"/>
            <a:ext cx="0" cy="265425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箭头: 上 101">
            <a:extLst>
              <a:ext uri="{FF2B5EF4-FFF2-40B4-BE49-F238E27FC236}">
                <a16:creationId xmlns:a16="http://schemas.microsoft.com/office/drawing/2014/main" id="{58821824-2CCE-4F48-AC57-B18F1188B9C6}"/>
              </a:ext>
            </a:extLst>
          </p:cNvPr>
          <p:cNvSpPr/>
          <p:nvPr/>
        </p:nvSpPr>
        <p:spPr>
          <a:xfrm rot="6954650">
            <a:off x="3290966" y="4298829"/>
            <a:ext cx="190500" cy="1023742"/>
          </a:xfrm>
          <a:prstGeom prst="upArrow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l"/>
            <a:endParaRPr lang="zh-CN" altLang="en-US" sz="14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6035E594-E757-48F5-8667-8581CA0EF8D5}"/>
              </a:ext>
            </a:extLst>
          </p:cNvPr>
          <p:cNvSpPr/>
          <p:nvPr/>
        </p:nvSpPr>
        <p:spPr>
          <a:xfrm>
            <a:off x="3789295" y="3653782"/>
            <a:ext cx="4807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I          l    o   v   e          C   h     </a:t>
            </a:r>
            <a:r>
              <a:rPr lang="en-US" altLang="zh-CN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    n    a    !   </a:t>
            </a:r>
            <a:r>
              <a:rPr lang="en-US" altLang="zh-CN">
                <a:solidFill>
                  <a:schemeClr val="bg1"/>
                </a:solidFill>
              </a:rPr>
              <a:t>\n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004CA74B-E2BE-4FBA-8BDE-7282E2623107}"/>
              </a:ext>
            </a:extLst>
          </p:cNvPr>
          <p:cNvCxnSpPr>
            <a:cxnSpLocks/>
          </p:cNvCxnSpPr>
          <p:nvPr/>
        </p:nvCxnSpPr>
        <p:spPr>
          <a:xfrm>
            <a:off x="5736468" y="3689928"/>
            <a:ext cx="0" cy="265425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A58091F8-97F4-46D3-9945-0B81CBF0A524}"/>
              </a:ext>
            </a:extLst>
          </p:cNvPr>
          <p:cNvCxnSpPr>
            <a:cxnSpLocks/>
          </p:cNvCxnSpPr>
          <p:nvPr/>
        </p:nvCxnSpPr>
        <p:spPr>
          <a:xfrm>
            <a:off x="6127344" y="3671855"/>
            <a:ext cx="0" cy="265425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DCB14626-F61B-4BAE-B488-77B722C54A81}"/>
              </a:ext>
            </a:extLst>
          </p:cNvPr>
          <p:cNvCxnSpPr>
            <a:cxnSpLocks/>
          </p:cNvCxnSpPr>
          <p:nvPr/>
        </p:nvCxnSpPr>
        <p:spPr>
          <a:xfrm>
            <a:off x="6474054" y="3671855"/>
            <a:ext cx="0" cy="265425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C8546AD1-1248-41BA-AB9D-C7085ACDA381}"/>
              </a:ext>
            </a:extLst>
          </p:cNvPr>
          <p:cNvCxnSpPr>
            <a:cxnSpLocks/>
          </p:cNvCxnSpPr>
          <p:nvPr/>
        </p:nvCxnSpPr>
        <p:spPr>
          <a:xfrm>
            <a:off x="6824574" y="3671855"/>
            <a:ext cx="0" cy="265425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816F7F71-4637-41D0-9BA8-712CE2B34A98}"/>
              </a:ext>
            </a:extLst>
          </p:cNvPr>
          <p:cNvCxnSpPr>
            <a:cxnSpLocks/>
          </p:cNvCxnSpPr>
          <p:nvPr/>
        </p:nvCxnSpPr>
        <p:spPr>
          <a:xfrm>
            <a:off x="7125564" y="3671855"/>
            <a:ext cx="0" cy="265425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0C5E1992-DE93-4200-A090-81F45D349BA0}"/>
              </a:ext>
            </a:extLst>
          </p:cNvPr>
          <p:cNvCxnSpPr>
            <a:cxnSpLocks/>
          </p:cNvCxnSpPr>
          <p:nvPr/>
        </p:nvCxnSpPr>
        <p:spPr>
          <a:xfrm>
            <a:off x="7472274" y="3671855"/>
            <a:ext cx="0" cy="265425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C3627B1C-F667-468B-AC21-94520DE9A72B}"/>
              </a:ext>
            </a:extLst>
          </p:cNvPr>
          <p:cNvCxnSpPr>
            <a:cxnSpLocks/>
          </p:cNvCxnSpPr>
          <p:nvPr/>
        </p:nvCxnSpPr>
        <p:spPr>
          <a:xfrm>
            <a:off x="7845654" y="3671855"/>
            <a:ext cx="0" cy="265425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1CF9AE40-B5FE-4D09-B85B-D1D8B3DE0AA5}"/>
              </a:ext>
            </a:extLst>
          </p:cNvPr>
          <p:cNvCxnSpPr>
            <a:cxnSpLocks/>
          </p:cNvCxnSpPr>
          <p:nvPr/>
        </p:nvCxnSpPr>
        <p:spPr>
          <a:xfrm>
            <a:off x="8173314" y="3671855"/>
            <a:ext cx="0" cy="265425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2EDA971-D0B4-42AA-8FF4-43041D32163F}"/>
              </a:ext>
            </a:extLst>
          </p:cNvPr>
          <p:cNvSpPr txBox="1"/>
          <p:nvPr/>
        </p:nvSpPr>
        <p:spPr>
          <a:xfrm>
            <a:off x="2973268" y="3199565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文件读写标记记录访问的位置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9040D21B-0414-4EC8-B092-4CAC2CA59161}"/>
              </a:ext>
            </a:extLst>
          </p:cNvPr>
          <p:cNvSpPr/>
          <p:nvPr/>
        </p:nvSpPr>
        <p:spPr>
          <a:xfrm>
            <a:off x="3789295" y="4011168"/>
            <a:ext cx="4807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I          l    o   v   e          C   h     </a:t>
            </a:r>
            <a:r>
              <a:rPr lang="en-US" altLang="zh-CN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    n    a    !   </a:t>
            </a:r>
            <a:r>
              <a:rPr lang="en-US" altLang="zh-CN">
                <a:solidFill>
                  <a:schemeClr val="bg1"/>
                </a:solidFill>
              </a:rPr>
              <a:t>\n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C30CE353-4609-49A4-88BB-C71BD4058C5F}"/>
              </a:ext>
            </a:extLst>
          </p:cNvPr>
          <p:cNvSpPr/>
          <p:nvPr/>
        </p:nvSpPr>
        <p:spPr>
          <a:xfrm>
            <a:off x="3789295" y="4324522"/>
            <a:ext cx="4807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I          l    o   v   e          C   h     </a:t>
            </a:r>
            <a:r>
              <a:rPr lang="en-US" altLang="zh-CN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    n    a    !   </a:t>
            </a:r>
            <a:r>
              <a:rPr lang="en-US" altLang="zh-CN">
                <a:solidFill>
                  <a:schemeClr val="bg1"/>
                </a:solidFill>
              </a:rPr>
              <a:t>\n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82B4E431-FE25-4DF8-A276-295FBF82FBF4}"/>
              </a:ext>
            </a:extLst>
          </p:cNvPr>
          <p:cNvSpPr/>
          <p:nvPr/>
        </p:nvSpPr>
        <p:spPr>
          <a:xfrm>
            <a:off x="3783252" y="4699753"/>
            <a:ext cx="4807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I          l    o   v   e          C   h     </a:t>
            </a:r>
            <a:r>
              <a:rPr lang="en-US" altLang="zh-CN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    n    a    !   </a:t>
            </a:r>
            <a:r>
              <a:rPr lang="en-US" altLang="zh-CN">
                <a:solidFill>
                  <a:schemeClr val="bg1"/>
                </a:solidFill>
              </a:rPr>
              <a:t>\n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487E482E-1D17-47DA-B5EA-F8D2F0745308}"/>
              </a:ext>
            </a:extLst>
          </p:cNvPr>
          <p:cNvSpPr/>
          <p:nvPr/>
        </p:nvSpPr>
        <p:spPr>
          <a:xfrm>
            <a:off x="3800987" y="5068467"/>
            <a:ext cx="4807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I          l    o   v   e          C   h     </a:t>
            </a:r>
            <a:r>
              <a:rPr lang="en-US" altLang="zh-CN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    n    a    !   </a:t>
            </a:r>
            <a:r>
              <a:rPr lang="en-US" altLang="zh-CN">
                <a:solidFill>
                  <a:schemeClr val="bg1"/>
                </a:solidFill>
              </a:rPr>
              <a:t>\n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CD242D4-CDC3-487C-B142-C4D56CE61264}"/>
              </a:ext>
            </a:extLst>
          </p:cNvPr>
          <p:cNvSpPr/>
          <p:nvPr/>
        </p:nvSpPr>
        <p:spPr>
          <a:xfrm>
            <a:off x="3788948" y="5390445"/>
            <a:ext cx="4807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I          l    o   v   e          C   h     </a:t>
            </a:r>
            <a:r>
              <a:rPr lang="en-US" altLang="zh-CN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    n    a    !   </a:t>
            </a:r>
            <a:r>
              <a:rPr lang="en-US" altLang="zh-CN">
                <a:solidFill>
                  <a:schemeClr val="bg1"/>
                </a:solidFill>
              </a:rPr>
              <a:t>\n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20DC5A7-AD48-4807-BDAF-30CED1456BCA}"/>
              </a:ext>
            </a:extLst>
          </p:cNvPr>
          <p:cNvSpPr/>
          <p:nvPr/>
        </p:nvSpPr>
        <p:spPr>
          <a:xfrm>
            <a:off x="3783747" y="5711153"/>
            <a:ext cx="4807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I          l    o   v   e          C   h     </a:t>
            </a:r>
            <a:r>
              <a:rPr lang="en-US" altLang="zh-CN">
                <a:solidFill>
                  <a:schemeClr val="bg1"/>
                </a:solidFill>
              </a:rPr>
              <a:t>i</a:t>
            </a:r>
            <a:r>
              <a:rPr lang="zh-CN" altLang="en-US">
                <a:solidFill>
                  <a:schemeClr val="bg1"/>
                </a:solidFill>
              </a:rPr>
              <a:t>    n    a    !   </a:t>
            </a:r>
            <a:r>
              <a:rPr lang="en-US" altLang="zh-CN">
                <a:solidFill>
                  <a:schemeClr val="bg1"/>
                </a:solidFill>
              </a:rPr>
              <a:t>\n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2DBFD5B2-B71F-4F35-A944-C4FE587C7F01}"/>
              </a:ext>
            </a:extLst>
          </p:cNvPr>
          <p:cNvSpPr txBox="1"/>
          <p:nvPr/>
        </p:nvSpPr>
        <p:spPr>
          <a:xfrm>
            <a:off x="5719232" y="6404131"/>
            <a:ext cx="754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aaa.txt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544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 algn="l">
          <a:defRPr sz="1400" smtClean="0">
            <a:solidFill>
              <a:srgbClr val="92D05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sz="140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15226</TotalTime>
  <Words>1495</Words>
  <Application>Microsoft Office PowerPoint</Application>
  <PresentationFormat>宽屏</PresentationFormat>
  <Paragraphs>145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宋体</vt:lpstr>
      <vt:lpstr>微软雅黑</vt:lpstr>
      <vt:lpstr>Arial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ting lì</dc:creator>
  <cp:lastModifiedBy>lì ting</cp:lastModifiedBy>
  <cp:revision>1120</cp:revision>
  <dcterms:created xsi:type="dcterms:W3CDTF">2019-08-13T12:20:19Z</dcterms:created>
  <dcterms:modified xsi:type="dcterms:W3CDTF">2019-10-23T04:14:23Z</dcterms:modified>
</cp:coreProperties>
</file>