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88" r:id="rId3"/>
    <p:sldId id="333" r:id="rId4"/>
    <p:sldId id="334" r:id="rId5"/>
    <p:sldId id="338" r:id="rId6"/>
    <p:sldId id="351" r:id="rId7"/>
    <p:sldId id="352" r:id="rId8"/>
    <p:sldId id="337" r:id="rId9"/>
    <p:sldId id="353" r:id="rId10"/>
    <p:sldId id="354" r:id="rId11"/>
    <p:sldId id="357" r:id="rId12"/>
    <p:sldId id="356" r:id="rId13"/>
    <p:sldId id="355" r:id="rId14"/>
    <p:sldId id="358" r:id="rId15"/>
    <p:sldId id="359" r:id="rId16"/>
    <p:sldId id="3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ì ting" initials="lt" lastIdx="1" clrIdx="0">
    <p:extLst>
      <p:ext uri="{19B8F6BF-5375-455C-9EA6-DF929625EA0E}">
        <p15:presenceInfo xmlns:p15="http://schemas.microsoft.com/office/powerpoint/2012/main" userId="4d6562433bde7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278"/>
    <a:srgbClr val="249478"/>
    <a:srgbClr val="249477"/>
    <a:srgbClr val="05CBC6"/>
    <a:srgbClr val="24AA77"/>
    <a:srgbClr val="24A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80805" autoAdjust="0"/>
  </p:normalViewPr>
  <p:slideViewPr>
    <p:cSldViewPr snapToGrid="0">
      <p:cViewPr varScale="1">
        <p:scale>
          <a:sx n="98" d="100"/>
          <a:sy n="98" d="100"/>
        </p:scale>
        <p:origin x="25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6F902-27F6-4FDE-A3EA-C7925AA539F6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8DE14-3525-4147-A434-84A130D605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1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75D9FB-7E6E-44AF-A01A-16D51D0C45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" y="-149889"/>
            <a:ext cx="1933471" cy="1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88CB-B83A-444B-A963-5F7A022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031D-97F0-4CD3-8A15-9BA98FF9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12343-D712-4A8E-BEE0-8897DF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E247-D228-4AB4-82E6-2D6DDB7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02BC-1207-44C2-9868-A29E59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6E01B-FFD6-4767-BB32-2E866E50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3F185-87D5-432F-989A-F9D92B45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31C3A-0F21-4B80-A28B-E24C49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C3D-A3B9-4B1A-9D8B-58E8350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0383B-F130-49AD-8630-3FCE912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CC34E78-CF26-4711-B6AF-5561E728F2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" y="0"/>
            <a:ext cx="1496367" cy="1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CDA-1D3B-4200-B592-6D31E946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E0E18-2769-47D4-AC28-9D9422CD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3332-1245-4A3E-8F5F-38B8BE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39D6-0D27-422D-9F0E-D69E42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EB6D-CFA7-4BD1-8A72-BEA908A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5F08-8570-483B-B015-241F6525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907C-0304-434A-B198-2D83EE23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9CCD9-8AA2-40B6-8378-D8D86130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A644-F239-4D59-9FC3-A10FDB3C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D51D-775E-4838-9940-A983FD4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C7EA-8ADD-45AB-A05C-A9E0222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E12E-FC90-4320-9818-8AE88E4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23A9-1F54-4ED2-AA42-2A68078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5E41-5422-4054-97F8-0EAC9BED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225DD-1F67-45F8-A4A5-A5F9C151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1C97-A321-4E7F-AC11-679AF984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9C5CA-C65C-47E1-ADB5-7B49AE3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F6BD9-2048-4034-818E-DBE20A3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D1B5A-6153-436C-8B94-758D897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5C71-F425-4E51-8030-603104F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3DC2-6CA7-4FE1-BE38-A390F12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0058-827F-41DE-8A84-53A315A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09EF-8651-4F2F-AD92-A8BA4EC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AF30F-0B1B-4C09-A955-3B3DA85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DDFC2-02E5-4991-9F70-8D15506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A936-2618-4E45-9850-57E57F5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3107-B018-4FAA-94AD-543F68C9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20A4-37AA-4E72-B876-696BC53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C7A8-F9F8-4006-AE85-43A55768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612B7-6588-4A94-AF56-D1CC20F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DEFE-722D-483E-9DAB-5CB64FB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CAAFF-4344-43AE-BD5B-0319C32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0CE7-AFAE-488E-B180-2D78D85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A0926-00F9-4864-A061-8EDECECD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70D0D-7A2B-46F4-8383-316999A8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55213-4541-4CC9-A593-D612A1E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461B-F90B-41CC-A3DF-9392C799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08B7-09A7-4604-B476-52D1C3C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8946D-A7C2-49C9-81BC-AF9C862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48AF0-3ABD-4D08-A7E7-B1A59E1F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C697-F377-47A8-B4D4-6AF4976F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E42-95D7-4ABB-BE4F-9A3A95200553}" type="datetimeFigureOut">
              <a:rPr lang="zh-CN" altLang="en-US" smtClean="0"/>
              <a:pPr/>
              <a:t>2019-10-11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63D4-A806-4854-8F82-27924DD7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DBA-3C13-453A-844A-3F0A0CE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8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05722-61CE-4B3A-85D1-4B2C91026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D2EE64-CDC9-4805-8E59-64D8131F6BDB}"/>
              </a:ext>
            </a:extLst>
          </p:cNvPr>
          <p:cNvSpPr txBox="1"/>
          <p:nvPr/>
        </p:nvSpPr>
        <p:spPr>
          <a:xfrm>
            <a:off x="1151077" y="1419352"/>
            <a:ext cx="190629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 指向 结构体数组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A5B78B-9432-45C6-AB5D-02B8D96DDDAB}"/>
              </a:ext>
            </a:extLst>
          </p:cNvPr>
          <p:cNvSpPr txBox="1"/>
          <p:nvPr/>
        </p:nvSpPr>
        <p:spPr>
          <a:xfrm>
            <a:off x="1457177" y="1948113"/>
            <a:ext cx="168507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test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}student[3]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6526C-FE7E-4D83-8DB0-B0D2B23DF98B}"/>
              </a:ext>
            </a:extLst>
          </p:cNvPr>
          <p:cNvSpPr txBox="1"/>
          <p:nvPr/>
        </p:nvSpPr>
        <p:spPr>
          <a:xfrm>
            <a:off x="4603262" y="1346328"/>
            <a:ext cx="2404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test (*p) = student;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AF752C-C620-4DB2-A501-48E46E92ED3F}"/>
              </a:ext>
            </a:extLst>
          </p:cNvPr>
          <p:cNvSpPr/>
          <p:nvPr/>
        </p:nvSpPr>
        <p:spPr>
          <a:xfrm>
            <a:off x="4647782" y="2938508"/>
            <a:ext cx="137272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003BCE-C01F-4DE8-8DD0-0ADA1E0524E3}"/>
              </a:ext>
            </a:extLst>
          </p:cNvPr>
          <p:cNvSpPr/>
          <p:nvPr/>
        </p:nvSpPr>
        <p:spPr>
          <a:xfrm>
            <a:off x="6020509" y="2937018"/>
            <a:ext cx="137272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1E519E-8E27-4EA2-AEED-9E6A789A348D}"/>
              </a:ext>
            </a:extLst>
          </p:cNvPr>
          <p:cNvSpPr/>
          <p:nvPr/>
        </p:nvSpPr>
        <p:spPr>
          <a:xfrm>
            <a:off x="7393236" y="2937433"/>
            <a:ext cx="1372727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9F94B7-FF8E-4488-8CBC-5C7E17DC8869}"/>
              </a:ext>
            </a:extLst>
          </p:cNvPr>
          <p:cNvSpPr txBox="1"/>
          <p:nvPr/>
        </p:nvSpPr>
        <p:spPr>
          <a:xfrm>
            <a:off x="6213358" y="162304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224155-B46A-4576-870E-AD44F5DEBB6C}"/>
              </a:ext>
            </a:extLst>
          </p:cNvPr>
          <p:cNvSpPr/>
          <p:nvPr/>
        </p:nvSpPr>
        <p:spPr>
          <a:xfrm>
            <a:off x="5895358" y="1964488"/>
            <a:ext cx="865254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6971DA-9058-435E-A6D9-B8B9D2BA8AF7}"/>
              </a:ext>
            </a:extLst>
          </p:cNvPr>
          <p:cNvSpPr/>
          <p:nvPr/>
        </p:nvSpPr>
        <p:spPr>
          <a:xfrm>
            <a:off x="6176764" y="3578369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student+1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2581AF-CE02-4BF5-96E0-6C653519B3E7}"/>
              </a:ext>
            </a:extLst>
          </p:cNvPr>
          <p:cNvSpPr/>
          <p:nvPr/>
        </p:nvSpPr>
        <p:spPr>
          <a:xfrm>
            <a:off x="7588574" y="3299538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student[2]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3D2993-E32D-40D4-8AC2-29E0CC03FCF7}"/>
              </a:ext>
            </a:extLst>
          </p:cNvPr>
          <p:cNvSpPr/>
          <p:nvPr/>
        </p:nvSpPr>
        <p:spPr>
          <a:xfrm>
            <a:off x="6285923" y="3299539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student[1]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362789-7A0F-4306-AD74-D2CA34F824A9}"/>
              </a:ext>
            </a:extLst>
          </p:cNvPr>
          <p:cNvSpPr/>
          <p:nvPr/>
        </p:nvSpPr>
        <p:spPr>
          <a:xfrm>
            <a:off x="4875564" y="3299328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student[0]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A6E72-C31C-4F1F-B69D-648A3C8FA744}"/>
              </a:ext>
            </a:extLst>
          </p:cNvPr>
          <p:cNvSpPr txBox="1"/>
          <p:nvPr/>
        </p:nvSpPr>
        <p:spPr>
          <a:xfrm>
            <a:off x="4764955" y="2636771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1700861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2D8E51-67EE-4E0F-80EF-C346C646000D}"/>
              </a:ext>
            </a:extLst>
          </p:cNvPr>
          <p:cNvSpPr txBox="1"/>
          <p:nvPr/>
        </p:nvSpPr>
        <p:spPr>
          <a:xfrm>
            <a:off x="6176764" y="2620667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1700900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0AD391-46F5-40A3-A65A-B67024ED1AB2}"/>
              </a:ext>
            </a:extLst>
          </p:cNvPr>
          <p:cNvSpPr txBox="1"/>
          <p:nvPr/>
        </p:nvSpPr>
        <p:spPr>
          <a:xfrm>
            <a:off x="7588574" y="260249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1700939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C82FDB3-8DA8-4F56-AC9F-8441FE5E5659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6363400" y="2287093"/>
            <a:ext cx="1687801" cy="3153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764885D-9B0B-4703-AB31-3B4DA4D868B9}"/>
              </a:ext>
            </a:extLst>
          </p:cNvPr>
          <p:cNvSpPr txBox="1"/>
          <p:nvPr/>
        </p:nvSpPr>
        <p:spPr>
          <a:xfrm>
            <a:off x="5900773" y="197931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1700861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 118">
            <a:extLst>
              <a:ext uri="{FF2B5EF4-FFF2-40B4-BE49-F238E27FC236}">
                <a16:creationId xmlns:a16="http://schemas.microsoft.com/office/drawing/2014/main" id="{BE280E08-993D-406E-AEC4-C570701A9E42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5895AE2-9174-4ACF-81DE-AE1CC060DB9A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5516F6C-7F64-49A5-8E10-0BD95F38D5BE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3EE9E52-E2AC-45D9-8E00-9DB395FD7FDE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1ABD914-A50A-492F-B078-EE336F83DE86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AA13897-F05F-4839-B28A-0982EFFAA866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3A98CD2-3219-4FC1-B9C1-BC5F1AF65535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9994D00-EC12-43C9-8C6E-FF097E910E4A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0F77E1F-6299-4DDD-A623-6FEC7C3BE46F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D610DD1-7227-4E60-8C79-23BCBA884766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859FB0B-F50A-433A-89FF-ECDEE13C97B3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04707FA-E2A2-4BE7-917B-A31C453299D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1762149-C751-4E7A-91F7-D3EECBBF8970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0" name="直线连接符 16">
              <a:extLst>
                <a:ext uri="{FF2B5EF4-FFF2-40B4-BE49-F238E27FC236}">
                  <a16:creationId xmlns:a16="http://schemas.microsoft.com/office/drawing/2014/main" id="{4D24B281-B863-4E54-8696-3FDF457FEB89}"/>
                </a:ext>
              </a:extLst>
            </p:cNvPr>
            <p:cNvCxnSpPr>
              <a:stCxn id="28" idx="5"/>
              <a:endCxn id="3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17">
              <a:extLst>
                <a:ext uri="{FF2B5EF4-FFF2-40B4-BE49-F238E27FC236}">
                  <a16:creationId xmlns:a16="http://schemas.microsoft.com/office/drawing/2014/main" id="{5AEF797A-1334-46A1-BB1F-DD80A08A0312}"/>
                </a:ext>
              </a:extLst>
            </p:cNvPr>
            <p:cNvCxnSpPr>
              <a:stCxn id="30" idx="7"/>
              <a:endCxn id="3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1">
              <a:extLst>
                <a:ext uri="{FF2B5EF4-FFF2-40B4-BE49-F238E27FC236}">
                  <a16:creationId xmlns:a16="http://schemas.microsoft.com/office/drawing/2014/main" id="{9D2783DC-FBBE-4418-8998-BF0AB5C2D231}"/>
                </a:ext>
              </a:extLst>
            </p:cNvPr>
            <p:cNvCxnSpPr>
              <a:stCxn id="35" idx="7"/>
              <a:endCxn id="3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28">
              <a:extLst>
                <a:ext uri="{FF2B5EF4-FFF2-40B4-BE49-F238E27FC236}">
                  <a16:creationId xmlns:a16="http://schemas.microsoft.com/office/drawing/2014/main" id="{936D3614-C0AE-4383-8EC8-05C8E8B79A2B}"/>
                </a:ext>
              </a:extLst>
            </p:cNvPr>
            <p:cNvCxnSpPr>
              <a:stCxn id="29" idx="7"/>
              <a:endCxn id="3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927AED4D-FB02-44EE-8AC6-1317DE768BD0}"/>
                </a:ext>
              </a:extLst>
            </p:cNvPr>
            <p:cNvCxnSpPr>
              <a:stCxn id="31" idx="7"/>
              <a:endCxn id="2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7">
              <a:extLst>
                <a:ext uri="{FF2B5EF4-FFF2-40B4-BE49-F238E27FC236}">
                  <a16:creationId xmlns:a16="http://schemas.microsoft.com/office/drawing/2014/main" id="{D72C5FC9-C3E5-4333-8F18-D031C2FA415D}"/>
                </a:ext>
              </a:extLst>
            </p:cNvPr>
            <p:cNvCxnSpPr>
              <a:stCxn id="34" idx="0"/>
              <a:endCxn id="2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50">
              <a:extLst>
                <a:ext uri="{FF2B5EF4-FFF2-40B4-BE49-F238E27FC236}">
                  <a16:creationId xmlns:a16="http://schemas.microsoft.com/office/drawing/2014/main" id="{A4EC499C-D715-4F33-AB6C-0EE73C478519}"/>
                </a:ext>
              </a:extLst>
            </p:cNvPr>
            <p:cNvCxnSpPr>
              <a:stCxn id="33" idx="2"/>
              <a:endCxn id="3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54">
              <a:extLst>
                <a:ext uri="{FF2B5EF4-FFF2-40B4-BE49-F238E27FC236}">
                  <a16:creationId xmlns:a16="http://schemas.microsoft.com/office/drawing/2014/main" id="{14FFC6E2-3424-468B-A5BE-F0F9838503A0}"/>
                </a:ext>
              </a:extLst>
            </p:cNvPr>
            <p:cNvCxnSpPr>
              <a:stCxn id="34" idx="4"/>
              <a:endCxn id="3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57">
              <a:extLst>
                <a:ext uri="{FF2B5EF4-FFF2-40B4-BE49-F238E27FC236}">
                  <a16:creationId xmlns:a16="http://schemas.microsoft.com/office/drawing/2014/main" id="{D56F5DF7-E365-4081-9C1C-B7CAF51C9EEB}"/>
                </a:ext>
              </a:extLst>
            </p:cNvPr>
            <p:cNvCxnSpPr>
              <a:stCxn id="30" idx="5"/>
              <a:endCxn id="3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8D1C086E-7F08-4281-AE90-DA19B9C05ECA}"/>
                </a:ext>
              </a:extLst>
            </p:cNvPr>
            <p:cNvCxnSpPr>
              <a:stCxn id="31" idx="7"/>
              <a:endCxn id="3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3">
              <a:extLst>
                <a:ext uri="{FF2B5EF4-FFF2-40B4-BE49-F238E27FC236}">
                  <a16:creationId xmlns:a16="http://schemas.microsoft.com/office/drawing/2014/main" id="{A85CE891-8C9C-41B2-8CA5-0A6504271140}"/>
                </a:ext>
              </a:extLst>
            </p:cNvPr>
            <p:cNvCxnSpPr>
              <a:stCxn id="31" idx="4"/>
              <a:endCxn id="2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5F80F0E-6229-4A39-95D1-A8BA3B13347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2" name="直线连接符 70">
              <a:extLst>
                <a:ext uri="{FF2B5EF4-FFF2-40B4-BE49-F238E27FC236}">
                  <a16:creationId xmlns:a16="http://schemas.microsoft.com/office/drawing/2014/main" id="{C441C6D0-F7AF-4638-92EA-31FA93F5070F}"/>
                </a:ext>
              </a:extLst>
            </p:cNvPr>
            <p:cNvCxnSpPr>
              <a:stCxn id="31" idx="5"/>
              <a:endCxn id="3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75">
              <a:extLst>
                <a:ext uri="{FF2B5EF4-FFF2-40B4-BE49-F238E27FC236}">
                  <a16:creationId xmlns:a16="http://schemas.microsoft.com/office/drawing/2014/main" id="{3FB66A60-4B77-4205-8C7B-7C1825951AAD}"/>
                </a:ext>
              </a:extLst>
            </p:cNvPr>
            <p:cNvCxnSpPr>
              <a:stCxn id="36" idx="7"/>
              <a:endCxn id="3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78">
              <a:extLst>
                <a:ext uri="{FF2B5EF4-FFF2-40B4-BE49-F238E27FC236}">
                  <a16:creationId xmlns:a16="http://schemas.microsoft.com/office/drawing/2014/main" id="{2627A41F-9768-4A36-A5AE-87DF9812A904}"/>
                </a:ext>
              </a:extLst>
            </p:cNvPr>
            <p:cNvCxnSpPr>
              <a:stCxn id="36" idx="6"/>
              <a:endCxn id="3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84">
              <a:extLst>
                <a:ext uri="{FF2B5EF4-FFF2-40B4-BE49-F238E27FC236}">
                  <a16:creationId xmlns:a16="http://schemas.microsoft.com/office/drawing/2014/main" id="{D116EB60-1295-48C8-9B3C-7C6C9B2AE71E}"/>
                </a:ext>
              </a:extLst>
            </p:cNvPr>
            <p:cNvCxnSpPr>
              <a:stCxn id="29" idx="0"/>
              <a:endCxn id="3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91">
              <a:extLst>
                <a:ext uri="{FF2B5EF4-FFF2-40B4-BE49-F238E27FC236}">
                  <a16:creationId xmlns:a16="http://schemas.microsoft.com/office/drawing/2014/main" id="{83BB0F87-05C0-4CFF-9178-480DB15846FA}"/>
                </a:ext>
              </a:extLst>
            </p:cNvPr>
            <p:cNvCxnSpPr>
              <a:stCxn id="29" idx="6"/>
              <a:endCxn id="3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F655A2B-BD41-4823-BE40-396D17033EC1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2EDAB36-3828-465D-A5FD-D8D41A26784F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F8A9F028-9A65-41C5-90F6-0EFC7D4AE1E5}"/>
              </a:ext>
            </a:extLst>
          </p:cNvPr>
          <p:cNvSpPr txBox="1"/>
          <p:nvPr/>
        </p:nvSpPr>
        <p:spPr>
          <a:xfrm>
            <a:off x="1235963" y="4143014"/>
            <a:ext cx="162095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结构体与函数传递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F229D91-112C-405B-9DB1-06607D379856}"/>
              </a:ext>
            </a:extLst>
          </p:cNvPr>
          <p:cNvSpPr txBox="1"/>
          <p:nvPr/>
        </p:nvSpPr>
        <p:spPr>
          <a:xfrm>
            <a:off x="1235963" y="4645764"/>
            <a:ext cx="1025499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）结构体中的成员作为实参传递，和变量的使用方法一致。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）结构体变量作为实参传递，由于形参接收实参时，也会在内存中开辟一个相同大小的空间，并且形参内容改变时，对应实参   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的内容不会被改变，因此这种传递方式不仅大大的浪费空间，也不利于操作，一般不适用。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）当结构体指针变量作为实参传递时，将指针地址赋值给形参（√）</a:t>
            </a:r>
          </a:p>
        </p:txBody>
      </p:sp>
    </p:spTree>
    <p:extLst>
      <p:ext uri="{BB962C8B-B14F-4D97-AF65-F5344CB8AC3E}">
        <p14:creationId xmlns:p14="http://schemas.microsoft.com/office/powerpoint/2010/main" val="427982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118">
            <a:extLst>
              <a:ext uri="{FF2B5EF4-FFF2-40B4-BE49-F238E27FC236}">
                <a16:creationId xmlns:a16="http://schemas.microsoft.com/office/drawing/2014/main" id="{8AC8A92D-1ABC-49AD-ABA8-29F1786474D5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D4135F7-E55A-4A18-AC62-5CF039FFDAC6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8D1F8DA-D308-4E9F-9C79-C240E6AD66F3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3529DDC-ACC3-41DC-A225-72233243B925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8AF5F8B-8B49-495C-B9D6-664FD5106623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4EB01F4-5936-4F43-9811-CEB01630A529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F1F1150-0C02-4AD0-B934-E4C89C83DA65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951FED5-68EC-4AE4-ADAA-68683DD61EE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47671AF-0F4E-4D12-A31E-3C19887BD26C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A33404B-7AB7-49EF-A247-486F1E4642E7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C7CFCE9-F530-4403-87A2-9C77886A05ED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0511F6C-1373-4962-A6BD-A0B3D3D08499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43AB479-E3CE-4794-8343-7FB5B6D22DAD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3" name="直线连接符 16">
              <a:extLst>
                <a:ext uri="{FF2B5EF4-FFF2-40B4-BE49-F238E27FC236}">
                  <a16:creationId xmlns:a16="http://schemas.microsoft.com/office/drawing/2014/main" id="{EF6C6B7D-E180-43D4-B5F0-504642E220CE}"/>
                </a:ext>
              </a:extLst>
            </p:cNvPr>
            <p:cNvCxnSpPr>
              <a:stCxn id="11" idx="5"/>
              <a:endCxn id="16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>
              <a:extLst>
                <a:ext uri="{FF2B5EF4-FFF2-40B4-BE49-F238E27FC236}">
                  <a16:creationId xmlns:a16="http://schemas.microsoft.com/office/drawing/2014/main" id="{2834088C-39A1-4CA1-AE22-7125C8F740C8}"/>
                </a:ext>
              </a:extLst>
            </p:cNvPr>
            <p:cNvCxnSpPr>
              <a:stCxn id="13" idx="7"/>
              <a:endCxn id="16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1">
              <a:extLst>
                <a:ext uri="{FF2B5EF4-FFF2-40B4-BE49-F238E27FC236}">
                  <a16:creationId xmlns:a16="http://schemas.microsoft.com/office/drawing/2014/main" id="{EEBB224B-DFBA-4E05-9B52-1103F738E419}"/>
                </a:ext>
              </a:extLst>
            </p:cNvPr>
            <p:cNvCxnSpPr>
              <a:stCxn id="18" idx="7"/>
              <a:endCxn id="16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8">
              <a:extLst>
                <a:ext uri="{FF2B5EF4-FFF2-40B4-BE49-F238E27FC236}">
                  <a16:creationId xmlns:a16="http://schemas.microsoft.com/office/drawing/2014/main" id="{B5111D10-04F7-4820-94D3-6564ECF4A16A}"/>
                </a:ext>
              </a:extLst>
            </p:cNvPr>
            <p:cNvCxnSpPr>
              <a:stCxn id="12" idx="7"/>
              <a:endCxn id="13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43">
              <a:extLst>
                <a:ext uri="{FF2B5EF4-FFF2-40B4-BE49-F238E27FC236}">
                  <a16:creationId xmlns:a16="http://schemas.microsoft.com/office/drawing/2014/main" id="{5F9BC375-437C-401F-A877-341C18ACEB13}"/>
                </a:ext>
              </a:extLst>
            </p:cNvPr>
            <p:cNvCxnSpPr>
              <a:stCxn id="14" idx="7"/>
              <a:endCxn id="11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47">
              <a:extLst>
                <a:ext uri="{FF2B5EF4-FFF2-40B4-BE49-F238E27FC236}">
                  <a16:creationId xmlns:a16="http://schemas.microsoft.com/office/drawing/2014/main" id="{2EA2DAB1-F2E3-4AA5-A4E7-FC6FFF1E7ECC}"/>
                </a:ext>
              </a:extLst>
            </p:cNvPr>
            <p:cNvCxnSpPr>
              <a:stCxn id="17" idx="0"/>
              <a:endCxn id="11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50">
              <a:extLst>
                <a:ext uri="{FF2B5EF4-FFF2-40B4-BE49-F238E27FC236}">
                  <a16:creationId xmlns:a16="http://schemas.microsoft.com/office/drawing/2014/main" id="{2B13FCB4-F594-4F86-AF33-6E9174E59A27}"/>
                </a:ext>
              </a:extLst>
            </p:cNvPr>
            <p:cNvCxnSpPr>
              <a:stCxn id="16" idx="2"/>
              <a:endCxn id="17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4">
              <a:extLst>
                <a:ext uri="{FF2B5EF4-FFF2-40B4-BE49-F238E27FC236}">
                  <a16:creationId xmlns:a16="http://schemas.microsoft.com/office/drawing/2014/main" id="{A54C0043-FDFF-4AD2-9D39-4B8E01CCB1F7}"/>
                </a:ext>
              </a:extLst>
            </p:cNvPr>
            <p:cNvCxnSpPr>
              <a:stCxn id="17" idx="4"/>
              <a:endCxn id="13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7">
              <a:extLst>
                <a:ext uri="{FF2B5EF4-FFF2-40B4-BE49-F238E27FC236}">
                  <a16:creationId xmlns:a16="http://schemas.microsoft.com/office/drawing/2014/main" id="{E6B64B12-0D34-423E-A5DA-E5DADD2CDD55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0">
              <a:extLst>
                <a:ext uri="{FF2B5EF4-FFF2-40B4-BE49-F238E27FC236}">
                  <a16:creationId xmlns:a16="http://schemas.microsoft.com/office/drawing/2014/main" id="{373F60AD-97DE-47BC-A0B2-D0CFEE576F1B}"/>
                </a:ext>
              </a:extLst>
            </p:cNvPr>
            <p:cNvCxnSpPr>
              <a:stCxn id="14" idx="7"/>
              <a:endCxn id="17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63">
              <a:extLst>
                <a:ext uri="{FF2B5EF4-FFF2-40B4-BE49-F238E27FC236}">
                  <a16:creationId xmlns:a16="http://schemas.microsoft.com/office/drawing/2014/main" id="{7E7394D1-3839-45B7-8D7F-FD5AC1D86683}"/>
                </a:ext>
              </a:extLst>
            </p:cNvPr>
            <p:cNvCxnSpPr>
              <a:stCxn id="14" idx="4"/>
              <a:endCxn id="12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C21E961-7970-43D3-BB21-0AF646EEBD2B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5" name="直线连接符 70">
              <a:extLst>
                <a:ext uri="{FF2B5EF4-FFF2-40B4-BE49-F238E27FC236}">
                  <a16:creationId xmlns:a16="http://schemas.microsoft.com/office/drawing/2014/main" id="{3516F06B-A35C-4C92-B068-51293F3C3719}"/>
                </a:ext>
              </a:extLst>
            </p:cNvPr>
            <p:cNvCxnSpPr>
              <a:stCxn id="14" idx="5"/>
              <a:endCxn id="1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5">
              <a:extLst>
                <a:ext uri="{FF2B5EF4-FFF2-40B4-BE49-F238E27FC236}">
                  <a16:creationId xmlns:a16="http://schemas.microsoft.com/office/drawing/2014/main" id="{147A9A0D-5915-4FF3-A394-2D06F474280C}"/>
                </a:ext>
              </a:extLst>
            </p:cNvPr>
            <p:cNvCxnSpPr>
              <a:stCxn id="19" idx="7"/>
              <a:endCxn id="17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8">
              <a:extLst>
                <a:ext uri="{FF2B5EF4-FFF2-40B4-BE49-F238E27FC236}">
                  <a16:creationId xmlns:a16="http://schemas.microsoft.com/office/drawing/2014/main" id="{CFA9285C-EF98-42C7-A86A-15FB8A43EA56}"/>
                </a:ext>
              </a:extLst>
            </p:cNvPr>
            <p:cNvCxnSpPr>
              <a:stCxn id="19" idx="6"/>
              <a:endCxn id="13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84">
              <a:extLst>
                <a:ext uri="{FF2B5EF4-FFF2-40B4-BE49-F238E27FC236}">
                  <a16:creationId xmlns:a16="http://schemas.microsoft.com/office/drawing/2014/main" id="{424A4D7E-1FEE-42D9-BCCA-B6F61086621C}"/>
                </a:ext>
              </a:extLst>
            </p:cNvPr>
            <p:cNvCxnSpPr>
              <a:stCxn id="12" idx="0"/>
              <a:endCxn id="1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91">
              <a:extLst>
                <a:ext uri="{FF2B5EF4-FFF2-40B4-BE49-F238E27FC236}">
                  <a16:creationId xmlns:a16="http://schemas.microsoft.com/office/drawing/2014/main" id="{33B1799C-758B-4700-8958-F40BBA439A09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E2A00EA-41B9-465F-887E-539F07BF0020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7231EAF-481C-4270-889A-7C9D5929288F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57BB4E-6CCC-439D-B860-08A16A8261A2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B28286E8-099E-4682-8F19-97947454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A509B3-10DA-48E1-A656-E0DF5DF13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8AFDCD-D3CA-4E5E-973B-715CFB4B0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42A2FE-81F1-46AB-9D94-5D744A1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B7D71813-E294-49E0-9CCC-C8F752BC3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8.4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D9E61E6-60FD-4F96-AEF9-ACDD419802F2}"/>
              </a:ext>
            </a:extLst>
          </p:cNvPr>
          <p:cNvSpPr txBox="1"/>
          <p:nvPr/>
        </p:nvSpPr>
        <p:spPr>
          <a:xfrm>
            <a:off x="5084946" y="93296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按需分配的空间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79DE43-0319-48C3-8F04-A5E43D256C86}"/>
              </a:ext>
            </a:extLst>
          </p:cNvPr>
          <p:cNvSpPr txBox="1"/>
          <p:nvPr/>
        </p:nvSpPr>
        <p:spPr>
          <a:xfrm>
            <a:off x="815390" y="1763462"/>
            <a:ext cx="8981946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创建一个数据，在以前使用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、数组、结构体等来创建都是必须在使用之前给出固定的空间长度。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但是大部分数据在使用之前是没有办法确定的，例如统计每天上网的网名。网名上网的人数是一个动态的数据。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6F9EB5-8550-48D5-A88F-06D275A51F65}"/>
              </a:ext>
            </a:extLst>
          </p:cNvPr>
          <p:cNvSpPr txBox="1"/>
          <p:nvPr/>
        </p:nvSpPr>
        <p:spPr>
          <a:xfrm>
            <a:off x="910345" y="2664044"/>
            <a:ext cx="2698175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如何创建一个按需分配的空间？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0A0CCC-9639-48EB-9E62-C48A08E32006}"/>
              </a:ext>
            </a:extLst>
          </p:cNvPr>
          <p:cNvSpPr txBox="1"/>
          <p:nvPr/>
        </p:nvSpPr>
        <p:spPr>
          <a:xfrm>
            <a:off x="824186" y="3265732"/>
            <a:ext cx="952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可以实现存储空间动态分配的一种结构。它不是数据类型，而是通过代码人为的创建出的一种空间动态分配方法。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8F5208D-191E-42EA-AA52-0F7139B3F427}"/>
              </a:ext>
            </a:extLst>
          </p:cNvPr>
          <p:cNvSpPr/>
          <p:nvPr/>
        </p:nvSpPr>
        <p:spPr>
          <a:xfrm>
            <a:off x="4984848" y="4455002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03B3F1E-692C-4E43-AE7C-2736CCCFC038}"/>
              </a:ext>
            </a:extLst>
          </p:cNvPr>
          <p:cNvCxnSpPr/>
          <p:nvPr/>
        </p:nvCxnSpPr>
        <p:spPr>
          <a:xfrm>
            <a:off x="4984848" y="4771930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4F10DD6-BDAF-409D-BBF7-A7AE46F1CA80}"/>
              </a:ext>
            </a:extLst>
          </p:cNvPr>
          <p:cNvCxnSpPr/>
          <p:nvPr/>
        </p:nvCxnSpPr>
        <p:spPr>
          <a:xfrm>
            <a:off x="4984848" y="5065300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73760B1-8B12-47AC-9E8E-AA9A5A9A69DA}"/>
              </a:ext>
            </a:extLst>
          </p:cNvPr>
          <p:cNvSpPr txBox="1"/>
          <p:nvPr/>
        </p:nvSpPr>
        <p:spPr>
          <a:xfrm>
            <a:off x="5096584" y="449645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486B627-4FBB-4937-BABF-1E1D90CAD790}"/>
              </a:ext>
            </a:extLst>
          </p:cNvPr>
          <p:cNvSpPr txBox="1"/>
          <p:nvPr/>
        </p:nvSpPr>
        <p:spPr>
          <a:xfrm>
            <a:off x="5192109" y="480222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CB2F0D9-7010-4703-94A2-12DE83371290}"/>
              </a:ext>
            </a:extLst>
          </p:cNvPr>
          <p:cNvSpPr txBox="1"/>
          <p:nvPr/>
        </p:nvSpPr>
        <p:spPr>
          <a:xfrm>
            <a:off x="5080796" y="5095590"/>
            <a:ext cx="528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1877BA-9E0B-4114-92A9-52554C72781D}"/>
              </a:ext>
            </a:extLst>
          </p:cNvPr>
          <p:cNvSpPr txBox="1"/>
          <p:nvPr/>
        </p:nvSpPr>
        <p:spPr>
          <a:xfrm>
            <a:off x="5053884" y="42003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628B3E4-27A8-40E6-9A29-A9A41794FBF9}"/>
              </a:ext>
            </a:extLst>
          </p:cNvPr>
          <p:cNvSpPr/>
          <p:nvPr/>
        </p:nvSpPr>
        <p:spPr>
          <a:xfrm>
            <a:off x="3989462" y="4175197"/>
            <a:ext cx="629215" cy="24622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5122A34-6491-4BF4-8ECA-54364209EAF8}"/>
              </a:ext>
            </a:extLst>
          </p:cNvPr>
          <p:cNvSpPr txBox="1"/>
          <p:nvPr/>
        </p:nvSpPr>
        <p:spPr>
          <a:xfrm>
            <a:off x="4023383" y="417517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3150D93-E240-4E42-AB9D-DB25C2BB9779}"/>
              </a:ext>
            </a:extLst>
          </p:cNvPr>
          <p:cNvSpPr txBox="1"/>
          <p:nvPr/>
        </p:nvSpPr>
        <p:spPr>
          <a:xfrm>
            <a:off x="4047176" y="3903981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29502290-CD62-4C0F-BA13-7B89D423C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78" y="3971223"/>
            <a:ext cx="2798511" cy="2020525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F91FA6C9-0ED6-45B9-9EA6-CCBADC47E321}"/>
              </a:ext>
            </a:extLst>
          </p:cNvPr>
          <p:cNvSpPr/>
          <p:nvPr/>
        </p:nvSpPr>
        <p:spPr>
          <a:xfrm>
            <a:off x="6048656" y="4457119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1D9E74D-E62B-4928-9EB5-2E655F9BE89A}"/>
              </a:ext>
            </a:extLst>
          </p:cNvPr>
          <p:cNvCxnSpPr/>
          <p:nvPr/>
        </p:nvCxnSpPr>
        <p:spPr>
          <a:xfrm>
            <a:off x="6048656" y="4774047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1C32B36-EB3B-49DD-A376-5501DE2F0FA7}"/>
              </a:ext>
            </a:extLst>
          </p:cNvPr>
          <p:cNvCxnSpPr/>
          <p:nvPr/>
        </p:nvCxnSpPr>
        <p:spPr>
          <a:xfrm>
            <a:off x="6048656" y="5067417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AC795F5-B6AA-4FD0-B289-94477EEC72CE}"/>
              </a:ext>
            </a:extLst>
          </p:cNvPr>
          <p:cNvSpPr txBox="1"/>
          <p:nvPr/>
        </p:nvSpPr>
        <p:spPr>
          <a:xfrm>
            <a:off x="6160392" y="4498569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896B89F-BA3E-462E-BD9D-23EB2C3D7646}"/>
              </a:ext>
            </a:extLst>
          </p:cNvPr>
          <p:cNvSpPr txBox="1"/>
          <p:nvPr/>
        </p:nvSpPr>
        <p:spPr>
          <a:xfrm>
            <a:off x="6255917" y="480433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19BA2FE-2068-4D09-B40C-28D53AFEFB4C}"/>
              </a:ext>
            </a:extLst>
          </p:cNvPr>
          <p:cNvSpPr txBox="1"/>
          <p:nvPr/>
        </p:nvSpPr>
        <p:spPr>
          <a:xfrm>
            <a:off x="6117692" y="510589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08D907-F36A-4ACB-AB9D-4E6063B8D2F7}"/>
              </a:ext>
            </a:extLst>
          </p:cNvPr>
          <p:cNvSpPr txBox="1"/>
          <p:nvPr/>
        </p:nvSpPr>
        <p:spPr>
          <a:xfrm>
            <a:off x="6117692" y="420246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10452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873C4C9-4E9E-45AE-A1E5-8B2432C9D1D1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4618677" y="4298308"/>
            <a:ext cx="366171" cy="3202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538D7A-4FDB-461D-94C7-89AE3D8D14D8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609463" y="4611540"/>
            <a:ext cx="410637" cy="60716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49BBD30-472B-4560-ACC2-F1E9C8B431C0}"/>
              </a:ext>
            </a:extLst>
          </p:cNvPr>
          <p:cNvSpPr/>
          <p:nvPr/>
        </p:nvSpPr>
        <p:spPr>
          <a:xfrm>
            <a:off x="7142740" y="4455002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D789DA5-40BD-44B2-ACCA-A63ADE8001DC}"/>
              </a:ext>
            </a:extLst>
          </p:cNvPr>
          <p:cNvCxnSpPr/>
          <p:nvPr/>
        </p:nvCxnSpPr>
        <p:spPr>
          <a:xfrm>
            <a:off x="7142740" y="4771930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191F898-C68F-4780-BEFA-EEBF3E09E2DE}"/>
              </a:ext>
            </a:extLst>
          </p:cNvPr>
          <p:cNvCxnSpPr/>
          <p:nvPr/>
        </p:nvCxnSpPr>
        <p:spPr>
          <a:xfrm>
            <a:off x="7142740" y="5065300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EB38CE7-97CA-43CA-A275-84E0D4737008}"/>
              </a:ext>
            </a:extLst>
          </p:cNvPr>
          <p:cNvSpPr txBox="1"/>
          <p:nvPr/>
        </p:nvSpPr>
        <p:spPr>
          <a:xfrm>
            <a:off x="7254476" y="449645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B69AA7D-23BA-42B6-BA97-649B74AF338E}"/>
              </a:ext>
            </a:extLst>
          </p:cNvPr>
          <p:cNvSpPr txBox="1"/>
          <p:nvPr/>
        </p:nvSpPr>
        <p:spPr>
          <a:xfrm>
            <a:off x="7350001" y="480222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090B8A5-B2BF-4120-96D5-B5C24050FD9D}"/>
              </a:ext>
            </a:extLst>
          </p:cNvPr>
          <p:cNvSpPr txBox="1"/>
          <p:nvPr/>
        </p:nvSpPr>
        <p:spPr>
          <a:xfrm>
            <a:off x="7232166" y="508885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E12B20E-9851-495F-A1B9-0A6B3AE3CF38}"/>
              </a:ext>
            </a:extLst>
          </p:cNvPr>
          <p:cNvSpPr txBox="1"/>
          <p:nvPr/>
        </p:nvSpPr>
        <p:spPr>
          <a:xfrm>
            <a:off x="7211776" y="42003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11103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5522952-51DE-4F26-B7DB-D4974B415766}"/>
              </a:ext>
            </a:extLst>
          </p:cNvPr>
          <p:cNvCxnSpPr>
            <a:cxnSpLocks/>
          </p:cNvCxnSpPr>
          <p:nvPr/>
        </p:nvCxnSpPr>
        <p:spPr>
          <a:xfrm flipV="1">
            <a:off x="6597818" y="4619562"/>
            <a:ext cx="539129" cy="6097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5AC1F47-0BDB-4B4A-BEC2-A2835A44DF28}"/>
              </a:ext>
            </a:extLst>
          </p:cNvPr>
          <p:cNvSpPr txBox="1"/>
          <p:nvPr/>
        </p:nvSpPr>
        <p:spPr>
          <a:xfrm>
            <a:off x="7936120" y="476507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451150C-B84D-4391-A699-466E859E1F32}"/>
              </a:ext>
            </a:extLst>
          </p:cNvPr>
          <p:cNvSpPr/>
          <p:nvPr/>
        </p:nvSpPr>
        <p:spPr>
          <a:xfrm>
            <a:off x="8399774" y="4455002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E438DEF-CAE7-4DE0-B9C0-5D0340CFFEE4}"/>
              </a:ext>
            </a:extLst>
          </p:cNvPr>
          <p:cNvCxnSpPr/>
          <p:nvPr/>
        </p:nvCxnSpPr>
        <p:spPr>
          <a:xfrm>
            <a:off x="8399774" y="4771930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BCA3D99-4B96-44BD-B96F-1CFF4938E975}"/>
              </a:ext>
            </a:extLst>
          </p:cNvPr>
          <p:cNvCxnSpPr/>
          <p:nvPr/>
        </p:nvCxnSpPr>
        <p:spPr>
          <a:xfrm>
            <a:off x="8399774" y="5065300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CEA42892-0819-4687-AFA2-8D088F6D1FA5}"/>
              </a:ext>
            </a:extLst>
          </p:cNvPr>
          <p:cNvSpPr txBox="1"/>
          <p:nvPr/>
        </p:nvSpPr>
        <p:spPr>
          <a:xfrm>
            <a:off x="8511510" y="449645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E60D0F0-F44B-4B8C-8B9B-CA5AA9EF204D}"/>
              </a:ext>
            </a:extLst>
          </p:cNvPr>
          <p:cNvSpPr txBox="1"/>
          <p:nvPr/>
        </p:nvSpPr>
        <p:spPr>
          <a:xfrm>
            <a:off x="8607035" y="480222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8C716F8-3692-404F-B3BE-B7B81EE5227D}"/>
              </a:ext>
            </a:extLst>
          </p:cNvPr>
          <p:cNvSpPr txBox="1"/>
          <p:nvPr/>
        </p:nvSpPr>
        <p:spPr>
          <a:xfrm>
            <a:off x="8489200" y="5088859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1C1E38D-0263-4450-AAC9-EFA9A22A33A2}"/>
              </a:ext>
            </a:extLst>
          </p:cNvPr>
          <p:cNvSpPr txBox="1"/>
          <p:nvPr/>
        </p:nvSpPr>
        <p:spPr>
          <a:xfrm>
            <a:off x="8468810" y="42003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12009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A3B32A1-12F4-42CA-82BA-BB8FF85DBD9A}"/>
              </a:ext>
            </a:extLst>
          </p:cNvPr>
          <p:cNvSpPr txBox="1"/>
          <p:nvPr/>
        </p:nvSpPr>
        <p:spPr>
          <a:xfrm>
            <a:off x="3920457" y="5622416"/>
            <a:ext cx="4240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）有一个“头指针”变量存放链表中第一个表。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）每一个表包含实际的数据和下一个表的地址。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）每个表的地址由系统分配的不连续空间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A301C14-166A-4C50-BBBE-36EDAB7D3D2A}"/>
              </a:ext>
            </a:extLst>
          </p:cNvPr>
          <p:cNvSpPr txBox="1"/>
          <p:nvPr/>
        </p:nvSpPr>
        <p:spPr>
          <a:xfrm>
            <a:off x="9371487" y="4487996"/>
            <a:ext cx="2443298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表示指针的内容为空，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表示数据类型为空</a:t>
            </a:r>
          </a:p>
        </p:txBody>
      </p:sp>
    </p:spTree>
    <p:extLst>
      <p:ext uri="{BB962C8B-B14F-4D97-AF65-F5344CB8AC3E}">
        <p14:creationId xmlns:p14="http://schemas.microsoft.com/office/powerpoint/2010/main" val="366165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C82859-4151-483F-B256-0BB4E3D28432}"/>
              </a:ext>
            </a:extLst>
          </p:cNvPr>
          <p:cNvSpPr txBox="1"/>
          <p:nvPr/>
        </p:nvSpPr>
        <p:spPr>
          <a:xfrm>
            <a:off x="1258277" y="1445846"/>
            <a:ext cx="1726755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创建一个简单链表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E07185-FD25-4CF0-BCE1-82A15E7FA38D}"/>
              </a:ext>
            </a:extLst>
          </p:cNvPr>
          <p:cNvSpPr/>
          <p:nvPr/>
        </p:nvSpPr>
        <p:spPr>
          <a:xfrm>
            <a:off x="4745645" y="2220486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4C06B5-A597-443A-A996-000657F1E14C}"/>
              </a:ext>
            </a:extLst>
          </p:cNvPr>
          <p:cNvCxnSpPr/>
          <p:nvPr/>
        </p:nvCxnSpPr>
        <p:spPr>
          <a:xfrm>
            <a:off x="4745645" y="2537414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18D186-84C0-4F9C-A6EA-6C3658C28960}"/>
              </a:ext>
            </a:extLst>
          </p:cNvPr>
          <p:cNvCxnSpPr/>
          <p:nvPr/>
        </p:nvCxnSpPr>
        <p:spPr>
          <a:xfrm>
            <a:off x="4745645" y="2830784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BF866A4-C1B1-4F74-8C97-68608CC0E30F}"/>
              </a:ext>
            </a:extLst>
          </p:cNvPr>
          <p:cNvSpPr txBox="1"/>
          <p:nvPr/>
        </p:nvSpPr>
        <p:spPr>
          <a:xfrm>
            <a:off x="4744656" y="2269978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zhangsan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8072EC-58C5-41A1-9944-933864F653FC}"/>
              </a:ext>
            </a:extLst>
          </p:cNvPr>
          <p:cNvSpPr txBox="1"/>
          <p:nvPr/>
        </p:nvSpPr>
        <p:spPr>
          <a:xfrm>
            <a:off x="4952906" y="256770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91D904-8985-4A8B-B8AE-B35F39E158E0}"/>
              </a:ext>
            </a:extLst>
          </p:cNvPr>
          <p:cNvSpPr txBox="1"/>
          <p:nvPr/>
        </p:nvSpPr>
        <p:spPr>
          <a:xfrm>
            <a:off x="4841593" y="2861074"/>
            <a:ext cx="528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C9833B-E287-462E-8004-CCAD2C2CF432}"/>
              </a:ext>
            </a:extLst>
          </p:cNvPr>
          <p:cNvSpPr txBox="1"/>
          <p:nvPr/>
        </p:nvSpPr>
        <p:spPr>
          <a:xfrm>
            <a:off x="4737449" y="196583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1703700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8FF0308-7243-4167-9714-5543A2739490}"/>
              </a:ext>
            </a:extLst>
          </p:cNvPr>
          <p:cNvSpPr/>
          <p:nvPr/>
        </p:nvSpPr>
        <p:spPr>
          <a:xfrm>
            <a:off x="3750259" y="1940681"/>
            <a:ext cx="629215" cy="24622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C036F9-7C36-418E-BA2C-1557ACB42AF8}"/>
              </a:ext>
            </a:extLst>
          </p:cNvPr>
          <p:cNvSpPr txBox="1"/>
          <p:nvPr/>
        </p:nvSpPr>
        <p:spPr>
          <a:xfrm>
            <a:off x="3684751" y="1940680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1703700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041C22-5FCE-4A7C-B59A-B7FEB5CAE864}"/>
              </a:ext>
            </a:extLst>
          </p:cNvPr>
          <p:cNvSpPr txBox="1"/>
          <p:nvPr/>
        </p:nvSpPr>
        <p:spPr>
          <a:xfrm>
            <a:off x="3807973" y="1669465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66F875-25B5-44CD-AABC-D760BB7E5EC3}"/>
              </a:ext>
            </a:extLst>
          </p:cNvPr>
          <p:cNvSpPr/>
          <p:nvPr/>
        </p:nvSpPr>
        <p:spPr>
          <a:xfrm>
            <a:off x="5809453" y="2222603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5A87149-2F20-4300-91F4-AD4596309A53}"/>
              </a:ext>
            </a:extLst>
          </p:cNvPr>
          <p:cNvCxnSpPr/>
          <p:nvPr/>
        </p:nvCxnSpPr>
        <p:spPr>
          <a:xfrm>
            <a:off x="5809453" y="2539531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ECFE7B7-88CC-4169-B1FD-DA1459C6B52B}"/>
              </a:ext>
            </a:extLst>
          </p:cNvPr>
          <p:cNvCxnSpPr/>
          <p:nvPr/>
        </p:nvCxnSpPr>
        <p:spPr>
          <a:xfrm>
            <a:off x="5809453" y="2832901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CACDD38-E4A8-403E-8997-FF738C1FAC3B}"/>
              </a:ext>
            </a:extLst>
          </p:cNvPr>
          <p:cNvSpPr txBox="1"/>
          <p:nvPr/>
        </p:nvSpPr>
        <p:spPr>
          <a:xfrm>
            <a:off x="5921189" y="226405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0A3E9E-41B0-4721-85A1-C0D855525231}"/>
              </a:ext>
            </a:extLst>
          </p:cNvPr>
          <p:cNvSpPr txBox="1"/>
          <p:nvPr/>
        </p:nvSpPr>
        <p:spPr>
          <a:xfrm>
            <a:off x="6016714" y="256982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3AB218-40E5-4475-8EA9-56E64DAF6DD4}"/>
              </a:ext>
            </a:extLst>
          </p:cNvPr>
          <p:cNvSpPr txBox="1"/>
          <p:nvPr/>
        </p:nvSpPr>
        <p:spPr>
          <a:xfrm>
            <a:off x="5878489" y="287138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6CBC11-5363-434C-BF89-5B251FC96AAC}"/>
              </a:ext>
            </a:extLst>
          </p:cNvPr>
          <p:cNvSpPr txBox="1"/>
          <p:nvPr/>
        </p:nvSpPr>
        <p:spPr>
          <a:xfrm>
            <a:off x="5840203" y="196807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1703656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DE596CB-5305-4B4C-84DE-A45ACE752C32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4379474" y="2063792"/>
            <a:ext cx="357975" cy="1020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2357CFD-4487-4346-A6F9-892CAEF5E21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70260" y="2264053"/>
            <a:ext cx="437213" cy="7201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C5F4FD5-CE87-4348-93F1-AEEAACE814ED}"/>
              </a:ext>
            </a:extLst>
          </p:cNvPr>
          <p:cNvSpPr/>
          <p:nvPr/>
        </p:nvSpPr>
        <p:spPr>
          <a:xfrm>
            <a:off x="6903537" y="2220486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22820F-BF80-43FA-8A49-81EC8991A9A7}"/>
              </a:ext>
            </a:extLst>
          </p:cNvPr>
          <p:cNvCxnSpPr/>
          <p:nvPr/>
        </p:nvCxnSpPr>
        <p:spPr>
          <a:xfrm>
            <a:off x="6903537" y="2537414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D936EFC-6495-4BA4-8AE8-6B7399FCB194}"/>
              </a:ext>
            </a:extLst>
          </p:cNvPr>
          <p:cNvCxnSpPr/>
          <p:nvPr/>
        </p:nvCxnSpPr>
        <p:spPr>
          <a:xfrm>
            <a:off x="6903537" y="2830784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AA358EB-BF32-47DF-9FD2-FEFC33F2CF8D}"/>
              </a:ext>
            </a:extLst>
          </p:cNvPr>
          <p:cNvSpPr txBox="1"/>
          <p:nvPr/>
        </p:nvSpPr>
        <p:spPr>
          <a:xfrm>
            <a:off x="6929220" y="225474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wangwu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17E64F-0D1A-44DD-A2FD-2CE080C28EAC}"/>
              </a:ext>
            </a:extLst>
          </p:cNvPr>
          <p:cNvSpPr txBox="1"/>
          <p:nvPr/>
        </p:nvSpPr>
        <p:spPr>
          <a:xfrm>
            <a:off x="7110798" y="256770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4E7E17-8EBB-4B25-BFB7-70ABFCBE88AC}"/>
              </a:ext>
            </a:extLst>
          </p:cNvPr>
          <p:cNvSpPr txBox="1"/>
          <p:nvPr/>
        </p:nvSpPr>
        <p:spPr>
          <a:xfrm>
            <a:off x="6807458" y="2882648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 =NULL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612F85-663B-44D1-B825-03DB712B3DDF}"/>
              </a:ext>
            </a:extLst>
          </p:cNvPr>
          <p:cNvSpPr txBox="1"/>
          <p:nvPr/>
        </p:nvSpPr>
        <p:spPr>
          <a:xfrm>
            <a:off x="6972573" y="1965836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1703612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78C86B-F354-4102-BDFF-50B5424CFAA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358615" y="2377855"/>
            <a:ext cx="570605" cy="6169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FC42648-E0CA-47B3-9870-9568343F7F4D}"/>
              </a:ext>
            </a:extLst>
          </p:cNvPr>
          <p:cNvSpPr/>
          <p:nvPr/>
        </p:nvSpPr>
        <p:spPr>
          <a:xfrm>
            <a:off x="5702392" y="1311664"/>
            <a:ext cx="629215" cy="24622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749B5CE-2C32-4946-8E03-498490AC5512}"/>
              </a:ext>
            </a:extLst>
          </p:cNvPr>
          <p:cNvSpPr txBox="1"/>
          <p:nvPr/>
        </p:nvSpPr>
        <p:spPr>
          <a:xfrm>
            <a:off x="5636884" y="1311663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1703612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997609-CE11-4E8C-BAF7-A368D98F18BE}"/>
              </a:ext>
            </a:extLst>
          </p:cNvPr>
          <p:cNvSpPr txBox="1"/>
          <p:nvPr/>
        </p:nvSpPr>
        <p:spPr>
          <a:xfrm>
            <a:off x="5840203" y="106361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B8E432D-E576-48B9-8A96-9E676F62EF9A}"/>
              </a:ext>
            </a:extLst>
          </p:cNvPr>
          <p:cNvCxnSpPr>
            <a:cxnSpLocks/>
            <a:stCxn id="47" idx="2"/>
            <a:endCxn id="36" idx="0"/>
          </p:cNvCxnSpPr>
          <p:nvPr/>
        </p:nvCxnSpPr>
        <p:spPr>
          <a:xfrm>
            <a:off x="5992911" y="1557884"/>
            <a:ext cx="1335689" cy="4079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08D3CD3-35FA-450E-8DDA-473E2C7E4CC9}"/>
              </a:ext>
            </a:extLst>
          </p:cNvPr>
          <p:cNvSpPr/>
          <p:nvPr/>
        </p:nvSpPr>
        <p:spPr>
          <a:xfrm>
            <a:off x="4169721" y="5331171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4CB8D16-BC85-462D-ACFE-BB16BF268822}"/>
              </a:ext>
            </a:extLst>
          </p:cNvPr>
          <p:cNvCxnSpPr/>
          <p:nvPr/>
        </p:nvCxnSpPr>
        <p:spPr>
          <a:xfrm>
            <a:off x="4169721" y="5648099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B22FCE8-9BEF-4B8D-86F6-F49D6A569C39}"/>
              </a:ext>
            </a:extLst>
          </p:cNvPr>
          <p:cNvCxnSpPr/>
          <p:nvPr/>
        </p:nvCxnSpPr>
        <p:spPr>
          <a:xfrm>
            <a:off x="4169721" y="5941469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0D6FF12-BC16-492A-B07B-6C637965F9C2}"/>
              </a:ext>
            </a:extLst>
          </p:cNvPr>
          <p:cNvSpPr txBox="1"/>
          <p:nvPr/>
        </p:nvSpPr>
        <p:spPr>
          <a:xfrm>
            <a:off x="4376982" y="567839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D60DCF4-A027-44B2-A448-0F83C279BFB8}"/>
              </a:ext>
            </a:extLst>
          </p:cNvPr>
          <p:cNvSpPr txBox="1"/>
          <p:nvPr/>
        </p:nvSpPr>
        <p:spPr>
          <a:xfrm>
            <a:off x="4265669" y="5971759"/>
            <a:ext cx="528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F7D1ED3-D871-4626-8AFE-DF2E21F39064}"/>
              </a:ext>
            </a:extLst>
          </p:cNvPr>
          <p:cNvSpPr txBox="1"/>
          <p:nvPr/>
        </p:nvSpPr>
        <p:spPr>
          <a:xfrm>
            <a:off x="4161525" y="5076521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1703700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3697546-52B5-4A9C-B4DC-F8116FAEF2F2}"/>
              </a:ext>
            </a:extLst>
          </p:cNvPr>
          <p:cNvSpPr txBox="1"/>
          <p:nvPr/>
        </p:nvSpPr>
        <p:spPr>
          <a:xfrm>
            <a:off x="1258277" y="3716215"/>
            <a:ext cx="1367682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创建动态链表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599352-7C6C-4DAD-A79E-F7737D715628}"/>
              </a:ext>
            </a:extLst>
          </p:cNvPr>
          <p:cNvSpPr txBox="1"/>
          <p:nvPr/>
        </p:nvSpPr>
        <p:spPr>
          <a:xfrm>
            <a:off x="8057662" y="25009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F4EE0AB-7CCD-443B-B3C8-EB79334164AC}"/>
              </a:ext>
            </a:extLst>
          </p:cNvPr>
          <p:cNvSpPr/>
          <p:nvPr/>
        </p:nvSpPr>
        <p:spPr>
          <a:xfrm>
            <a:off x="3514979" y="4517686"/>
            <a:ext cx="629215" cy="24622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5ED4747-931F-4F02-A536-E9E7409CB6B5}"/>
              </a:ext>
            </a:extLst>
          </p:cNvPr>
          <p:cNvSpPr txBox="1"/>
          <p:nvPr/>
        </p:nvSpPr>
        <p:spPr>
          <a:xfrm>
            <a:off x="3572693" y="4246470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F62EFBD-8DEB-401A-81BB-7EF6D1120EF9}"/>
              </a:ext>
            </a:extLst>
          </p:cNvPr>
          <p:cNvSpPr/>
          <p:nvPr/>
        </p:nvSpPr>
        <p:spPr>
          <a:xfrm>
            <a:off x="4859844" y="4517686"/>
            <a:ext cx="629215" cy="24622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2631E9B-3192-4BFC-8D51-20E0D18C227A}"/>
              </a:ext>
            </a:extLst>
          </p:cNvPr>
          <p:cNvSpPr txBox="1"/>
          <p:nvPr/>
        </p:nvSpPr>
        <p:spPr>
          <a:xfrm>
            <a:off x="4997655" y="4269634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E25495-758D-4B90-B3E9-76A2C42ED200}"/>
              </a:ext>
            </a:extLst>
          </p:cNvPr>
          <p:cNvSpPr/>
          <p:nvPr/>
        </p:nvSpPr>
        <p:spPr>
          <a:xfrm>
            <a:off x="6200145" y="4518327"/>
            <a:ext cx="629215" cy="24622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C8D9B2C-4634-4C50-A177-63F380C4EF3D}"/>
              </a:ext>
            </a:extLst>
          </p:cNvPr>
          <p:cNvSpPr txBox="1"/>
          <p:nvPr/>
        </p:nvSpPr>
        <p:spPr>
          <a:xfrm>
            <a:off x="6337956" y="42702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A64095D-12C0-4711-BED2-3D412507AB06}"/>
              </a:ext>
            </a:extLst>
          </p:cNvPr>
          <p:cNvCxnSpPr>
            <a:cxnSpLocks/>
            <a:stCxn id="61" idx="2"/>
            <a:endCxn id="58" idx="0"/>
          </p:cNvCxnSpPr>
          <p:nvPr/>
        </p:nvCxnSpPr>
        <p:spPr>
          <a:xfrm>
            <a:off x="3829587" y="4763907"/>
            <a:ext cx="687965" cy="31261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37CA55C-6042-4119-A7DB-E6A879164FD6}"/>
              </a:ext>
            </a:extLst>
          </p:cNvPr>
          <p:cNvSpPr txBox="1"/>
          <p:nvPr/>
        </p:nvSpPr>
        <p:spPr>
          <a:xfrm>
            <a:off x="3543839" y="4519323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82194E3-A706-4D47-92B3-92E64AEF5214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174452" y="4763907"/>
            <a:ext cx="31065" cy="1237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ABAA12B-C5F9-456A-BE52-D9A64BC19F91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6514753" y="4764548"/>
            <a:ext cx="1155383" cy="3179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A8F35855-7765-4DF6-9EE4-D012F18C7DD6}"/>
              </a:ext>
            </a:extLst>
          </p:cNvPr>
          <p:cNvSpPr/>
          <p:nvPr/>
        </p:nvSpPr>
        <p:spPr>
          <a:xfrm>
            <a:off x="5600212" y="5350570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579B277-5E83-499D-A912-E361378041DF}"/>
              </a:ext>
            </a:extLst>
          </p:cNvPr>
          <p:cNvCxnSpPr/>
          <p:nvPr/>
        </p:nvCxnSpPr>
        <p:spPr>
          <a:xfrm>
            <a:off x="5600212" y="5667498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5F5ADB8-EE2C-4B6A-8175-E80DAE905F3F}"/>
              </a:ext>
            </a:extLst>
          </p:cNvPr>
          <p:cNvCxnSpPr/>
          <p:nvPr/>
        </p:nvCxnSpPr>
        <p:spPr>
          <a:xfrm>
            <a:off x="5600212" y="5960868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127E684-46B4-4169-B0BC-08DE05B64322}"/>
              </a:ext>
            </a:extLst>
          </p:cNvPr>
          <p:cNvSpPr txBox="1"/>
          <p:nvPr/>
        </p:nvSpPr>
        <p:spPr>
          <a:xfrm>
            <a:off x="5711948" y="539202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B144839-AC84-4665-86B1-C31109378A77}"/>
              </a:ext>
            </a:extLst>
          </p:cNvPr>
          <p:cNvSpPr txBox="1"/>
          <p:nvPr/>
        </p:nvSpPr>
        <p:spPr>
          <a:xfrm>
            <a:off x="5807473" y="569778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BCE2500-EF51-4F81-A4A2-BBF6B6312D57}"/>
              </a:ext>
            </a:extLst>
          </p:cNvPr>
          <p:cNvSpPr txBox="1"/>
          <p:nvPr/>
        </p:nvSpPr>
        <p:spPr>
          <a:xfrm>
            <a:off x="5669248" y="599935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7E62A16-D81F-4D39-83A1-5616FD189109}"/>
              </a:ext>
            </a:extLst>
          </p:cNvPr>
          <p:cNvSpPr txBox="1"/>
          <p:nvPr/>
        </p:nvSpPr>
        <p:spPr>
          <a:xfrm>
            <a:off x="5630962" y="5096045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1703656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059BC2F-F749-4AED-8BC6-FB2F1F102E33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4684965" y="5219156"/>
            <a:ext cx="945997" cy="8859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F49A4120-8DF9-45DD-BB6E-E40E753810A0}"/>
              </a:ext>
            </a:extLst>
          </p:cNvPr>
          <p:cNvSpPr/>
          <p:nvPr/>
        </p:nvSpPr>
        <p:spPr>
          <a:xfrm>
            <a:off x="7245073" y="5337188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B295D2C-E6B9-4419-90CF-60102B6B8FC0}"/>
              </a:ext>
            </a:extLst>
          </p:cNvPr>
          <p:cNvCxnSpPr/>
          <p:nvPr/>
        </p:nvCxnSpPr>
        <p:spPr>
          <a:xfrm>
            <a:off x="7245073" y="5654116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20D832A-11BE-4D50-ADA1-235A1C9086F9}"/>
              </a:ext>
            </a:extLst>
          </p:cNvPr>
          <p:cNvCxnSpPr/>
          <p:nvPr/>
        </p:nvCxnSpPr>
        <p:spPr>
          <a:xfrm>
            <a:off x="7245073" y="5947486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F012A88-D80F-45F3-8A7C-C05C651E01C5}"/>
              </a:ext>
            </a:extLst>
          </p:cNvPr>
          <p:cNvSpPr txBox="1"/>
          <p:nvPr/>
        </p:nvSpPr>
        <p:spPr>
          <a:xfrm>
            <a:off x="7270756" y="537144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wangwu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CDC1ABB-E102-4E4E-A9FD-51210B8E7BEE}"/>
              </a:ext>
            </a:extLst>
          </p:cNvPr>
          <p:cNvSpPr txBox="1"/>
          <p:nvPr/>
        </p:nvSpPr>
        <p:spPr>
          <a:xfrm>
            <a:off x="7452334" y="568440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384A324-6986-486D-89D6-EFD0EC960AA8}"/>
              </a:ext>
            </a:extLst>
          </p:cNvPr>
          <p:cNvSpPr txBox="1"/>
          <p:nvPr/>
        </p:nvSpPr>
        <p:spPr>
          <a:xfrm>
            <a:off x="7148994" y="5999350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 =NULL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31471E7-D06E-4C46-AF0E-062717C2D872}"/>
              </a:ext>
            </a:extLst>
          </p:cNvPr>
          <p:cNvSpPr txBox="1"/>
          <p:nvPr/>
        </p:nvSpPr>
        <p:spPr>
          <a:xfrm>
            <a:off x="7314109" y="5082538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1703612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7C43D65-28D3-40D9-8D96-6F9E82D4382D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6130110" y="5205649"/>
            <a:ext cx="1183999" cy="898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 118">
            <a:extLst>
              <a:ext uri="{FF2B5EF4-FFF2-40B4-BE49-F238E27FC236}">
                <a16:creationId xmlns:a16="http://schemas.microsoft.com/office/drawing/2014/main" id="{368FFA64-5883-4ED9-B278-AE0638429FFE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0AF3E860-367A-493A-82AD-725CF2E77A83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82A27BA5-CE61-4158-B32F-AF054B638898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154628C-C469-41E9-A541-38E025425CE6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9C5F9E52-4410-4E4B-849C-7B2BE922B355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97AB0183-EDB1-4C43-9FF3-135A720CBC44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8017EE5-FE50-444C-B8A7-48E854767DAD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315C763-2868-4306-B690-E54D60C40334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B30AB66-4C21-4E46-B3EF-D02B71555698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3C68BB94-32BC-43F9-9D56-ABDCA59B5F04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E2C7DA5A-E670-4CD6-90D4-28AD6F2231B7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20E3825-0DC9-400E-AF2B-4AE76E9E9E81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057E7EC-C2DA-4451-A489-86528771C7BD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128" name="直线连接符 16">
              <a:extLst>
                <a:ext uri="{FF2B5EF4-FFF2-40B4-BE49-F238E27FC236}">
                  <a16:creationId xmlns:a16="http://schemas.microsoft.com/office/drawing/2014/main" id="{60C877C1-809F-4B05-8CBB-315A2915ACC3}"/>
                </a:ext>
              </a:extLst>
            </p:cNvPr>
            <p:cNvCxnSpPr>
              <a:stCxn id="116" idx="5"/>
              <a:endCxn id="121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7">
              <a:extLst>
                <a:ext uri="{FF2B5EF4-FFF2-40B4-BE49-F238E27FC236}">
                  <a16:creationId xmlns:a16="http://schemas.microsoft.com/office/drawing/2014/main" id="{CCABB065-4A59-4B53-9926-8F34B6836660}"/>
                </a:ext>
              </a:extLst>
            </p:cNvPr>
            <p:cNvCxnSpPr>
              <a:stCxn id="118" idx="7"/>
              <a:endCxn id="121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21">
              <a:extLst>
                <a:ext uri="{FF2B5EF4-FFF2-40B4-BE49-F238E27FC236}">
                  <a16:creationId xmlns:a16="http://schemas.microsoft.com/office/drawing/2014/main" id="{EAC031E6-F751-4E40-9C04-2DD94C1B67AA}"/>
                </a:ext>
              </a:extLst>
            </p:cNvPr>
            <p:cNvCxnSpPr>
              <a:stCxn id="123" idx="7"/>
              <a:endCxn id="121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连接符 28">
              <a:extLst>
                <a:ext uri="{FF2B5EF4-FFF2-40B4-BE49-F238E27FC236}">
                  <a16:creationId xmlns:a16="http://schemas.microsoft.com/office/drawing/2014/main" id="{38F64D5C-B1AD-480B-91E2-B7BCF7F59A42}"/>
                </a:ext>
              </a:extLst>
            </p:cNvPr>
            <p:cNvCxnSpPr>
              <a:stCxn id="117" idx="7"/>
              <a:endCxn id="118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43">
              <a:extLst>
                <a:ext uri="{FF2B5EF4-FFF2-40B4-BE49-F238E27FC236}">
                  <a16:creationId xmlns:a16="http://schemas.microsoft.com/office/drawing/2014/main" id="{DF69DC65-AF1C-4643-8DB8-D8DE0666F10C}"/>
                </a:ext>
              </a:extLst>
            </p:cNvPr>
            <p:cNvCxnSpPr>
              <a:stCxn id="119" idx="7"/>
              <a:endCxn id="116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47">
              <a:extLst>
                <a:ext uri="{FF2B5EF4-FFF2-40B4-BE49-F238E27FC236}">
                  <a16:creationId xmlns:a16="http://schemas.microsoft.com/office/drawing/2014/main" id="{2AE557E5-AF3A-4820-A10D-8668DEB05188}"/>
                </a:ext>
              </a:extLst>
            </p:cNvPr>
            <p:cNvCxnSpPr>
              <a:stCxn id="122" idx="0"/>
              <a:endCxn id="116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连接符 50">
              <a:extLst>
                <a:ext uri="{FF2B5EF4-FFF2-40B4-BE49-F238E27FC236}">
                  <a16:creationId xmlns:a16="http://schemas.microsoft.com/office/drawing/2014/main" id="{1BC605A4-75A0-4F51-9C5C-853FB0828EB1}"/>
                </a:ext>
              </a:extLst>
            </p:cNvPr>
            <p:cNvCxnSpPr>
              <a:stCxn id="121" idx="2"/>
              <a:endCxn id="122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54">
              <a:extLst>
                <a:ext uri="{FF2B5EF4-FFF2-40B4-BE49-F238E27FC236}">
                  <a16:creationId xmlns:a16="http://schemas.microsoft.com/office/drawing/2014/main" id="{52E6DF36-EA7F-4979-B200-9CED9CFBA578}"/>
                </a:ext>
              </a:extLst>
            </p:cNvPr>
            <p:cNvCxnSpPr>
              <a:stCxn id="122" idx="4"/>
              <a:endCxn id="118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57">
              <a:extLst>
                <a:ext uri="{FF2B5EF4-FFF2-40B4-BE49-F238E27FC236}">
                  <a16:creationId xmlns:a16="http://schemas.microsoft.com/office/drawing/2014/main" id="{93CF8252-8CD4-499A-83E4-64B0D07FA8E5}"/>
                </a:ext>
              </a:extLst>
            </p:cNvPr>
            <p:cNvCxnSpPr>
              <a:stCxn id="118" idx="5"/>
              <a:endCxn id="123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连接符 60">
              <a:extLst>
                <a:ext uri="{FF2B5EF4-FFF2-40B4-BE49-F238E27FC236}">
                  <a16:creationId xmlns:a16="http://schemas.microsoft.com/office/drawing/2014/main" id="{03775594-146C-434A-962E-89B032DA40E0}"/>
                </a:ext>
              </a:extLst>
            </p:cNvPr>
            <p:cNvCxnSpPr>
              <a:stCxn id="119" idx="7"/>
              <a:endCxn id="122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连接符 63">
              <a:extLst>
                <a:ext uri="{FF2B5EF4-FFF2-40B4-BE49-F238E27FC236}">
                  <a16:creationId xmlns:a16="http://schemas.microsoft.com/office/drawing/2014/main" id="{1600B347-FEA8-4875-9504-0D8945A4568C}"/>
                </a:ext>
              </a:extLst>
            </p:cNvPr>
            <p:cNvCxnSpPr>
              <a:stCxn id="119" idx="4"/>
              <a:endCxn id="117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CDD17B6B-43EF-4CE4-AFE7-91D5703B37F1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140" name="直线连接符 70">
              <a:extLst>
                <a:ext uri="{FF2B5EF4-FFF2-40B4-BE49-F238E27FC236}">
                  <a16:creationId xmlns:a16="http://schemas.microsoft.com/office/drawing/2014/main" id="{F1923B82-155B-423D-BA60-5A1966CD469D}"/>
                </a:ext>
              </a:extLst>
            </p:cNvPr>
            <p:cNvCxnSpPr>
              <a:stCxn id="119" idx="5"/>
              <a:endCxn id="124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75">
              <a:extLst>
                <a:ext uri="{FF2B5EF4-FFF2-40B4-BE49-F238E27FC236}">
                  <a16:creationId xmlns:a16="http://schemas.microsoft.com/office/drawing/2014/main" id="{5921C9BD-4644-4798-AB93-705986E82E76}"/>
                </a:ext>
              </a:extLst>
            </p:cNvPr>
            <p:cNvCxnSpPr>
              <a:stCxn id="124" idx="7"/>
              <a:endCxn id="122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连接符 78">
              <a:extLst>
                <a:ext uri="{FF2B5EF4-FFF2-40B4-BE49-F238E27FC236}">
                  <a16:creationId xmlns:a16="http://schemas.microsoft.com/office/drawing/2014/main" id="{EBFBA7DA-23A2-4397-988A-988300D7ACAE}"/>
                </a:ext>
              </a:extLst>
            </p:cNvPr>
            <p:cNvCxnSpPr>
              <a:stCxn id="124" idx="6"/>
              <a:endCxn id="118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84">
              <a:extLst>
                <a:ext uri="{FF2B5EF4-FFF2-40B4-BE49-F238E27FC236}">
                  <a16:creationId xmlns:a16="http://schemas.microsoft.com/office/drawing/2014/main" id="{5DA541FE-2738-4B6E-A199-D74F648F43A2}"/>
                </a:ext>
              </a:extLst>
            </p:cNvPr>
            <p:cNvCxnSpPr>
              <a:stCxn id="117" idx="0"/>
              <a:endCxn id="124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91">
              <a:extLst>
                <a:ext uri="{FF2B5EF4-FFF2-40B4-BE49-F238E27FC236}">
                  <a16:creationId xmlns:a16="http://schemas.microsoft.com/office/drawing/2014/main" id="{1C13503B-183C-4CB6-9475-8272A0BCCD37}"/>
                </a:ext>
              </a:extLst>
            </p:cNvPr>
            <p:cNvCxnSpPr>
              <a:stCxn id="117" idx="6"/>
              <a:endCxn id="123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B76CB6C-2907-4993-9341-B7D750B33331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DCFCE9A3-1713-4101-A3D8-F5DEF07E61CB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86EA7990-9A48-4FCC-A7A1-D4103712AAA4}"/>
              </a:ext>
            </a:extLst>
          </p:cNvPr>
          <p:cNvSpPr/>
          <p:nvPr/>
        </p:nvSpPr>
        <p:spPr>
          <a:xfrm>
            <a:off x="8378698" y="5350570"/>
            <a:ext cx="703384" cy="9144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F6D3C05-5E59-4286-8EE5-5EC2016CD646}"/>
              </a:ext>
            </a:extLst>
          </p:cNvPr>
          <p:cNvCxnSpPr/>
          <p:nvPr/>
        </p:nvCxnSpPr>
        <p:spPr>
          <a:xfrm>
            <a:off x="8378698" y="5667498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3152801F-3298-4D88-9B37-8E436B036630}"/>
              </a:ext>
            </a:extLst>
          </p:cNvPr>
          <p:cNvCxnSpPr/>
          <p:nvPr/>
        </p:nvCxnSpPr>
        <p:spPr>
          <a:xfrm>
            <a:off x="8378698" y="5960868"/>
            <a:ext cx="7033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AA97D02-D39C-472B-B2F3-EB8F4329A4A1}"/>
              </a:ext>
            </a:extLst>
          </p:cNvPr>
          <p:cNvSpPr txBox="1"/>
          <p:nvPr/>
        </p:nvSpPr>
        <p:spPr>
          <a:xfrm>
            <a:off x="8585959" y="569778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3A43D53-AF60-4C22-9EA2-66889D28DD2D}"/>
              </a:ext>
            </a:extLst>
          </p:cNvPr>
          <p:cNvSpPr txBox="1"/>
          <p:nvPr/>
        </p:nvSpPr>
        <p:spPr>
          <a:xfrm>
            <a:off x="8282619" y="6012732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*next =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71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DAAA57-F834-4C51-B4A4-10D57061CF78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38F6C545-6507-4DBD-989F-CE1E19C58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705F32-2714-44DF-9EEA-EA066A0E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FA86D2-6BD1-407E-83D6-23CFB014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52050F-ED78-4615-8372-A63D07227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C53F3382-45EE-41A6-8589-1CEF6FC85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8.5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1444F3E-D46F-4FB1-A8A6-09B996B9D2EE}"/>
              </a:ext>
            </a:extLst>
          </p:cNvPr>
          <p:cNvSpPr txBox="1"/>
          <p:nvPr/>
        </p:nvSpPr>
        <p:spPr>
          <a:xfrm>
            <a:off x="5084946" y="93296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 用 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5C1955-4EFE-4EC8-8D5A-0840E4D5D70C}"/>
              </a:ext>
            </a:extLst>
          </p:cNvPr>
          <p:cNvSpPr txBox="1"/>
          <p:nvPr/>
        </p:nvSpPr>
        <p:spPr>
          <a:xfrm>
            <a:off x="848374" y="1799710"/>
            <a:ext cx="1367682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什么是共用体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4433B2-7CCF-4E28-87A7-53BD9FC07FB9}"/>
              </a:ext>
            </a:extLst>
          </p:cNvPr>
          <p:cNvSpPr txBox="1"/>
          <p:nvPr/>
        </p:nvSpPr>
        <p:spPr>
          <a:xfrm>
            <a:off x="1226321" y="2322100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多种不同的变量共用同一段内存的结构，称为共用体类型的结构。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1CF141-4ADB-4A34-9800-A30C31F1FDCE}"/>
              </a:ext>
            </a:extLst>
          </p:cNvPr>
          <p:cNvSpPr/>
          <p:nvPr/>
        </p:nvSpPr>
        <p:spPr>
          <a:xfrm>
            <a:off x="1819279" y="310861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79F813-210C-4082-97FF-60C1A8D3A397}"/>
              </a:ext>
            </a:extLst>
          </p:cNvPr>
          <p:cNvSpPr/>
          <p:nvPr/>
        </p:nvSpPr>
        <p:spPr>
          <a:xfrm>
            <a:off x="2216056" y="3109130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976E3A-8C16-41EF-A6EE-D0B29E2B6C9A}"/>
              </a:ext>
            </a:extLst>
          </p:cNvPr>
          <p:cNvSpPr/>
          <p:nvPr/>
        </p:nvSpPr>
        <p:spPr>
          <a:xfrm>
            <a:off x="2612833" y="310964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36E9F7-132D-499C-850A-A7F99AF0B104}"/>
              </a:ext>
            </a:extLst>
          </p:cNvPr>
          <p:cNvSpPr/>
          <p:nvPr/>
        </p:nvSpPr>
        <p:spPr>
          <a:xfrm>
            <a:off x="3009610" y="3108255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53">
            <a:extLst>
              <a:ext uri="{FF2B5EF4-FFF2-40B4-BE49-F238E27FC236}">
                <a16:creationId xmlns:a16="http://schemas.microsoft.com/office/drawing/2014/main" id="{2136F9BC-C990-4CB8-9DB2-F593C54DEED5}"/>
              </a:ext>
            </a:extLst>
          </p:cNvPr>
          <p:cNvSpPr txBox="1"/>
          <p:nvPr/>
        </p:nvSpPr>
        <p:spPr>
          <a:xfrm>
            <a:off x="2116251" y="293890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53">
            <a:extLst>
              <a:ext uri="{FF2B5EF4-FFF2-40B4-BE49-F238E27FC236}">
                <a16:creationId xmlns:a16="http://schemas.microsoft.com/office/drawing/2014/main" id="{86366AD4-B0B2-4268-89F8-2DC3C41D1E78}"/>
              </a:ext>
            </a:extLst>
          </p:cNvPr>
          <p:cNvSpPr txBox="1"/>
          <p:nvPr/>
        </p:nvSpPr>
        <p:spPr>
          <a:xfrm>
            <a:off x="2517536" y="293890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53">
            <a:extLst>
              <a:ext uri="{FF2B5EF4-FFF2-40B4-BE49-F238E27FC236}">
                <a16:creationId xmlns:a16="http://schemas.microsoft.com/office/drawing/2014/main" id="{1DA1EB01-F6C0-4A7B-9DAF-06F5DD819E18}"/>
              </a:ext>
            </a:extLst>
          </p:cNvPr>
          <p:cNvSpPr txBox="1"/>
          <p:nvPr/>
        </p:nvSpPr>
        <p:spPr>
          <a:xfrm>
            <a:off x="2918821" y="293890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3">
            <a:extLst>
              <a:ext uri="{FF2B5EF4-FFF2-40B4-BE49-F238E27FC236}">
                <a16:creationId xmlns:a16="http://schemas.microsoft.com/office/drawing/2014/main" id="{C078D45A-5DE8-4ADD-98C6-F1D3A0FC424F}"/>
              </a:ext>
            </a:extLst>
          </p:cNvPr>
          <p:cNvSpPr txBox="1"/>
          <p:nvPr/>
        </p:nvSpPr>
        <p:spPr>
          <a:xfrm>
            <a:off x="1736177" y="294128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1ED6D3-82FE-45EA-9867-5F727720C595}"/>
              </a:ext>
            </a:extLst>
          </p:cNvPr>
          <p:cNvSpPr txBox="1"/>
          <p:nvPr/>
        </p:nvSpPr>
        <p:spPr>
          <a:xfrm>
            <a:off x="3682456" y="3031051"/>
            <a:ext cx="685405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例如：在内存中开辟了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个字节的空间，可以用来存储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84A53A-16A2-44E6-B3BA-2A8D07AA8215}"/>
              </a:ext>
            </a:extLst>
          </p:cNvPr>
          <p:cNvSpPr txBox="1"/>
          <p:nvPr/>
        </p:nvSpPr>
        <p:spPr>
          <a:xfrm>
            <a:off x="1246422" y="3645952"/>
            <a:ext cx="10742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构建一种数据类型，使得开辟的空间可以存放几种不同类型的数据，但在使用的一瞬间只能存放一个数据，而不是同时存放多个数据。</a:t>
            </a:r>
          </a:p>
        </p:txBody>
      </p:sp>
      <p:grpSp>
        <p:nvGrpSpPr>
          <p:cNvPr id="36" name="组 118">
            <a:extLst>
              <a:ext uri="{FF2B5EF4-FFF2-40B4-BE49-F238E27FC236}">
                <a16:creationId xmlns:a16="http://schemas.microsoft.com/office/drawing/2014/main" id="{D401C4FA-6A8F-4992-A45A-628EAF3349AC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19AAFB9-6585-429E-BA12-FA78E18655A3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FE1A53A4-738C-4AD3-AE6C-9E14E09FA100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2107D8E-A3CC-4F9A-A8B3-568ECB2F2990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09194FD-8BB8-4BEA-B235-A1A597FF207F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2D8D8C1-C9DF-4181-8923-CF9CF0AEB1D7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0D639D3-A3E2-475B-943C-EE9A27FC0871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7B9B80F-FF91-485F-BACB-6E4816EBC4F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AD7A9D9-074C-4E92-AAA6-1CEF558513B1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1694E7D-8412-4364-A3FA-9D3A90E3B7D9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48C494C-BCF3-47BE-8359-E32CF2CCF501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538E523-E3C7-42ED-96DD-16941A299E21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C4065E6-A184-4EBA-B6F6-30B9BFC4695E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9" name="直线连接符 16">
              <a:extLst>
                <a:ext uri="{FF2B5EF4-FFF2-40B4-BE49-F238E27FC236}">
                  <a16:creationId xmlns:a16="http://schemas.microsoft.com/office/drawing/2014/main" id="{4BBF0E28-7AF9-4CEF-AD1C-1928B4A531F9}"/>
                </a:ext>
              </a:extLst>
            </p:cNvPr>
            <p:cNvCxnSpPr>
              <a:stCxn id="37" idx="5"/>
              <a:endCxn id="42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17">
              <a:extLst>
                <a:ext uri="{FF2B5EF4-FFF2-40B4-BE49-F238E27FC236}">
                  <a16:creationId xmlns:a16="http://schemas.microsoft.com/office/drawing/2014/main" id="{96DB122E-2E5B-4773-8D4A-2FE8CCECC7BA}"/>
                </a:ext>
              </a:extLst>
            </p:cNvPr>
            <p:cNvCxnSpPr>
              <a:stCxn id="39" idx="7"/>
              <a:endCxn id="42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21">
              <a:extLst>
                <a:ext uri="{FF2B5EF4-FFF2-40B4-BE49-F238E27FC236}">
                  <a16:creationId xmlns:a16="http://schemas.microsoft.com/office/drawing/2014/main" id="{6C631509-CAEA-420C-9BC2-F649C37804F2}"/>
                </a:ext>
              </a:extLst>
            </p:cNvPr>
            <p:cNvCxnSpPr>
              <a:stCxn id="44" idx="7"/>
              <a:endCxn id="42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28">
              <a:extLst>
                <a:ext uri="{FF2B5EF4-FFF2-40B4-BE49-F238E27FC236}">
                  <a16:creationId xmlns:a16="http://schemas.microsoft.com/office/drawing/2014/main" id="{903F3DB7-DBA5-44BA-AAE1-65F8957B754B}"/>
                </a:ext>
              </a:extLst>
            </p:cNvPr>
            <p:cNvCxnSpPr>
              <a:stCxn id="38" idx="7"/>
              <a:endCxn id="39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43">
              <a:extLst>
                <a:ext uri="{FF2B5EF4-FFF2-40B4-BE49-F238E27FC236}">
                  <a16:creationId xmlns:a16="http://schemas.microsoft.com/office/drawing/2014/main" id="{B06B68E5-9D26-41CE-9FC1-82AD56C9358D}"/>
                </a:ext>
              </a:extLst>
            </p:cNvPr>
            <p:cNvCxnSpPr>
              <a:stCxn id="40" idx="7"/>
              <a:endCxn id="37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47">
              <a:extLst>
                <a:ext uri="{FF2B5EF4-FFF2-40B4-BE49-F238E27FC236}">
                  <a16:creationId xmlns:a16="http://schemas.microsoft.com/office/drawing/2014/main" id="{10442273-BFBB-4DB4-86EB-19A6BA940E1A}"/>
                </a:ext>
              </a:extLst>
            </p:cNvPr>
            <p:cNvCxnSpPr>
              <a:stCxn id="43" idx="0"/>
              <a:endCxn id="37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0">
              <a:extLst>
                <a:ext uri="{FF2B5EF4-FFF2-40B4-BE49-F238E27FC236}">
                  <a16:creationId xmlns:a16="http://schemas.microsoft.com/office/drawing/2014/main" id="{8F631999-C928-41F8-A185-C6318CD6F2D1}"/>
                </a:ext>
              </a:extLst>
            </p:cNvPr>
            <p:cNvCxnSpPr>
              <a:stCxn id="42" idx="2"/>
              <a:endCxn id="43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4">
              <a:extLst>
                <a:ext uri="{FF2B5EF4-FFF2-40B4-BE49-F238E27FC236}">
                  <a16:creationId xmlns:a16="http://schemas.microsoft.com/office/drawing/2014/main" id="{36B53E67-215F-440D-A04F-75805958E6FC}"/>
                </a:ext>
              </a:extLst>
            </p:cNvPr>
            <p:cNvCxnSpPr>
              <a:stCxn id="43" idx="4"/>
              <a:endCxn id="39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7">
              <a:extLst>
                <a:ext uri="{FF2B5EF4-FFF2-40B4-BE49-F238E27FC236}">
                  <a16:creationId xmlns:a16="http://schemas.microsoft.com/office/drawing/2014/main" id="{B96A470C-0DE1-4900-B1EA-F34CEAE50ED8}"/>
                </a:ext>
              </a:extLst>
            </p:cNvPr>
            <p:cNvCxnSpPr>
              <a:stCxn id="39" idx="5"/>
              <a:endCxn id="44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60">
              <a:extLst>
                <a:ext uri="{FF2B5EF4-FFF2-40B4-BE49-F238E27FC236}">
                  <a16:creationId xmlns:a16="http://schemas.microsoft.com/office/drawing/2014/main" id="{9B8086EF-8A3C-44F3-80E4-DCC545FF88A0}"/>
                </a:ext>
              </a:extLst>
            </p:cNvPr>
            <p:cNvCxnSpPr>
              <a:stCxn id="40" idx="7"/>
              <a:endCxn id="43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63">
              <a:extLst>
                <a:ext uri="{FF2B5EF4-FFF2-40B4-BE49-F238E27FC236}">
                  <a16:creationId xmlns:a16="http://schemas.microsoft.com/office/drawing/2014/main" id="{C6D7995B-8691-4395-A20F-D946B5586A96}"/>
                </a:ext>
              </a:extLst>
            </p:cNvPr>
            <p:cNvCxnSpPr>
              <a:stCxn id="40" idx="4"/>
              <a:endCxn id="38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38DED1F-2848-469F-B34E-7723E3AAB91A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1" name="直线连接符 70">
              <a:extLst>
                <a:ext uri="{FF2B5EF4-FFF2-40B4-BE49-F238E27FC236}">
                  <a16:creationId xmlns:a16="http://schemas.microsoft.com/office/drawing/2014/main" id="{2F98FCC0-9513-412C-93BA-752D724B666A}"/>
                </a:ext>
              </a:extLst>
            </p:cNvPr>
            <p:cNvCxnSpPr>
              <a:stCxn id="40" idx="5"/>
              <a:endCxn id="45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75">
              <a:extLst>
                <a:ext uri="{FF2B5EF4-FFF2-40B4-BE49-F238E27FC236}">
                  <a16:creationId xmlns:a16="http://schemas.microsoft.com/office/drawing/2014/main" id="{31062B9B-C1BA-4726-A0F0-0D0190A10844}"/>
                </a:ext>
              </a:extLst>
            </p:cNvPr>
            <p:cNvCxnSpPr>
              <a:stCxn id="45" idx="7"/>
              <a:endCxn id="43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78">
              <a:extLst>
                <a:ext uri="{FF2B5EF4-FFF2-40B4-BE49-F238E27FC236}">
                  <a16:creationId xmlns:a16="http://schemas.microsoft.com/office/drawing/2014/main" id="{E0A827D8-A595-4106-A407-7D49F7203FE1}"/>
                </a:ext>
              </a:extLst>
            </p:cNvPr>
            <p:cNvCxnSpPr>
              <a:stCxn id="45" idx="6"/>
              <a:endCxn id="39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84">
              <a:extLst>
                <a:ext uri="{FF2B5EF4-FFF2-40B4-BE49-F238E27FC236}">
                  <a16:creationId xmlns:a16="http://schemas.microsoft.com/office/drawing/2014/main" id="{B18C3110-4939-4269-ACE0-AA3348ACF355}"/>
                </a:ext>
              </a:extLst>
            </p:cNvPr>
            <p:cNvCxnSpPr>
              <a:stCxn id="38" idx="0"/>
              <a:endCxn id="45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91">
              <a:extLst>
                <a:ext uri="{FF2B5EF4-FFF2-40B4-BE49-F238E27FC236}">
                  <a16:creationId xmlns:a16="http://schemas.microsoft.com/office/drawing/2014/main" id="{02999541-8D3E-454A-91C1-5D8D034A25F5}"/>
                </a:ext>
              </a:extLst>
            </p:cNvPr>
            <p:cNvCxnSpPr>
              <a:stCxn id="38" idx="6"/>
              <a:endCxn id="44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9018230-4CE5-4278-9395-3C2D016485CC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8893060-7C03-49A7-B929-94DD5BD6A520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A9B8259D-B34F-40FD-B4FE-C1F1567136BE}"/>
              </a:ext>
            </a:extLst>
          </p:cNvPr>
          <p:cNvSpPr txBox="1"/>
          <p:nvPr/>
        </p:nvSpPr>
        <p:spPr>
          <a:xfrm>
            <a:off x="955011" y="4354777"/>
            <a:ext cx="1441420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创建共用体类型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C966765-0CF1-4000-8AFD-A912DD365A8D}"/>
              </a:ext>
            </a:extLst>
          </p:cNvPr>
          <p:cNvSpPr txBox="1"/>
          <p:nvPr/>
        </p:nvSpPr>
        <p:spPr>
          <a:xfrm>
            <a:off x="1842814" y="4866244"/>
            <a:ext cx="1808508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共用体名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E7FCF7C-B052-42CF-B0F1-50EE1B82C498}"/>
              </a:ext>
            </a:extLst>
          </p:cNvPr>
          <p:cNvSpPr txBox="1"/>
          <p:nvPr/>
        </p:nvSpPr>
        <p:spPr>
          <a:xfrm>
            <a:off x="4171475" y="4353031"/>
            <a:ext cx="1980029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定义共用体变量的方法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FB4B810-3080-4A2F-87B8-CC73FF458462}"/>
              </a:ext>
            </a:extLst>
          </p:cNvPr>
          <p:cNvSpPr txBox="1"/>
          <p:nvPr/>
        </p:nvSpPr>
        <p:spPr>
          <a:xfrm>
            <a:off x="8686922" y="4860702"/>
            <a:ext cx="1790875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共用体名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变量名表列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955DD16-A152-41E0-9A2C-BD4CEA5D22D6}"/>
              </a:ext>
            </a:extLst>
          </p:cNvPr>
          <p:cNvSpPr txBox="1"/>
          <p:nvPr/>
        </p:nvSpPr>
        <p:spPr>
          <a:xfrm>
            <a:off x="4571981" y="5394867"/>
            <a:ext cx="2040943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共用体名 变量名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85D0631-4111-4667-BDDA-EF47BAE1D68B}"/>
              </a:ext>
            </a:extLst>
          </p:cNvPr>
          <p:cNvSpPr txBox="1"/>
          <p:nvPr/>
        </p:nvSpPr>
        <p:spPr>
          <a:xfrm>
            <a:off x="4083295" y="4843691"/>
            <a:ext cx="3701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、在定义之前已经创建好共用体类型的时：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567B1A4-71A3-4101-8D86-B6A3BC98F2DC}"/>
              </a:ext>
            </a:extLst>
          </p:cNvPr>
          <p:cNvSpPr txBox="1"/>
          <p:nvPr/>
        </p:nvSpPr>
        <p:spPr>
          <a:xfrm>
            <a:off x="8216922" y="4835510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E5B8CD2-C7CE-4270-9726-D1BD88913679}"/>
              </a:ext>
            </a:extLst>
          </p:cNvPr>
          <p:cNvSpPr txBox="1"/>
          <p:nvPr/>
        </p:nvSpPr>
        <p:spPr>
          <a:xfrm>
            <a:off x="4171475" y="6335207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结构体变量所占内存大小是成员中占内存最大的那一个。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70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628B47-084F-4135-A528-A3202DCA1B7C}"/>
              </a:ext>
            </a:extLst>
          </p:cNvPr>
          <p:cNvSpPr txBox="1"/>
          <p:nvPr/>
        </p:nvSpPr>
        <p:spPr>
          <a:xfrm>
            <a:off x="1663729" y="1310180"/>
            <a:ext cx="2032929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共用体变量的使用方法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5DB7F6-A339-4E4E-B349-606571EAD28D}"/>
              </a:ext>
            </a:extLst>
          </p:cNvPr>
          <p:cNvSpPr txBox="1"/>
          <p:nvPr/>
        </p:nvSpPr>
        <p:spPr>
          <a:xfrm>
            <a:off x="3878986" y="1310179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注：使用共用体变量之前需要定义。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EE9E9C-37F2-44E5-A515-6CAE97C968B9}"/>
              </a:ext>
            </a:extLst>
          </p:cNvPr>
          <p:cNvSpPr txBox="1"/>
          <p:nvPr/>
        </p:nvSpPr>
        <p:spPr>
          <a:xfrm>
            <a:off x="2229940" y="1881733"/>
            <a:ext cx="3711272" cy="1346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例如：定义了共用体变量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引用共用体变量中的整型变量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x.b 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引用共用体变量中的字符变量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x.c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引用共用体变量中的浮点型变量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912089-CEBC-4469-9DB3-9C61B89B6D77}"/>
              </a:ext>
            </a:extLst>
          </p:cNvPr>
          <p:cNvSpPr txBox="1"/>
          <p:nvPr/>
        </p:nvSpPr>
        <p:spPr>
          <a:xfrm>
            <a:off x="1958070" y="3338527"/>
            <a:ext cx="6933308" cy="1670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）共用体初始化时，只能存储一个数据，不能同时存储多个数据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）对共用体变量非同时的赋多次值，则共用体变量中的数据是最近一次赋值的数据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）共用体的成员都使用相同的地址。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）同类型的共用体变量可以互相赋值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x</a:t>
            </a:r>
          </a:p>
        </p:txBody>
      </p:sp>
      <p:grpSp>
        <p:nvGrpSpPr>
          <p:cNvPr id="7" name="组 118">
            <a:extLst>
              <a:ext uri="{FF2B5EF4-FFF2-40B4-BE49-F238E27FC236}">
                <a16:creationId xmlns:a16="http://schemas.microsoft.com/office/drawing/2014/main" id="{2D190D01-6943-48DB-A87F-A69272AEC71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38C979-F263-464A-8CF1-70ADF0E6FD90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D4D42A6-5762-4678-90B9-107326CE04B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5BFED2B-E3E0-4ADE-807D-EB16D5871D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72828B0-6EBB-4A2A-A550-50291A63E7B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5867A0-2D0D-45E2-B4FA-F3698F815BD4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351DD4D-DF16-4A46-A4DB-F4973A4DF8D4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E0A1572-2885-4E78-B430-33BD9DFE465F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7EAF91F-BFC1-40C0-A0A9-752186A21BEA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5FAA67B-0551-437B-BB70-3847303328AF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DA43001-2417-42C3-91AC-23E3DA6C3A93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8E2D2AE-070C-4F80-AB09-798ACEEEF5DE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B960E03-8531-46A6-94DC-F5015A4D7EC5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0" name="直线连接符 16">
              <a:extLst>
                <a:ext uri="{FF2B5EF4-FFF2-40B4-BE49-F238E27FC236}">
                  <a16:creationId xmlns:a16="http://schemas.microsoft.com/office/drawing/2014/main" id="{41B00FD4-3660-4A33-81DA-2135F10B162B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7">
              <a:extLst>
                <a:ext uri="{FF2B5EF4-FFF2-40B4-BE49-F238E27FC236}">
                  <a16:creationId xmlns:a16="http://schemas.microsoft.com/office/drawing/2014/main" id="{5DFE5305-01C9-44E3-9882-6C4189E25934}"/>
                </a:ext>
              </a:extLst>
            </p:cNvPr>
            <p:cNvCxnSpPr>
              <a:stCxn id="10" idx="7"/>
              <a:endCxn id="1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C0C09EB9-AED3-4663-97D0-1EA1BD72A73D}"/>
                </a:ext>
              </a:extLst>
            </p:cNvPr>
            <p:cNvCxnSpPr>
              <a:stCxn id="15" idx="7"/>
              <a:endCxn id="1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8">
              <a:extLst>
                <a:ext uri="{FF2B5EF4-FFF2-40B4-BE49-F238E27FC236}">
                  <a16:creationId xmlns:a16="http://schemas.microsoft.com/office/drawing/2014/main" id="{C31A9BAF-32C5-4E54-8028-032E38816A66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43">
              <a:extLst>
                <a:ext uri="{FF2B5EF4-FFF2-40B4-BE49-F238E27FC236}">
                  <a16:creationId xmlns:a16="http://schemas.microsoft.com/office/drawing/2014/main" id="{C4F26638-442F-432D-A0A8-AE38A2ABA952}"/>
                </a:ext>
              </a:extLst>
            </p:cNvPr>
            <p:cNvCxnSpPr>
              <a:stCxn id="11" idx="7"/>
              <a:endCxn id="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47">
              <a:extLst>
                <a:ext uri="{FF2B5EF4-FFF2-40B4-BE49-F238E27FC236}">
                  <a16:creationId xmlns:a16="http://schemas.microsoft.com/office/drawing/2014/main" id="{DC3CD14E-E328-4CCC-B739-5A6AAD25EDED}"/>
                </a:ext>
              </a:extLst>
            </p:cNvPr>
            <p:cNvCxnSpPr>
              <a:stCxn id="14" idx="0"/>
              <a:endCxn id="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50">
              <a:extLst>
                <a:ext uri="{FF2B5EF4-FFF2-40B4-BE49-F238E27FC236}">
                  <a16:creationId xmlns:a16="http://schemas.microsoft.com/office/drawing/2014/main" id="{64787BB8-B3AA-4AC5-AF65-2F0FAB0A9FC0}"/>
                </a:ext>
              </a:extLst>
            </p:cNvPr>
            <p:cNvCxnSpPr>
              <a:stCxn id="13" idx="2"/>
              <a:endCxn id="1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54">
              <a:extLst>
                <a:ext uri="{FF2B5EF4-FFF2-40B4-BE49-F238E27FC236}">
                  <a16:creationId xmlns:a16="http://schemas.microsoft.com/office/drawing/2014/main" id="{E3F0EAE5-7CD7-4A0E-9E2C-532B0588C839}"/>
                </a:ext>
              </a:extLst>
            </p:cNvPr>
            <p:cNvCxnSpPr>
              <a:stCxn id="14" idx="4"/>
              <a:endCxn id="1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7">
              <a:extLst>
                <a:ext uri="{FF2B5EF4-FFF2-40B4-BE49-F238E27FC236}">
                  <a16:creationId xmlns:a16="http://schemas.microsoft.com/office/drawing/2014/main" id="{A8B9178F-15AD-4418-B592-4FFC26A0C3EE}"/>
                </a:ext>
              </a:extLst>
            </p:cNvPr>
            <p:cNvCxnSpPr>
              <a:stCxn id="10" idx="5"/>
              <a:endCxn id="1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9A801958-747D-42A3-9162-0B437746EA54}"/>
                </a:ext>
              </a:extLst>
            </p:cNvPr>
            <p:cNvCxnSpPr>
              <a:stCxn id="11" idx="7"/>
              <a:endCxn id="1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3">
              <a:extLst>
                <a:ext uri="{FF2B5EF4-FFF2-40B4-BE49-F238E27FC236}">
                  <a16:creationId xmlns:a16="http://schemas.microsoft.com/office/drawing/2014/main" id="{DE73E7EA-BE48-4AD9-87FF-D7262F30CC63}"/>
                </a:ext>
              </a:extLst>
            </p:cNvPr>
            <p:cNvCxnSpPr>
              <a:stCxn id="11" idx="4"/>
              <a:endCxn id="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EC21881-A5FA-4DB7-8FF6-F8D0FEBAE6DA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2" name="直线连接符 70">
              <a:extLst>
                <a:ext uri="{FF2B5EF4-FFF2-40B4-BE49-F238E27FC236}">
                  <a16:creationId xmlns:a16="http://schemas.microsoft.com/office/drawing/2014/main" id="{BD669A2B-890B-48C4-9B6F-80F1C0765BA7}"/>
                </a:ext>
              </a:extLst>
            </p:cNvPr>
            <p:cNvCxnSpPr>
              <a:stCxn id="11" idx="5"/>
              <a:endCxn id="1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5">
              <a:extLst>
                <a:ext uri="{FF2B5EF4-FFF2-40B4-BE49-F238E27FC236}">
                  <a16:creationId xmlns:a16="http://schemas.microsoft.com/office/drawing/2014/main" id="{AF37EF6D-2ADB-46DB-9880-7DD183AFD507}"/>
                </a:ext>
              </a:extLst>
            </p:cNvPr>
            <p:cNvCxnSpPr>
              <a:stCxn id="16" idx="7"/>
              <a:endCxn id="1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8">
              <a:extLst>
                <a:ext uri="{FF2B5EF4-FFF2-40B4-BE49-F238E27FC236}">
                  <a16:creationId xmlns:a16="http://schemas.microsoft.com/office/drawing/2014/main" id="{EDE104CC-1719-40A4-AD1A-46F38AF585CC}"/>
                </a:ext>
              </a:extLst>
            </p:cNvPr>
            <p:cNvCxnSpPr>
              <a:stCxn id="16" idx="6"/>
              <a:endCxn id="1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84">
              <a:extLst>
                <a:ext uri="{FF2B5EF4-FFF2-40B4-BE49-F238E27FC236}">
                  <a16:creationId xmlns:a16="http://schemas.microsoft.com/office/drawing/2014/main" id="{5906E2AD-E88E-4E26-8DF3-095C4A8E4463}"/>
                </a:ext>
              </a:extLst>
            </p:cNvPr>
            <p:cNvCxnSpPr>
              <a:stCxn id="9" idx="0"/>
              <a:endCxn id="1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91">
              <a:extLst>
                <a:ext uri="{FF2B5EF4-FFF2-40B4-BE49-F238E27FC236}">
                  <a16:creationId xmlns:a16="http://schemas.microsoft.com/office/drawing/2014/main" id="{E7EA9C75-E303-420C-AC61-257ED42D78C8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E76AF38-8491-470C-B358-544A2D570BC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0779345-7ACF-4E98-A241-57FB7727820F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64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29417CB-0E87-4FC5-96B4-52B263B9BF2E}"/>
              </a:ext>
            </a:extLst>
          </p:cNvPr>
          <p:cNvGrpSpPr/>
          <p:nvPr/>
        </p:nvGrpSpPr>
        <p:grpSpPr>
          <a:xfrm>
            <a:off x="4097134" y="504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37AE16F0-2B37-4E51-96D3-2E971100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69C661-698C-4B12-A0BE-0B5CD38EA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C90F39-3A8F-47C7-A8B4-D910E4B8E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BEDF019-B5A8-41FB-8090-FAEAE6165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A9BD2753-9736-49A1-B9A0-5E9156C7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8.6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3BCA1B6-94D9-43A9-99C0-5542E35794D1}"/>
              </a:ext>
            </a:extLst>
          </p:cNvPr>
          <p:cNvSpPr txBox="1"/>
          <p:nvPr/>
        </p:nvSpPr>
        <p:spPr>
          <a:xfrm>
            <a:off x="5811777" y="819963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 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B6085C-3462-4E6E-9AD9-29D44319EF80}"/>
              </a:ext>
            </a:extLst>
          </p:cNvPr>
          <p:cNvSpPr txBox="1"/>
          <p:nvPr/>
        </p:nvSpPr>
        <p:spPr>
          <a:xfrm>
            <a:off x="1514539" y="1830400"/>
            <a:ext cx="592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如果一个变量只有几种可能的值，则可以使用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的方法定义数据类型。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C86BF2-171F-460D-A83C-F1F1EF45447A}"/>
              </a:ext>
            </a:extLst>
          </p:cNvPr>
          <p:cNvSpPr txBox="1"/>
          <p:nvPr/>
        </p:nvSpPr>
        <p:spPr>
          <a:xfrm>
            <a:off x="1514539" y="2662264"/>
            <a:ext cx="718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枚举是将一个变量所有可能的值一一列举出来，对应的值只能是列举出来的值中的一个。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294C1F-71E3-4281-94C4-198F281C9EF5}"/>
              </a:ext>
            </a:extLst>
          </p:cNvPr>
          <p:cNvSpPr txBox="1"/>
          <p:nvPr/>
        </p:nvSpPr>
        <p:spPr>
          <a:xfrm>
            <a:off x="1272263" y="2314954"/>
            <a:ext cx="1188146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什么是枚举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38A295-2935-4CD0-BF79-979477EA1309}"/>
              </a:ext>
            </a:extLst>
          </p:cNvPr>
          <p:cNvSpPr txBox="1"/>
          <p:nvPr/>
        </p:nvSpPr>
        <p:spPr>
          <a:xfrm>
            <a:off x="1272263" y="3710438"/>
            <a:ext cx="1726755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如何构建枚举类型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94EA90-2BD6-4105-A9AC-05366195E351}"/>
              </a:ext>
            </a:extLst>
          </p:cNvPr>
          <p:cNvSpPr txBox="1"/>
          <p:nvPr/>
        </p:nvSpPr>
        <p:spPr>
          <a:xfrm>
            <a:off x="2013858" y="4225239"/>
            <a:ext cx="298831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枚举类型名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2,…,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n}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951072-0E69-47B0-86E6-75573089B309}"/>
              </a:ext>
            </a:extLst>
          </p:cNvPr>
          <p:cNvSpPr txBox="1"/>
          <p:nvPr/>
        </p:nvSpPr>
        <p:spPr>
          <a:xfrm>
            <a:off x="5478189" y="4225238"/>
            <a:ext cx="3112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cdk{jianzi,chui,baozi}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78CFB1-DA67-4FC4-8FE8-54DEEA47DEFE}"/>
              </a:ext>
            </a:extLst>
          </p:cNvPr>
          <p:cNvSpPr txBox="1"/>
          <p:nvPr/>
        </p:nvSpPr>
        <p:spPr>
          <a:xfrm>
            <a:off x="1514539" y="3186351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例如猜丁壳的游戏里面，只有剪子包子锤这三种。</a:t>
            </a:r>
          </a:p>
        </p:txBody>
      </p:sp>
      <p:grpSp>
        <p:nvGrpSpPr>
          <p:cNvPr id="16" name="组 118">
            <a:extLst>
              <a:ext uri="{FF2B5EF4-FFF2-40B4-BE49-F238E27FC236}">
                <a16:creationId xmlns:a16="http://schemas.microsoft.com/office/drawing/2014/main" id="{A205C3CC-32D7-4E25-9BE6-32F706642D15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B8FC110-CAB4-4571-9E5E-1BD94A52CE9E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B25B530-7A93-467C-B8FE-833A1392D15F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7CA0F82-22FF-4791-9BC6-63DE89F07A3B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935A4DA-C0A3-4A39-9010-8EDACDD9C6E1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452C74E-CE01-48B3-BFB0-93BD84AF2D47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FABF256-7C38-42E6-82AE-EC23EAE36F82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3B7D494-453E-4336-8617-0C00B2DEA1CC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FCCD849-FBC7-403C-84AF-8D175D4DD9B5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30961D3-A689-4F8C-BE29-CB9C3ED95861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EA57BDA-F0D7-4745-8F34-3C5D95EA883C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711963-956B-4157-AC2A-EFF2CA9DF29C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3994769-AADA-4828-AF0F-64CBFED522AF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9" name="直线连接符 16">
              <a:extLst>
                <a:ext uri="{FF2B5EF4-FFF2-40B4-BE49-F238E27FC236}">
                  <a16:creationId xmlns:a16="http://schemas.microsoft.com/office/drawing/2014/main" id="{EC1C5449-7DA0-4FD9-9B94-A22D66BF469E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17">
              <a:extLst>
                <a:ext uri="{FF2B5EF4-FFF2-40B4-BE49-F238E27FC236}">
                  <a16:creationId xmlns:a16="http://schemas.microsoft.com/office/drawing/2014/main" id="{E5891D69-AFC7-4902-996B-0335E23E7880}"/>
                </a:ext>
              </a:extLst>
            </p:cNvPr>
            <p:cNvCxnSpPr>
              <a:stCxn id="19" idx="7"/>
              <a:endCxn id="22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1">
              <a:extLst>
                <a:ext uri="{FF2B5EF4-FFF2-40B4-BE49-F238E27FC236}">
                  <a16:creationId xmlns:a16="http://schemas.microsoft.com/office/drawing/2014/main" id="{76595F1E-0EEF-4774-95F0-1476144FFD1A}"/>
                </a:ext>
              </a:extLst>
            </p:cNvPr>
            <p:cNvCxnSpPr>
              <a:stCxn id="24" idx="7"/>
              <a:endCxn id="22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8">
              <a:extLst>
                <a:ext uri="{FF2B5EF4-FFF2-40B4-BE49-F238E27FC236}">
                  <a16:creationId xmlns:a16="http://schemas.microsoft.com/office/drawing/2014/main" id="{277A6BC6-74AE-498F-9B14-F750B58A2A7E}"/>
                </a:ext>
              </a:extLst>
            </p:cNvPr>
            <p:cNvCxnSpPr>
              <a:stCxn id="18" idx="7"/>
              <a:endCxn id="19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43">
              <a:extLst>
                <a:ext uri="{FF2B5EF4-FFF2-40B4-BE49-F238E27FC236}">
                  <a16:creationId xmlns:a16="http://schemas.microsoft.com/office/drawing/2014/main" id="{220C1642-3E87-421A-B7D0-7136F7C58844}"/>
                </a:ext>
              </a:extLst>
            </p:cNvPr>
            <p:cNvCxnSpPr>
              <a:stCxn id="20" idx="7"/>
              <a:endCxn id="17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47">
              <a:extLst>
                <a:ext uri="{FF2B5EF4-FFF2-40B4-BE49-F238E27FC236}">
                  <a16:creationId xmlns:a16="http://schemas.microsoft.com/office/drawing/2014/main" id="{D5427B95-1A82-493D-8A77-B32ADBCA3E36}"/>
                </a:ext>
              </a:extLst>
            </p:cNvPr>
            <p:cNvCxnSpPr>
              <a:stCxn id="23" idx="0"/>
              <a:endCxn id="17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0">
              <a:extLst>
                <a:ext uri="{FF2B5EF4-FFF2-40B4-BE49-F238E27FC236}">
                  <a16:creationId xmlns:a16="http://schemas.microsoft.com/office/drawing/2014/main" id="{C33091D7-C17A-4C8F-B529-1E9A1CEB24AE}"/>
                </a:ext>
              </a:extLst>
            </p:cNvPr>
            <p:cNvCxnSpPr>
              <a:stCxn id="22" idx="2"/>
              <a:endCxn id="23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4">
              <a:extLst>
                <a:ext uri="{FF2B5EF4-FFF2-40B4-BE49-F238E27FC236}">
                  <a16:creationId xmlns:a16="http://schemas.microsoft.com/office/drawing/2014/main" id="{FB05EBEF-6167-4BDC-B35C-5320B3E099D8}"/>
                </a:ext>
              </a:extLst>
            </p:cNvPr>
            <p:cNvCxnSpPr>
              <a:stCxn id="23" idx="4"/>
              <a:endCxn id="19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57">
              <a:extLst>
                <a:ext uri="{FF2B5EF4-FFF2-40B4-BE49-F238E27FC236}">
                  <a16:creationId xmlns:a16="http://schemas.microsoft.com/office/drawing/2014/main" id="{094D240B-694C-454F-AF73-87E4F87D4771}"/>
                </a:ext>
              </a:extLst>
            </p:cNvPr>
            <p:cNvCxnSpPr>
              <a:stCxn id="19" idx="5"/>
              <a:endCxn id="24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60">
              <a:extLst>
                <a:ext uri="{FF2B5EF4-FFF2-40B4-BE49-F238E27FC236}">
                  <a16:creationId xmlns:a16="http://schemas.microsoft.com/office/drawing/2014/main" id="{1E3AB364-B639-4F01-98EC-47B3F382B94A}"/>
                </a:ext>
              </a:extLst>
            </p:cNvPr>
            <p:cNvCxnSpPr>
              <a:stCxn id="20" idx="7"/>
              <a:endCxn id="23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3">
              <a:extLst>
                <a:ext uri="{FF2B5EF4-FFF2-40B4-BE49-F238E27FC236}">
                  <a16:creationId xmlns:a16="http://schemas.microsoft.com/office/drawing/2014/main" id="{BA045CC6-14C0-479E-B416-14AAC7E74FEC}"/>
                </a:ext>
              </a:extLst>
            </p:cNvPr>
            <p:cNvCxnSpPr>
              <a:stCxn id="20" idx="4"/>
              <a:endCxn id="18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971EC35-FEB0-40A2-9817-A37CA19A2AD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1" name="直线连接符 70">
              <a:extLst>
                <a:ext uri="{FF2B5EF4-FFF2-40B4-BE49-F238E27FC236}">
                  <a16:creationId xmlns:a16="http://schemas.microsoft.com/office/drawing/2014/main" id="{94CE64F8-E0A6-4613-903B-A332CF35B979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5">
              <a:extLst>
                <a:ext uri="{FF2B5EF4-FFF2-40B4-BE49-F238E27FC236}">
                  <a16:creationId xmlns:a16="http://schemas.microsoft.com/office/drawing/2014/main" id="{B3AE5CD3-68DC-46F3-8451-DEFD4B2931E8}"/>
                </a:ext>
              </a:extLst>
            </p:cNvPr>
            <p:cNvCxnSpPr>
              <a:stCxn id="25" idx="7"/>
              <a:endCxn id="23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78">
              <a:extLst>
                <a:ext uri="{FF2B5EF4-FFF2-40B4-BE49-F238E27FC236}">
                  <a16:creationId xmlns:a16="http://schemas.microsoft.com/office/drawing/2014/main" id="{33517385-C4A2-4707-92CF-76426D128FDB}"/>
                </a:ext>
              </a:extLst>
            </p:cNvPr>
            <p:cNvCxnSpPr>
              <a:stCxn id="25" idx="6"/>
              <a:endCxn id="19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4">
              <a:extLst>
                <a:ext uri="{FF2B5EF4-FFF2-40B4-BE49-F238E27FC236}">
                  <a16:creationId xmlns:a16="http://schemas.microsoft.com/office/drawing/2014/main" id="{EE109775-AB44-4687-8EE8-7A2E408CD8D8}"/>
                </a:ext>
              </a:extLst>
            </p:cNvPr>
            <p:cNvCxnSpPr>
              <a:stCxn id="18" idx="0"/>
              <a:endCxn id="25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1">
              <a:extLst>
                <a:ext uri="{FF2B5EF4-FFF2-40B4-BE49-F238E27FC236}">
                  <a16:creationId xmlns:a16="http://schemas.microsoft.com/office/drawing/2014/main" id="{4C7A2C95-341E-4206-B41B-3DF29E540679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9709B9A-C6F9-45E6-9F85-D13B7C4807C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5877100-3F83-41D1-ABCF-A8E36ACF7AEE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DF8D3AEA-BFAD-40BC-AD5C-640063BBE210}"/>
              </a:ext>
            </a:extLst>
          </p:cNvPr>
          <p:cNvSpPr txBox="1"/>
          <p:nvPr/>
        </p:nvSpPr>
        <p:spPr>
          <a:xfrm>
            <a:off x="1272263" y="4740040"/>
            <a:ext cx="1367682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定义枚举变量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EFF0DBA-23B3-4545-98F8-7002621C65DA}"/>
              </a:ext>
            </a:extLst>
          </p:cNvPr>
          <p:cNvSpPr txBox="1"/>
          <p:nvPr/>
        </p:nvSpPr>
        <p:spPr>
          <a:xfrm>
            <a:off x="1956104" y="5292615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cdk a,b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821486-6103-4D7D-A2BA-DF965CC26541}"/>
              </a:ext>
            </a:extLst>
          </p:cNvPr>
          <p:cNvSpPr txBox="1"/>
          <p:nvPr/>
        </p:nvSpPr>
        <p:spPr>
          <a:xfrm>
            <a:off x="3581771" y="5292615"/>
            <a:ext cx="6020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cdk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类型的数据，且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的值只能是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jianzi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cuizi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baozi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E7A7BE-FEE9-4DBD-877D-14B524F79093}"/>
              </a:ext>
            </a:extLst>
          </p:cNvPr>
          <p:cNvSpPr txBox="1"/>
          <p:nvPr/>
        </p:nvSpPr>
        <p:spPr>
          <a:xfrm>
            <a:off x="1424254" y="5590779"/>
            <a:ext cx="9698809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其中枚举元素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(jianzi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baozi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chui)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都代表一个整数，默认按照顺序元素值为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，也可以人为修改元素值。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67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E14A37E-7F4B-4D69-9EB1-959FAFEB5D84}"/>
              </a:ext>
            </a:extLst>
          </p:cNvPr>
          <p:cNvGrpSpPr/>
          <p:nvPr/>
        </p:nvGrpSpPr>
        <p:grpSpPr>
          <a:xfrm>
            <a:off x="3378118" y="512125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FEA8F180-479D-47C7-91C8-6C8B26F11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AD0B51-4039-4120-8C8C-A2554A72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9335AF-AF37-4846-8FB1-DD8A31EBC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35F908-2986-4EA6-9939-58BDEC64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8B9D6D6F-1955-4B32-A2CF-9C56F828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8.7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A47236C-6F2D-45A1-A5C3-C7877761DB38}"/>
              </a:ext>
            </a:extLst>
          </p:cNvPr>
          <p:cNvSpPr txBox="1"/>
          <p:nvPr/>
        </p:nvSpPr>
        <p:spPr>
          <a:xfrm>
            <a:off x="5092761" y="827778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 换 类 型 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84F104-9ED7-4B2A-8067-272815786499}"/>
              </a:ext>
            </a:extLst>
          </p:cNvPr>
          <p:cNvSpPr txBox="1"/>
          <p:nvPr/>
        </p:nvSpPr>
        <p:spPr>
          <a:xfrm>
            <a:off x="1609969" y="1985109"/>
            <a:ext cx="371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将已有的类型名进行替换。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42ACC7-7A9D-47E1-84E1-BF38CBB5C077}"/>
              </a:ext>
            </a:extLst>
          </p:cNvPr>
          <p:cNvSpPr txBox="1"/>
          <p:nvPr/>
        </p:nvSpPr>
        <p:spPr>
          <a:xfrm>
            <a:off x="1658733" y="2522630"/>
            <a:ext cx="2101857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如何替换类型名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F234CF-712D-426C-91EE-92FA68243DD8}"/>
              </a:ext>
            </a:extLst>
          </p:cNvPr>
          <p:cNvSpPr txBox="1"/>
          <p:nvPr/>
        </p:nvSpPr>
        <p:spPr>
          <a:xfrm>
            <a:off x="1609969" y="3036920"/>
            <a:ext cx="6410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按定义变量的方式，将变量名替换为需要的类型名，并在最开头写上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05FC13-5624-46EC-91A1-F71170021FF3}"/>
              </a:ext>
            </a:extLst>
          </p:cNvPr>
          <p:cNvSpPr/>
          <p:nvPr/>
        </p:nvSpPr>
        <p:spPr>
          <a:xfrm>
            <a:off x="695568" y="3485881"/>
            <a:ext cx="95816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typedef int ii[100];			//int a[100];创建一个类型代表数组</a:t>
            </a:r>
          </a:p>
          <a:p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typedef char cc[30];			//char s[30];</a:t>
            </a:r>
          </a:p>
          <a:p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typedef char *zhi;			//char *p;</a:t>
            </a:r>
          </a:p>
          <a:p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ii a;</a:t>
            </a:r>
          </a:p>
          <a:p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cc s;</a:t>
            </a:r>
          </a:p>
          <a:p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zhi p;</a:t>
            </a:r>
          </a:p>
        </p:txBody>
      </p:sp>
      <p:grpSp>
        <p:nvGrpSpPr>
          <p:cNvPr id="14" name="组 118">
            <a:extLst>
              <a:ext uri="{FF2B5EF4-FFF2-40B4-BE49-F238E27FC236}">
                <a16:creationId xmlns:a16="http://schemas.microsoft.com/office/drawing/2014/main" id="{73E5A378-90E0-4E5D-89BA-E797C1636042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CD8E774-B855-4A1A-B90F-AD7CBECC4EC5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5011119-0838-4378-81CF-FB0D8D1806BB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8134C15-430B-40E7-9468-2681F4E800DD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72670B4-2C30-425D-B8A8-E1BDFC1819AB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F741BFA-DC16-4370-B950-D89E934E1CB0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87A5214-BC47-4B03-BDC6-55884EB8B3D1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9C50F3-38EE-41A3-9EC2-1BF5FA04033A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031509B-431F-47ED-A42E-E6111759BEC5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FE72C36-3DDA-4655-86C4-CE1C489431F8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7B2ED99-2549-4A11-83FF-A69CBC73693D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155FF5-8F6E-42B3-A859-ACEBDC58C3E4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96E7F8E-118A-4C47-9F8C-1A11D9DBB885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7" name="直线连接符 16">
              <a:extLst>
                <a:ext uri="{FF2B5EF4-FFF2-40B4-BE49-F238E27FC236}">
                  <a16:creationId xmlns:a16="http://schemas.microsoft.com/office/drawing/2014/main" id="{222288EA-318D-45AF-9E5C-5F8216211842}"/>
                </a:ext>
              </a:extLst>
            </p:cNvPr>
            <p:cNvCxnSpPr>
              <a:stCxn id="15" idx="5"/>
              <a:endCxn id="2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7">
              <a:extLst>
                <a:ext uri="{FF2B5EF4-FFF2-40B4-BE49-F238E27FC236}">
                  <a16:creationId xmlns:a16="http://schemas.microsoft.com/office/drawing/2014/main" id="{3A7E9C18-932F-4505-BED4-4A9F42954AA2}"/>
                </a:ext>
              </a:extLst>
            </p:cNvPr>
            <p:cNvCxnSpPr>
              <a:stCxn id="17" idx="7"/>
              <a:endCxn id="2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1">
              <a:extLst>
                <a:ext uri="{FF2B5EF4-FFF2-40B4-BE49-F238E27FC236}">
                  <a16:creationId xmlns:a16="http://schemas.microsoft.com/office/drawing/2014/main" id="{950130A5-1BF1-4827-80C8-5D38909D7760}"/>
                </a:ext>
              </a:extLst>
            </p:cNvPr>
            <p:cNvCxnSpPr>
              <a:stCxn id="22" idx="7"/>
              <a:endCxn id="2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8">
              <a:extLst>
                <a:ext uri="{FF2B5EF4-FFF2-40B4-BE49-F238E27FC236}">
                  <a16:creationId xmlns:a16="http://schemas.microsoft.com/office/drawing/2014/main" id="{A68F972B-D0D9-4257-A66F-B622C66F6B21}"/>
                </a:ext>
              </a:extLst>
            </p:cNvPr>
            <p:cNvCxnSpPr>
              <a:stCxn id="16" idx="7"/>
              <a:endCxn id="1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43">
              <a:extLst>
                <a:ext uri="{FF2B5EF4-FFF2-40B4-BE49-F238E27FC236}">
                  <a16:creationId xmlns:a16="http://schemas.microsoft.com/office/drawing/2014/main" id="{9ED60D76-AC84-4368-8A40-CD7DA0185A71}"/>
                </a:ext>
              </a:extLst>
            </p:cNvPr>
            <p:cNvCxnSpPr>
              <a:stCxn id="18" idx="7"/>
              <a:endCxn id="15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47">
              <a:extLst>
                <a:ext uri="{FF2B5EF4-FFF2-40B4-BE49-F238E27FC236}">
                  <a16:creationId xmlns:a16="http://schemas.microsoft.com/office/drawing/2014/main" id="{0DD5B2F2-06BE-4757-9885-143D85C9D27B}"/>
                </a:ext>
              </a:extLst>
            </p:cNvPr>
            <p:cNvCxnSpPr>
              <a:stCxn id="21" idx="0"/>
              <a:endCxn id="15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50">
              <a:extLst>
                <a:ext uri="{FF2B5EF4-FFF2-40B4-BE49-F238E27FC236}">
                  <a16:creationId xmlns:a16="http://schemas.microsoft.com/office/drawing/2014/main" id="{28080C1F-D6F2-437C-893F-F1A68B8E1F74}"/>
                </a:ext>
              </a:extLst>
            </p:cNvPr>
            <p:cNvCxnSpPr>
              <a:stCxn id="20" idx="2"/>
              <a:endCxn id="2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54">
              <a:extLst>
                <a:ext uri="{FF2B5EF4-FFF2-40B4-BE49-F238E27FC236}">
                  <a16:creationId xmlns:a16="http://schemas.microsoft.com/office/drawing/2014/main" id="{6551FA8C-F7F8-4626-B17E-585831DEA721}"/>
                </a:ext>
              </a:extLst>
            </p:cNvPr>
            <p:cNvCxnSpPr>
              <a:stCxn id="21" idx="4"/>
              <a:endCxn id="1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7">
              <a:extLst>
                <a:ext uri="{FF2B5EF4-FFF2-40B4-BE49-F238E27FC236}">
                  <a16:creationId xmlns:a16="http://schemas.microsoft.com/office/drawing/2014/main" id="{BE611065-4893-42B1-ADC1-D5AB61275195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3294B227-8F6E-4DE7-9BC3-17F6E82A7D44}"/>
                </a:ext>
              </a:extLst>
            </p:cNvPr>
            <p:cNvCxnSpPr>
              <a:stCxn id="18" idx="7"/>
              <a:endCxn id="2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3">
              <a:extLst>
                <a:ext uri="{FF2B5EF4-FFF2-40B4-BE49-F238E27FC236}">
                  <a16:creationId xmlns:a16="http://schemas.microsoft.com/office/drawing/2014/main" id="{4220D6D7-7138-4E4D-87A4-7D0BE5E348C1}"/>
                </a:ext>
              </a:extLst>
            </p:cNvPr>
            <p:cNvCxnSpPr>
              <a:stCxn id="18" idx="4"/>
              <a:endCxn id="1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C3543AD-B2DC-4428-A314-8531BEA5B7FE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9" name="直线连接符 70">
              <a:extLst>
                <a:ext uri="{FF2B5EF4-FFF2-40B4-BE49-F238E27FC236}">
                  <a16:creationId xmlns:a16="http://schemas.microsoft.com/office/drawing/2014/main" id="{994371B3-B177-4093-976B-E2124151B5FD}"/>
                </a:ext>
              </a:extLst>
            </p:cNvPr>
            <p:cNvCxnSpPr>
              <a:stCxn id="18" idx="5"/>
              <a:endCxn id="23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5">
              <a:extLst>
                <a:ext uri="{FF2B5EF4-FFF2-40B4-BE49-F238E27FC236}">
                  <a16:creationId xmlns:a16="http://schemas.microsoft.com/office/drawing/2014/main" id="{872136A1-83CB-46E3-8471-EABB16F39A91}"/>
                </a:ext>
              </a:extLst>
            </p:cNvPr>
            <p:cNvCxnSpPr>
              <a:stCxn id="23" idx="7"/>
              <a:endCxn id="2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>
              <a:extLst>
                <a:ext uri="{FF2B5EF4-FFF2-40B4-BE49-F238E27FC236}">
                  <a16:creationId xmlns:a16="http://schemas.microsoft.com/office/drawing/2014/main" id="{AC857752-9B98-499A-B110-A2D20239501B}"/>
                </a:ext>
              </a:extLst>
            </p:cNvPr>
            <p:cNvCxnSpPr>
              <a:stCxn id="23" idx="6"/>
              <a:endCxn id="1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84">
              <a:extLst>
                <a:ext uri="{FF2B5EF4-FFF2-40B4-BE49-F238E27FC236}">
                  <a16:creationId xmlns:a16="http://schemas.microsoft.com/office/drawing/2014/main" id="{605AFD79-2573-4496-96D5-1B25127DC834}"/>
                </a:ext>
              </a:extLst>
            </p:cNvPr>
            <p:cNvCxnSpPr>
              <a:stCxn id="16" idx="0"/>
              <a:endCxn id="23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1">
              <a:extLst>
                <a:ext uri="{FF2B5EF4-FFF2-40B4-BE49-F238E27FC236}">
                  <a16:creationId xmlns:a16="http://schemas.microsoft.com/office/drawing/2014/main" id="{C2087A2C-7B03-40B7-838C-27CC03F6ADE1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ED6ED43-7CC4-41C2-93E8-3B254122926C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0E2E5A3-9847-4AD1-9CA5-36C7FA84A4E2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64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7">
            <a:extLst>
              <a:ext uri="{FF2B5EF4-FFF2-40B4-BE49-F238E27FC236}">
                <a16:creationId xmlns:a16="http://schemas.microsoft.com/office/drawing/2014/main" id="{7C012033-3790-48DB-AFF3-CF5B1E5E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31D44EB1-9F19-43C4-8092-7548C4C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A8DA8FF6-6948-41A8-B077-D78D6915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89A20D6-04CD-46D2-9AF6-CF079634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D30F7CFC-1335-4C61-9953-DB51F75F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615CFF2E-B906-4E1C-914B-8824804C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">
            <a:extLst>
              <a:ext uri="{FF2B5EF4-FFF2-40B4-BE49-F238E27FC236}">
                <a16:creationId xmlns:a16="http://schemas.microsoft.com/office/drawing/2014/main" id="{5C177286-AD43-4747-9DD2-4F8DC65B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8FE073B2-205C-41A6-BC3E-FB6FC3D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6">
            <a:extLst>
              <a:ext uri="{FF2B5EF4-FFF2-40B4-BE49-F238E27FC236}">
                <a16:creationId xmlns:a16="http://schemas.microsoft.com/office/drawing/2014/main" id="{E54B5109-F07D-4D61-AB9E-D7C6D440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CEB6758-859D-413E-AAF7-F78B78E7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A41C505-D5FC-4666-9ABC-674AC60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9">
            <a:extLst>
              <a:ext uri="{FF2B5EF4-FFF2-40B4-BE49-F238E27FC236}">
                <a16:creationId xmlns:a16="http://schemas.microsoft.com/office/drawing/2014/main" id="{3159BBA9-C2A3-4A2C-B760-965066F6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id="{6A8A55C1-F48B-43E2-B45A-ABD592A3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A20F01B1-8550-4702-A736-09F5DC81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2">
            <a:extLst>
              <a:ext uri="{FF2B5EF4-FFF2-40B4-BE49-F238E27FC236}">
                <a16:creationId xmlns:a16="http://schemas.microsoft.com/office/drawing/2014/main" id="{6BF1B63E-9740-45C2-8BD5-EC74C4F0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25">
            <a:extLst>
              <a:ext uri="{FF2B5EF4-FFF2-40B4-BE49-F238E27FC236}">
                <a16:creationId xmlns:a16="http://schemas.microsoft.com/office/drawing/2014/main" id="{556A7D0B-1358-443E-B8D0-3C3C39C4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26">
            <a:extLst>
              <a:ext uri="{FF2B5EF4-FFF2-40B4-BE49-F238E27FC236}">
                <a16:creationId xmlns:a16="http://schemas.microsoft.com/office/drawing/2014/main" id="{77EAD152-6CCF-4E6F-9CC9-E9DFBC1A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2114826-DCC9-40F7-9165-DB0AB144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28">
            <a:extLst>
              <a:ext uri="{FF2B5EF4-FFF2-40B4-BE49-F238E27FC236}">
                <a16:creationId xmlns:a16="http://schemas.microsoft.com/office/drawing/2014/main" id="{BD6BB499-CC69-4F75-96F1-AB66E5CD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29">
            <a:extLst>
              <a:ext uri="{FF2B5EF4-FFF2-40B4-BE49-F238E27FC236}">
                <a16:creationId xmlns:a16="http://schemas.microsoft.com/office/drawing/2014/main" id="{7D8F41DA-8256-4A4F-BD57-FA1561D3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30">
            <a:extLst>
              <a:ext uri="{FF2B5EF4-FFF2-40B4-BE49-F238E27FC236}">
                <a16:creationId xmlns:a16="http://schemas.microsoft.com/office/drawing/2014/main" id="{32062ACA-2FCA-4103-85B3-F4366547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9F8CCB8-C778-484A-BE82-114EB9E6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6B1E0F22-1F54-42AF-8E4D-918EA97D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F943D897-8B2B-4D9D-BCA1-7B8A7FA2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B4C77427-BB33-47E7-9163-C43A783D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77A7B6D4-E866-4B36-9604-270F688E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77A14606-6655-4C09-B390-F74FA6F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37">
            <a:extLst>
              <a:ext uri="{FF2B5EF4-FFF2-40B4-BE49-F238E27FC236}">
                <a16:creationId xmlns:a16="http://schemas.microsoft.com/office/drawing/2014/main" id="{A618E34A-88CB-4C27-A1A9-F19E81BA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DEEC5BAB-FFD5-433A-A82D-27FC453B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30" y="1105535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3AD427-337E-4684-B2F3-67E5809B5636}"/>
              </a:ext>
            </a:extLst>
          </p:cNvPr>
          <p:cNvSpPr txBox="1"/>
          <p:nvPr/>
        </p:nvSpPr>
        <p:spPr>
          <a:xfrm>
            <a:off x="4337909" y="1013202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FFFF00"/>
                </a:solidFill>
              </a:rPr>
              <a:t>第八章 结构体和共用体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40FD49-29F5-4A6F-83A4-0214F8FD85AD}"/>
              </a:ext>
            </a:extLst>
          </p:cNvPr>
          <p:cNvSpPr/>
          <p:nvPr/>
        </p:nvSpPr>
        <p:spPr>
          <a:xfrm>
            <a:off x="3899935" y="2271832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结构体变量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57C0FA-3301-45F7-9320-624C62529D98}"/>
              </a:ext>
            </a:extLst>
          </p:cNvPr>
          <p:cNvSpPr/>
          <p:nvPr/>
        </p:nvSpPr>
        <p:spPr>
          <a:xfrm>
            <a:off x="3880529" y="2704989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结构体数组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5F379C-B951-4569-BA4C-3F516D0DB5DB}"/>
              </a:ext>
            </a:extLst>
          </p:cNvPr>
          <p:cNvSpPr/>
          <p:nvPr/>
        </p:nvSpPr>
        <p:spPr>
          <a:xfrm>
            <a:off x="3880529" y="3101165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结构体指针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 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8DAC599-83F5-4417-AE50-7CE42599EAFA}"/>
              </a:ext>
            </a:extLst>
          </p:cNvPr>
          <p:cNvSpPr/>
          <p:nvPr/>
        </p:nvSpPr>
        <p:spPr>
          <a:xfrm>
            <a:off x="3880529" y="3497341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按需分配的空间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CC4A07-0E67-4025-B588-96C593DEBF16}"/>
              </a:ext>
            </a:extLst>
          </p:cNvPr>
          <p:cNvSpPr/>
          <p:nvPr/>
        </p:nvSpPr>
        <p:spPr>
          <a:xfrm>
            <a:off x="3880529" y="389351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共 用 体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2DF352-04BB-42AF-9938-CBD57064564B}"/>
              </a:ext>
            </a:extLst>
          </p:cNvPr>
          <p:cNvSpPr/>
          <p:nvPr/>
        </p:nvSpPr>
        <p:spPr>
          <a:xfrm>
            <a:off x="3880529" y="4289693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枚 举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A85E80-0853-434E-B300-576CEB79A5E4}"/>
              </a:ext>
            </a:extLst>
          </p:cNvPr>
          <p:cNvSpPr/>
          <p:nvPr/>
        </p:nvSpPr>
        <p:spPr>
          <a:xfrm>
            <a:off x="3880529" y="4685869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替 换 类 型 名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52ED37-5C47-4960-A30E-CDD252CCF1D4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B23853AF-491D-4F67-A61D-9ACBA3731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2E5EA5-A542-4E07-801C-CB1D72CA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D9C797-B76F-47EA-8F28-827EF11B1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A64912-4747-4FA1-A744-20FBA9C2E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AD1C487C-467D-45DC-B5C9-CB1D64C4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8.1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7B037D-FC5A-407D-8A87-C9982B660C55}"/>
              </a:ext>
            </a:extLst>
          </p:cNvPr>
          <p:cNvSpPr txBox="1"/>
          <p:nvPr/>
        </p:nvSpPr>
        <p:spPr>
          <a:xfrm>
            <a:off x="5084946" y="9329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</a:t>
            </a:r>
          </a:p>
        </p:txBody>
      </p:sp>
      <p:grpSp>
        <p:nvGrpSpPr>
          <p:cNvPr id="43" name="组 118">
            <a:extLst>
              <a:ext uri="{FF2B5EF4-FFF2-40B4-BE49-F238E27FC236}">
                <a16:creationId xmlns:a16="http://schemas.microsoft.com/office/drawing/2014/main" id="{E32EC6B6-78CE-4EDE-A369-AC04500ADD9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2E1D2DD-3A94-413E-8682-88C9570A06AD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D8893CF-54FE-4FA7-86FE-CC9E1EC786D0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E37E9AE-FF97-442C-9979-6007E8D5AC6C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4630516-8A84-4C13-A987-156B33E5748A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4824ADA-3498-43E5-AEA8-340BE4E76B3A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046E670-8660-4257-B716-2D73F82B2B7D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28DCC5E-22A5-4BE7-A0ED-733DDD339E5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8FEA3D9-F45D-47AF-8884-F63048F3FDEC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338A17C-A703-4775-B743-048F1A18CAEB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26BB5D8-28B7-4B9A-B6FA-719A6CF16F66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72F884E-23DA-4CFE-85C8-2BA11FF65BC3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F9D7C2D-8CEA-4D9D-923A-D1D28BB3B0F6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6" name="直线连接符 16">
              <a:extLst>
                <a:ext uri="{FF2B5EF4-FFF2-40B4-BE49-F238E27FC236}">
                  <a16:creationId xmlns:a16="http://schemas.microsoft.com/office/drawing/2014/main" id="{435D2E62-54AB-433F-B1EB-D7C04A1790BD}"/>
                </a:ext>
              </a:extLst>
            </p:cNvPr>
            <p:cNvCxnSpPr>
              <a:stCxn id="44" idx="5"/>
              <a:endCxn id="49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7">
              <a:extLst>
                <a:ext uri="{FF2B5EF4-FFF2-40B4-BE49-F238E27FC236}">
                  <a16:creationId xmlns:a16="http://schemas.microsoft.com/office/drawing/2014/main" id="{04FF9E67-3CF1-4324-90B1-854DD85EC196}"/>
                </a:ext>
              </a:extLst>
            </p:cNvPr>
            <p:cNvCxnSpPr>
              <a:stCxn id="46" idx="7"/>
              <a:endCxn id="49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1">
              <a:extLst>
                <a:ext uri="{FF2B5EF4-FFF2-40B4-BE49-F238E27FC236}">
                  <a16:creationId xmlns:a16="http://schemas.microsoft.com/office/drawing/2014/main" id="{657CA31A-1AAA-4CD7-874A-452058729912}"/>
                </a:ext>
              </a:extLst>
            </p:cNvPr>
            <p:cNvCxnSpPr>
              <a:stCxn id="51" idx="7"/>
              <a:endCxn id="49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28">
              <a:extLst>
                <a:ext uri="{FF2B5EF4-FFF2-40B4-BE49-F238E27FC236}">
                  <a16:creationId xmlns:a16="http://schemas.microsoft.com/office/drawing/2014/main" id="{826045FB-19E0-4868-B6FF-E0CF9352D3E1}"/>
                </a:ext>
              </a:extLst>
            </p:cNvPr>
            <p:cNvCxnSpPr>
              <a:stCxn id="45" idx="7"/>
              <a:endCxn id="4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43">
              <a:extLst>
                <a:ext uri="{FF2B5EF4-FFF2-40B4-BE49-F238E27FC236}">
                  <a16:creationId xmlns:a16="http://schemas.microsoft.com/office/drawing/2014/main" id="{FF00757A-4075-4F6F-B24E-7C1912257C6B}"/>
                </a:ext>
              </a:extLst>
            </p:cNvPr>
            <p:cNvCxnSpPr>
              <a:stCxn id="47" idx="7"/>
              <a:endCxn id="4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47">
              <a:extLst>
                <a:ext uri="{FF2B5EF4-FFF2-40B4-BE49-F238E27FC236}">
                  <a16:creationId xmlns:a16="http://schemas.microsoft.com/office/drawing/2014/main" id="{8C4FB147-78BA-4C66-B6E7-0715BAB04ECE}"/>
                </a:ext>
              </a:extLst>
            </p:cNvPr>
            <p:cNvCxnSpPr>
              <a:stCxn id="50" idx="0"/>
              <a:endCxn id="4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50">
              <a:extLst>
                <a:ext uri="{FF2B5EF4-FFF2-40B4-BE49-F238E27FC236}">
                  <a16:creationId xmlns:a16="http://schemas.microsoft.com/office/drawing/2014/main" id="{06319595-6043-4F7F-8E6E-697822EEE42B}"/>
                </a:ext>
              </a:extLst>
            </p:cNvPr>
            <p:cNvCxnSpPr>
              <a:stCxn id="49" idx="2"/>
              <a:endCxn id="50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54">
              <a:extLst>
                <a:ext uri="{FF2B5EF4-FFF2-40B4-BE49-F238E27FC236}">
                  <a16:creationId xmlns:a16="http://schemas.microsoft.com/office/drawing/2014/main" id="{586E8704-A3E4-40C5-AB6D-AC2B98678CCF}"/>
                </a:ext>
              </a:extLst>
            </p:cNvPr>
            <p:cNvCxnSpPr>
              <a:stCxn id="50" idx="4"/>
              <a:endCxn id="4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57">
              <a:extLst>
                <a:ext uri="{FF2B5EF4-FFF2-40B4-BE49-F238E27FC236}">
                  <a16:creationId xmlns:a16="http://schemas.microsoft.com/office/drawing/2014/main" id="{C82216B0-011C-481B-96B4-C38EA34C9D71}"/>
                </a:ext>
              </a:extLst>
            </p:cNvPr>
            <p:cNvCxnSpPr>
              <a:stCxn id="46" idx="5"/>
              <a:endCxn id="51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0">
              <a:extLst>
                <a:ext uri="{FF2B5EF4-FFF2-40B4-BE49-F238E27FC236}">
                  <a16:creationId xmlns:a16="http://schemas.microsoft.com/office/drawing/2014/main" id="{7DAF6160-3AB1-414F-9744-22A42776217E}"/>
                </a:ext>
              </a:extLst>
            </p:cNvPr>
            <p:cNvCxnSpPr>
              <a:stCxn id="47" idx="7"/>
              <a:endCxn id="50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3">
              <a:extLst>
                <a:ext uri="{FF2B5EF4-FFF2-40B4-BE49-F238E27FC236}">
                  <a16:creationId xmlns:a16="http://schemas.microsoft.com/office/drawing/2014/main" id="{EEA88207-F514-4403-ADDC-73615BD04F9F}"/>
                </a:ext>
              </a:extLst>
            </p:cNvPr>
            <p:cNvCxnSpPr>
              <a:stCxn id="47" idx="4"/>
              <a:endCxn id="4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D876FAE-1474-403B-BBC9-47D898A5174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8" name="直线连接符 70">
              <a:extLst>
                <a:ext uri="{FF2B5EF4-FFF2-40B4-BE49-F238E27FC236}">
                  <a16:creationId xmlns:a16="http://schemas.microsoft.com/office/drawing/2014/main" id="{B4AC0BD8-DE69-4299-8A3A-6C3869480EA2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75">
              <a:extLst>
                <a:ext uri="{FF2B5EF4-FFF2-40B4-BE49-F238E27FC236}">
                  <a16:creationId xmlns:a16="http://schemas.microsoft.com/office/drawing/2014/main" id="{C228D4E5-8F28-49BC-8227-4B15D7EE70C0}"/>
                </a:ext>
              </a:extLst>
            </p:cNvPr>
            <p:cNvCxnSpPr>
              <a:stCxn id="52" idx="7"/>
              <a:endCxn id="50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78">
              <a:extLst>
                <a:ext uri="{FF2B5EF4-FFF2-40B4-BE49-F238E27FC236}">
                  <a16:creationId xmlns:a16="http://schemas.microsoft.com/office/drawing/2014/main" id="{DC26A9D3-237A-4C3C-8654-C9DFB36437A4}"/>
                </a:ext>
              </a:extLst>
            </p:cNvPr>
            <p:cNvCxnSpPr>
              <a:stCxn id="52" idx="6"/>
              <a:endCxn id="4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84">
              <a:extLst>
                <a:ext uri="{FF2B5EF4-FFF2-40B4-BE49-F238E27FC236}">
                  <a16:creationId xmlns:a16="http://schemas.microsoft.com/office/drawing/2014/main" id="{5A131497-75E5-46CB-9063-9851D3707373}"/>
                </a:ext>
              </a:extLst>
            </p:cNvPr>
            <p:cNvCxnSpPr>
              <a:stCxn id="45" idx="0"/>
              <a:endCxn id="52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91">
              <a:extLst>
                <a:ext uri="{FF2B5EF4-FFF2-40B4-BE49-F238E27FC236}">
                  <a16:creationId xmlns:a16="http://schemas.microsoft.com/office/drawing/2014/main" id="{1C27353B-FD82-4CEB-9D23-CDECEFA3DACB}"/>
                </a:ext>
              </a:extLst>
            </p:cNvPr>
            <p:cNvCxnSpPr>
              <a:stCxn id="45" idx="6"/>
              <a:endCxn id="51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0B3107F-1942-46F5-BAAE-F63C34E2FD3F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3EB01D0-CF75-49F8-A1C3-BD23988EDA1C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6E7CBAA-5C2A-494B-99D2-12E051BA7F75}"/>
              </a:ext>
            </a:extLst>
          </p:cNvPr>
          <p:cNvGrpSpPr/>
          <p:nvPr/>
        </p:nvGrpSpPr>
        <p:grpSpPr>
          <a:xfrm>
            <a:off x="448687" y="4443037"/>
            <a:ext cx="1883383" cy="1866675"/>
            <a:chOff x="139882" y="1747473"/>
            <a:chExt cx="2371617" cy="2456002"/>
          </a:xfrm>
        </p:grpSpPr>
        <p:grpSp>
          <p:nvGrpSpPr>
            <p:cNvPr id="92" name="组合 19">
              <a:extLst>
                <a:ext uri="{FF2B5EF4-FFF2-40B4-BE49-F238E27FC236}">
                  <a16:creationId xmlns:a16="http://schemas.microsoft.com/office/drawing/2014/main" id="{F35626D6-61DD-498A-8D05-AC42BB3E8560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B841C7EA-F57F-4EB6-88FB-E5DAA56E4146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8D88ADE-9F19-4AEA-8214-6D69E725FC3F}"/>
                  </a:ext>
                </a:extLst>
              </p:cNvPr>
              <p:cNvSpPr/>
              <p:nvPr/>
            </p:nvSpPr>
            <p:spPr>
              <a:xfrm>
                <a:off x="1331651" y="1865965"/>
                <a:ext cx="36000" cy="108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3" name="组合 2">
              <a:extLst>
                <a:ext uri="{FF2B5EF4-FFF2-40B4-BE49-F238E27FC236}">
                  <a16:creationId xmlns:a16="http://schemas.microsoft.com/office/drawing/2014/main" id="{E5AD2963-F6B4-48CF-ACDF-F9F0C1B7FAFE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9A6C12E-3401-488F-AD45-A6A322E3DDB2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5905506F-97FD-4478-9A0B-9B28FB8BA3F0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什么是结构体</a:t>
                </a: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F50DC62-12B9-4A51-A8AF-93FA8F2E3E14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1</a:t>
                </a:r>
                <a:endParaRPr lang="zh-CN" altLang="en-US" sz="3998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99" name="左大括号 98">
            <a:extLst>
              <a:ext uri="{FF2B5EF4-FFF2-40B4-BE49-F238E27FC236}">
                <a16:creationId xmlns:a16="http://schemas.microsoft.com/office/drawing/2014/main" id="{BD9C5ADF-B0C3-44DD-AAF5-27C28424F96B}"/>
              </a:ext>
            </a:extLst>
          </p:cNvPr>
          <p:cNvSpPr/>
          <p:nvPr/>
        </p:nvSpPr>
        <p:spPr>
          <a:xfrm>
            <a:off x="1597219" y="2291870"/>
            <a:ext cx="263411" cy="1767376"/>
          </a:xfrm>
          <a:prstGeom prst="leftBrace">
            <a:avLst>
              <a:gd name="adj1" fmla="val 58041"/>
              <a:gd name="adj2" fmla="val 48355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89CA943-E817-477D-A9CF-D58E8AAA2588}"/>
              </a:ext>
            </a:extLst>
          </p:cNvPr>
          <p:cNvSpPr txBox="1"/>
          <p:nvPr/>
        </p:nvSpPr>
        <p:spPr>
          <a:xfrm>
            <a:off x="1902086" y="21481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基本类型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28960B0-1133-4C29-9F48-5FC4972696D2}"/>
              </a:ext>
            </a:extLst>
          </p:cNvPr>
          <p:cNvSpPr txBox="1"/>
          <p:nvPr/>
        </p:nvSpPr>
        <p:spPr>
          <a:xfrm>
            <a:off x="1949754" y="301112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枚举类型</a:t>
            </a:r>
            <a:r>
              <a:rPr lang="en-US" altLang="zh-CN" sz="1400">
                <a:solidFill>
                  <a:schemeClr val="bg1"/>
                </a:solidFill>
              </a:rPr>
              <a:t>(enum)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EEFEA4E-7CA3-4493-8C6C-5865BFD94525}"/>
              </a:ext>
            </a:extLst>
          </p:cNvPr>
          <p:cNvSpPr txBox="1"/>
          <p:nvPr/>
        </p:nvSpPr>
        <p:spPr>
          <a:xfrm>
            <a:off x="1934638" y="3461316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空类型</a:t>
            </a:r>
            <a:r>
              <a:rPr lang="en-US" altLang="zh-CN" sz="1400">
                <a:solidFill>
                  <a:schemeClr val="bg1"/>
                </a:solidFill>
              </a:rPr>
              <a:t>(void)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4BECE4-E4B8-4B7E-802D-4E55E2B2BB73}"/>
              </a:ext>
            </a:extLst>
          </p:cNvPr>
          <p:cNvSpPr txBox="1"/>
          <p:nvPr/>
        </p:nvSpPr>
        <p:spPr>
          <a:xfrm>
            <a:off x="1902086" y="3909692"/>
            <a:ext cx="7274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派生类型：指针类型</a:t>
            </a:r>
            <a:r>
              <a:rPr lang="en-US" altLang="zh-CN" sz="1400">
                <a:solidFill>
                  <a:schemeClr val="bg1"/>
                </a:solidFill>
              </a:rPr>
              <a:t>(*)</a:t>
            </a:r>
            <a:r>
              <a:rPr lang="zh-CN" altLang="en-US" sz="1400">
                <a:solidFill>
                  <a:schemeClr val="bg1"/>
                </a:solidFill>
              </a:rPr>
              <a:t>、数组类型</a:t>
            </a:r>
            <a:r>
              <a:rPr lang="en-US" altLang="zh-CN" sz="1400">
                <a:solidFill>
                  <a:schemeClr val="bg1"/>
                </a:solidFill>
              </a:rPr>
              <a:t>([ ])</a:t>
            </a:r>
            <a:r>
              <a:rPr lang="zh-CN" altLang="en-US" sz="1400">
                <a:solidFill>
                  <a:schemeClr val="bg1"/>
                </a:solidFill>
              </a:rPr>
              <a:t>、结构体类型</a:t>
            </a:r>
            <a:r>
              <a:rPr lang="en-US" altLang="zh-CN" sz="1400">
                <a:solidFill>
                  <a:schemeClr val="bg1"/>
                </a:solidFill>
              </a:rPr>
              <a:t>(struct)</a:t>
            </a:r>
            <a:r>
              <a:rPr lang="zh-CN" altLang="en-US" sz="1400">
                <a:solidFill>
                  <a:schemeClr val="bg1"/>
                </a:solidFill>
              </a:rPr>
              <a:t>、</a:t>
            </a:r>
            <a:r>
              <a:rPr lang="zh-CN" altLang="en-US" sz="1400">
                <a:solidFill>
                  <a:schemeClr val="bg1"/>
                </a:solidFill>
                <a:hlinkClick r:id="rId2" action="ppaction://hlinksldjump"/>
              </a:rPr>
              <a:t>共用体类型</a:t>
            </a:r>
            <a:r>
              <a:rPr lang="en-US" altLang="zh-CN" sz="1400">
                <a:solidFill>
                  <a:schemeClr val="bg1"/>
                </a:solidFill>
              </a:rPr>
              <a:t>(union)</a:t>
            </a:r>
            <a:r>
              <a:rPr lang="zh-CN" altLang="en-US" sz="1400">
                <a:solidFill>
                  <a:schemeClr val="bg1"/>
                </a:solidFill>
              </a:rPr>
              <a:t>、函数类型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1A153D-F953-4D3D-8627-A1F4BEDD63B7}"/>
              </a:ext>
            </a:extLst>
          </p:cNvPr>
          <p:cNvSpPr txBox="1"/>
          <p:nvPr/>
        </p:nvSpPr>
        <p:spPr>
          <a:xfrm>
            <a:off x="2934883" y="1844867"/>
            <a:ext cx="763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整型类型：基本整型</a:t>
            </a:r>
            <a:r>
              <a:rPr lang="en-US" altLang="zh-CN" sz="1400">
                <a:solidFill>
                  <a:schemeClr val="bg1"/>
                </a:solidFill>
              </a:rPr>
              <a:t>(int)</a:t>
            </a:r>
            <a:r>
              <a:rPr lang="zh-CN" altLang="en-US" sz="1400">
                <a:solidFill>
                  <a:schemeClr val="bg1"/>
                </a:solidFill>
              </a:rPr>
              <a:t>、短整型</a:t>
            </a:r>
            <a:r>
              <a:rPr lang="en-US" altLang="zh-CN" sz="1400">
                <a:solidFill>
                  <a:schemeClr val="bg1"/>
                </a:solidFill>
              </a:rPr>
              <a:t>(short int)</a:t>
            </a:r>
            <a:r>
              <a:rPr lang="zh-CN" altLang="en-US" sz="1400">
                <a:solidFill>
                  <a:schemeClr val="bg1"/>
                </a:solidFill>
              </a:rPr>
              <a:t>、长整型</a:t>
            </a:r>
            <a:r>
              <a:rPr lang="en-US" altLang="zh-CN" sz="1400">
                <a:solidFill>
                  <a:schemeClr val="bg1"/>
                </a:solidFill>
              </a:rPr>
              <a:t>(long int)</a:t>
            </a:r>
            <a:r>
              <a:rPr lang="zh-CN" altLang="en-US" sz="1400">
                <a:solidFill>
                  <a:schemeClr val="bg1"/>
                </a:solidFill>
              </a:rPr>
              <a:t>、双长整型</a:t>
            </a:r>
            <a:r>
              <a:rPr lang="en-US" altLang="zh-CN" sz="1400">
                <a:solidFill>
                  <a:schemeClr val="bg1"/>
                </a:solidFill>
              </a:rPr>
              <a:t>(long long int)</a:t>
            </a:r>
            <a:r>
              <a:rPr lang="zh-CN" altLang="en-US" sz="1400">
                <a:solidFill>
                  <a:schemeClr val="bg1"/>
                </a:solidFill>
              </a:rPr>
              <a:t>、字符型</a:t>
            </a:r>
            <a:r>
              <a:rPr lang="en-US" altLang="zh-CN" sz="1400">
                <a:solidFill>
                  <a:schemeClr val="bg1"/>
                </a:solidFill>
              </a:rPr>
              <a:t>(char)</a:t>
            </a:r>
            <a:r>
              <a:rPr lang="zh-CN" altLang="en-US" sz="1400">
                <a:solidFill>
                  <a:schemeClr val="bg1"/>
                </a:solidFill>
              </a:rPr>
              <a:t>、布尔型</a:t>
            </a:r>
            <a:r>
              <a:rPr lang="en-US" altLang="zh-CN" sz="1400">
                <a:solidFill>
                  <a:schemeClr val="bg1"/>
                </a:solidFill>
              </a:rPr>
              <a:t>(bool)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4DC9DFA-8243-4B75-8135-D40BE0B4564A}"/>
              </a:ext>
            </a:extLst>
          </p:cNvPr>
          <p:cNvSpPr txBox="1"/>
          <p:nvPr/>
        </p:nvSpPr>
        <p:spPr>
          <a:xfrm>
            <a:off x="2934883" y="2428115"/>
            <a:ext cx="791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浮点类型：单精度浮点型</a:t>
            </a:r>
            <a:r>
              <a:rPr lang="en-US" altLang="zh-CN" sz="1400">
                <a:solidFill>
                  <a:schemeClr val="bg1"/>
                </a:solidFill>
              </a:rPr>
              <a:t>(float_complex)</a:t>
            </a:r>
            <a:r>
              <a:rPr lang="zh-CN" altLang="en-US" sz="1400">
                <a:solidFill>
                  <a:schemeClr val="bg1"/>
                </a:solidFill>
              </a:rPr>
              <a:t>、双精度浮点型</a:t>
            </a:r>
            <a:r>
              <a:rPr lang="en-US" altLang="zh-CN" sz="1400">
                <a:solidFill>
                  <a:schemeClr val="bg1"/>
                </a:solidFill>
              </a:rPr>
              <a:t>(double_complex)</a:t>
            </a:r>
            <a:r>
              <a:rPr lang="zh-CN" altLang="en-US" sz="1400">
                <a:solidFill>
                  <a:schemeClr val="bg1"/>
                </a:solidFill>
              </a:rPr>
              <a:t>、复数浮点型</a:t>
            </a:r>
            <a:r>
              <a:rPr lang="en-US" altLang="zh-CN" sz="1400">
                <a:solidFill>
                  <a:schemeClr val="bg1"/>
                </a:solidFill>
              </a:rPr>
              <a:t>(float_complex,double_complex,long long_complex)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776E6A4-00A2-4F78-B6E6-6568B672DD35}"/>
              </a:ext>
            </a:extLst>
          </p:cNvPr>
          <p:cNvSpPr txBox="1"/>
          <p:nvPr/>
        </p:nvSpPr>
        <p:spPr>
          <a:xfrm>
            <a:off x="989512" y="2458808"/>
            <a:ext cx="466889" cy="16004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C</a:t>
            </a:r>
            <a:r>
              <a:rPr lang="zh-CN" altLang="en-US" sz="1400">
                <a:solidFill>
                  <a:schemeClr val="bg1"/>
                </a:solidFill>
              </a:rPr>
              <a:t>语言数据类型</a:t>
            </a:r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8ECE63B1-129D-4847-AE00-BAE87295897A}"/>
              </a:ext>
            </a:extLst>
          </p:cNvPr>
          <p:cNvSpPr/>
          <p:nvPr/>
        </p:nvSpPr>
        <p:spPr>
          <a:xfrm>
            <a:off x="2793456" y="1950227"/>
            <a:ext cx="141427" cy="798590"/>
          </a:xfrm>
          <a:prstGeom prst="leftBrace">
            <a:avLst>
              <a:gd name="adj1" fmla="val 93389"/>
              <a:gd name="adj2" fmla="val 48355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1AF85AD-09B0-4174-9E59-A347EEA1AB34}"/>
              </a:ext>
            </a:extLst>
          </p:cNvPr>
          <p:cNvSpPr txBox="1"/>
          <p:nvPr/>
        </p:nvSpPr>
        <p:spPr>
          <a:xfrm>
            <a:off x="2513482" y="4454256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将多种数据类型结合构建在一起的数据类型称为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F7EA638-0DE4-4A2C-81F6-C7D2FEC2E126}"/>
              </a:ext>
            </a:extLst>
          </p:cNvPr>
          <p:cNvSpPr txBox="1"/>
          <p:nvPr/>
        </p:nvSpPr>
        <p:spPr>
          <a:xfrm>
            <a:off x="2532975" y="4909171"/>
            <a:ext cx="902811" cy="307777"/>
          </a:xfrm>
          <a:prstGeom prst="rect">
            <a:avLst/>
          </a:prstGeom>
          <a:solidFill>
            <a:srgbClr val="248278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5F5E36-8185-4584-9E52-8647E78AE75E}"/>
              </a:ext>
            </a:extLst>
          </p:cNvPr>
          <p:cNvSpPr txBox="1"/>
          <p:nvPr/>
        </p:nvSpPr>
        <p:spPr>
          <a:xfrm>
            <a:off x="3523376" y="4903324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需要多个数据类型来表示某一信息时，可以使用结构体。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18ABDC2-F9C6-48B5-9AE4-72128C2A37B9}"/>
              </a:ext>
            </a:extLst>
          </p:cNvPr>
          <p:cNvSpPr txBox="1"/>
          <p:nvPr/>
        </p:nvSpPr>
        <p:spPr>
          <a:xfrm>
            <a:off x="2455994" y="5463911"/>
            <a:ext cx="936641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例如学生李四和赵六参加比赛需要在网络上填写信息包含：存在不同的数据类型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student_number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20193055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zhaoliu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student_number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20193091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5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3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11" idx="5"/>
              <a:endCxn id="16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13" idx="7"/>
              <a:endCxn id="16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18" idx="7"/>
              <a:endCxn id="16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12" idx="7"/>
              <a:endCxn id="13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14" idx="7"/>
              <a:endCxn id="11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17" idx="0"/>
              <a:endCxn id="11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16" idx="2"/>
              <a:endCxn id="17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17" idx="4"/>
              <a:endCxn id="13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14" idx="7"/>
              <a:endCxn id="17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14" idx="4"/>
              <a:endCxn id="12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5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14" idx="5"/>
              <a:endCxn id="1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19" idx="7"/>
              <a:endCxn id="17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19" idx="6"/>
              <a:endCxn id="13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12" idx="0"/>
              <a:endCxn id="1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0DB3E0B2-3345-43AD-99DF-7A9F864E9513}"/>
              </a:ext>
            </a:extLst>
          </p:cNvPr>
          <p:cNvSpPr txBox="1"/>
          <p:nvPr/>
        </p:nvSpPr>
        <p:spPr>
          <a:xfrm>
            <a:off x="2445690" y="229593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创建结构体类型方法：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24B9F38-2414-471E-93D5-C21F238F88D4}"/>
              </a:ext>
            </a:extLst>
          </p:cNvPr>
          <p:cNvSpPr txBox="1"/>
          <p:nvPr/>
        </p:nvSpPr>
        <p:spPr>
          <a:xfrm>
            <a:off x="4422842" y="2383844"/>
            <a:ext cx="168507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结构体名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496EFA8-E20C-4474-915C-36E83F35E9AA}"/>
              </a:ext>
            </a:extLst>
          </p:cNvPr>
          <p:cNvGrpSpPr/>
          <p:nvPr/>
        </p:nvGrpSpPr>
        <p:grpSpPr>
          <a:xfrm>
            <a:off x="562307" y="1321802"/>
            <a:ext cx="1883383" cy="1866675"/>
            <a:chOff x="139882" y="1747473"/>
            <a:chExt cx="2371617" cy="2456002"/>
          </a:xfrm>
        </p:grpSpPr>
        <p:grpSp>
          <p:nvGrpSpPr>
            <p:cNvPr id="95" name="组合 19">
              <a:extLst>
                <a:ext uri="{FF2B5EF4-FFF2-40B4-BE49-F238E27FC236}">
                  <a16:creationId xmlns:a16="http://schemas.microsoft.com/office/drawing/2014/main" id="{0915BCD5-3B9C-4A4F-BD4C-81AC342880FB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42E12DCA-D99F-4E32-AE0C-30CA10808208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F5EE4D32-180C-4CAA-94CA-50B6327793E6}"/>
                  </a:ext>
                </a:extLst>
              </p:cNvPr>
              <p:cNvSpPr/>
              <p:nvPr/>
            </p:nvSpPr>
            <p:spPr>
              <a:xfrm>
                <a:off x="1331651" y="1865965"/>
                <a:ext cx="36000" cy="108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2">
              <a:extLst>
                <a:ext uri="{FF2B5EF4-FFF2-40B4-BE49-F238E27FC236}">
                  <a16:creationId xmlns:a16="http://schemas.microsoft.com/office/drawing/2014/main" id="{6ECB307C-BBF3-4309-85AE-20057D5F7F4D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58B351A-3898-43A7-A692-5C9A1DC158A4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1" cy="101729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551585A3-B079-4CFA-A143-FDBBF32A76D3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创建结构体类型</a:t>
                </a: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59CD2C2-E487-4383-9B41-1B28BE0B9A1A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2</a:t>
                </a:r>
                <a:endParaRPr lang="zh-CN" altLang="en-US" sz="3998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9D9BB672-04BD-4892-91C1-B36DAEE7969F}"/>
              </a:ext>
            </a:extLst>
          </p:cNvPr>
          <p:cNvSpPr txBox="1"/>
          <p:nvPr/>
        </p:nvSpPr>
        <p:spPr>
          <a:xfrm>
            <a:off x="1766630" y="3745994"/>
            <a:ext cx="8754000" cy="1670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）创建结构体类型是指创建的数据类型。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）结构体名是指对应创建的数据类型名，例如之前学习的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型，其中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是数据类型名。</a:t>
            </a:r>
            <a:b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）成员表列可以包含多个同类型及不同类型的数据，每个成员以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分隔。结构体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之后有一个；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）成员也可以是另一个结构体类型。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D7F208C7-7CE8-4DB7-90B2-497EF345A675}"/>
              </a:ext>
            </a:extLst>
          </p:cNvPr>
          <p:cNvGrpSpPr/>
          <p:nvPr/>
        </p:nvGrpSpPr>
        <p:grpSpPr>
          <a:xfrm>
            <a:off x="555560" y="1310741"/>
            <a:ext cx="1883383" cy="1866675"/>
            <a:chOff x="139882" y="1747473"/>
            <a:chExt cx="2371617" cy="2456002"/>
          </a:xfrm>
        </p:grpSpPr>
        <p:grpSp>
          <p:nvGrpSpPr>
            <p:cNvPr id="28" name="组合 19">
              <a:extLst>
                <a:ext uri="{FF2B5EF4-FFF2-40B4-BE49-F238E27FC236}">
                  <a16:creationId xmlns:a16="http://schemas.microsoft.com/office/drawing/2014/main" id="{2A902337-B852-4317-A24E-DD094FEF4436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E2DFB2F-D377-444E-9F95-575D48ABAB0F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AD7EF19-B4B1-4CC9-ACD2-51B898E6405D}"/>
                  </a:ext>
                </a:extLst>
              </p:cNvPr>
              <p:cNvSpPr/>
              <p:nvPr/>
            </p:nvSpPr>
            <p:spPr>
              <a:xfrm>
                <a:off x="1331651" y="1865965"/>
                <a:ext cx="36000" cy="108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94AE1046-E759-42B0-838F-A2601631949A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6AEE6D4-4C43-49C6-833D-243B1A20C294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0" cy="101729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文本框 84">
                <a:extLst>
                  <a:ext uri="{FF2B5EF4-FFF2-40B4-BE49-F238E27FC236}">
                    <a16:creationId xmlns:a16="http://schemas.microsoft.com/office/drawing/2014/main" id="{12316BFE-7671-4F67-94BF-48EE6EAC94D9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b="1">
                    <a:latin typeface="宋体" panose="02010600030101010101" pitchFamily="2" charset="-122"/>
                    <a:ea typeface="宋体" panose="02010600030101010101" pitchFamily="2" charset="-122"/>
                    <a:sym typeface="Arial" panose="020B0604020202020204" pitchFamily="34" charset="0"/>
                  </a:rPr>
                  <a:t>定义结构体变量</a:t>
                </a:r>
                <a:endParaRPr lang="zh-CN" altLang="en-US" sz="1599" b="1" dirty="0"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文本框 85">
                <a:extLst>
                  <a:ext uri="{FF2B5EF4-FFF2-40B4-BE49-F238E27FC236}">
                    <a16:creationId xmlns:a16="http://schemas.microsoft.com/office/drawing/2014/main" id="{4512B01C-C50B-4083-9416-9C877EEC7758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3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6B75281-6234-40F9-8A43-BE54E6E0DAAE}"/>
              </a:ext>
            </a:extLst>
          </p:cNvPr>
          <p:cNvSpPr txBox="1"/>
          <p:nvPr/>
        </p:nvSpPr>
        <p:spPr>
          <a:xfrm>
            <a:off x="2547029" y="1854466"/>
            <a:ext cx="808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在没有定义结构体之前，系统不会分配存储空间。为了使用结构体变量，需要在使用之前进行定义。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42E2C7-B975-4BDE-9EA7-C6DEB5937927}"/>
              </a:ext>
            </a:extLst>
          </p:cNvPr>
          <p:cNvSpPr txBox="1"/>
          <p:nvPr/>
        </p:nvSpPr>
        <p:spPr>
          <a:xfrm>
            <a:off x="2187734" y="2563343"/>
            <a:ext cx="2624436" cy="307777"/>
          </a:xfrm>
          <a:prstGeom prst="rect">
            <a:avLst/>
          </a:prstGeom>
          <a:solidFill>
            <a:srgbClr val="248278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、先创建结构体类型，再定义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4893C2-36E7-40E9-983B-0156ED8D0689}"/>
              </a:ext>
            </a:extLst>
          </p:cNvPr>
          <p:cNvSpPr txBox="1"/>
          <p:nvPr/>
        </p:nvSpPr>
        <p:spPr>
          <a:xfrm>
            <a:off x="2552369" y="3101009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在文件的开头创建好结构体类型，然后在函数中使用定义结构体变量。定义的方法为：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DD3E5A-3697-445F-8E09-F1A017118F7C}"/>
              </a:ext>
            </a:extLst>
          </p:cNvPr>
          <p:cNvSpPr txBox="1"/>
          <p:nvPr/>
        </p:nvSpPr>
        <p:spPr>
          <a:xfrm>
            <a:off x="3792772" y="3578087"/>
            <a:ext cx="257314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结构体名 结构体变量名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468B0-6E4B-44AD-BBAE-D5DD801C4977}"/>
              </a:ext>
            </a:extLst>
          </p:cNvPr>
          <p:cNvSpPr txBox="1"/>
          <p:nvPr/>
        </p:nvSpPr>
        <p:spPr>
          <a:xfrm>
            <a:off x="6665697" y="3578087"/>
            <a:ext cx="1959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test lisi;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A8201-B5D9-4F05-A864-D99B3B118CEF}"/>
              </a:ext>
            </a:extLst>
          </p:cNvPr>
          <p:cNvSpPr/>
          <p:nvPr/>
        </p:nvSpPr>
        <p:spPr>
          <a:xfrm>
            <a:off x="3044159" y="432001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5D8670-A9FB-40AF-90FD-D4EAC5BF4A19}"/>
              </a:ext>
            </a:extLst>
          </p:cNvPr>
          <p:cNvSpPr/>
          <p:nvPr/>
        </p:nvSpPr>
        <p:spPr>
          <a:xfrm>
            <a:off x="3440936" y="432053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EDE78C-7D4E-4F70-A7D5-2D59BD08EBA9}"/>
              </a:ext>
            </a:extLst>
          </p:cNvPr>
          <p:cNvSpPr/>
          <p:nvPr/>
        </p:nvSpPr>
        <p:spPr>
          <a:xfrm>
            <a:off x="4288817" y="432104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27BF74-EB2C-4B53-B33F-AC283770C949}"/>
              </a:ext>
            </a:extLst>
          </p:cNvPr>
          <p:cNvSpPr/>
          <p:nvPr/>
        </p:nvSpPr>
        <p:spPr>
          <a:xfrm>
            <a:off x="4685594" y="432156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BD817F3-AC10-4F35-A51E-D76F5C040D6F}"/>
              </a:ext>
            </a:extLst>
          </p:cNvPr>
          <p:cNvSpPr/>
          <p:nvPr/>
        </p:nvSpPr>
        <p:spPr>
          <a:xfrm>
            <a:off x="5082371" y="432207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E006B6-1F72-4E63-BA14-4CFD0C1CBED3}"/>
              </a:ext>
            </a:extLst>
          </p:cNvPr>
          <p:cNvSpPr/>
          <p:nvPr/>
        </p:nvSpPr>
        <p:spPr>
          <a:xfrm>
            <a:off x="5479148" y="432068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1F80C9-90FE-4C02-9704-F8A732A19903}"/>
              </a:ext>
            </a:extLst>
          </p:cNvPr>
          <p:cNvSpPr/>
          <p:nvPr/>
        </p:nvSpPr>
        <p:spPr>
          <a:xfrm>
            <a:off x="5875925" y="432310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E35078-5902-49BA-902A-1FBAEF5AA92E}"/>
              </a:ext>
            </a:extLst>
          </p:cNvPr>
          <p:cNvSpPr/>
          <p:nvPr/>
        </p:nvSpPr>
        <p:spPr>
          <a:xfrm>
            <a:off x="6272702" y="432362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2578A48-2E8A-469F-B7B9-47F4D3448EEC}"/>
              </a:ext>
            </a:extLst>
          </p:cNvPr>
          <p:cNvSpPr/>
          <p:nvPr/>
        </p:nvSpPr>
        <p:spPr>
          <a:xfrm>
            <a:off x="6669479" y="432413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CAE2911-2CB7-4454-AA25-7930CBA93D5D}"/>
              </a:ext>
            </a:extLst>
          </p:cNvPr>
          <p:cNvSpPr/>
          <p:nvPr/>
        </p:nvSpPr>
        <p:spPr>
          <a:xfrm>
            <a:off x="7066253" y="432465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52">
            <a:extLst>
              <a:ext uri="{FF2B5EF4-FFF2-40B4-BE49-F238E27FC236}">
                <a16:creationId xmlns:a16="http://schemas.microsoft.com/office/drawing/2014/main" id="{AD2585CB-AE35-4418-A5A2-3A5A6B524B0C}"/>
              </a:ext>
            </a:extLst>
          </p:cNvPr>
          <p:cNvSpPr txBox="1"/>
          <p:nvPr/>
        </p:nvSpPr>
        <p:spPr>
          <a:xfrm>
            <a:off x="2946417" y="4151341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53">
            <a:extLst>
              <a:ext uri="{FF2B5EF4-FFF2-40B4-BE49-F238E27FC236}">
                <a16:creationId xmlns:a16="http://schemas.microsoft.com/office/drawing/2014/main" id="{D934F32D-2F7C-443D-A6F4-A7117E7C0315}"/>
              </a:ext>
            </a:extLst>
          </p:cNvPr>
          <p:cNvSpPr txBox="1"/>
          <p:nvPr/>
        </p:nvSpPr>
        <p:spPr>
          <a:xfrm>
            <a:off x="3332115" y="415134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75">
            <a:extLst>
              <a:ext uri="{FF2B5EF4-FFF2-40B4-BE49-F238E27FC236}">
                <a16:creationId xmlns:a16="http://schemas.microsoft.com/office/drawing/2014/main" id="{F9608DC2-F725-4ECA-A3AE-C5180CD03E6A}"/>
              </a:ext>
            </a:extLst>
          </p:cNvPr>
          <p:cNvSpPr txBox="1"/>
          <p:nvPr/>
        </p:nvSpPr>
        <p:spPr>
          <a:xfrm>
            <a:off x="3074874" y="438503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127CD6-3AAE-4F06-BDD5-2928FC702C1E}"/>
              </a:ext>
            </a:extLst>
          </p:cNvPr>
          <p:cNvSpPr/>
          <p:nvPr/>
        </p:nvSpPr>
        <p:spPr>
          <a:xfrm>
            <a:off x="6721355" y="4394778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53">
            <a:extLst>
              <a:ext uri="{FF2B5EF4-FFF2-40B4-BE49-F238E27FC236}">
                <a16:creationId xmlns:a16="http://schemas.microsoft.com/office/drawing/2014/main" id="{0385D712-793A-43C8-90F6-8F2C1FC13404}"/>
              </a:ext>
            </a:extLst>
          </p:cNvPr>
          <p:cNvSpPr txBox="1"/>
          <p:nvPr/>
        </p:nvSpPr>
        <p:spPr>
          <a:xfrm>
            <a:off x="4191006" y="415519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1245010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3">
            <a:extLst>
              <a:ext uri="{FF2B5EF4-FFF2-40B4-BE49-F238E27FC236}">
                <a16:creationId xmlns:a16="http://schemas.microsoft.com/office/drawing/2014/main" id="{B4561904-AC2B-4D51-A8FF-A99067AA18DC}"/>
              </a:ext>
            </a:extLst>
          </p:cNvPr>
          <p:cNvSpPr txBox="1"/>
          <p:nvPr/>
        </p:nvSpPr>
        <p:spPr>
          <a:xfrm>
            <a:off x="4585789" y="415134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3">
            <a:extLst>
              <a:ext uri="{FF2B5EF4-FFF2-40B4-BE49-F238E27FC236}">
                <a16:creationId xmlns:a16="http://schemas.microsoft.com/office/drawing/2014/main" id="{0C5BBB25-9549-42F0-935F-495B0F2734D4}"/>
              </a:ext>
            </a:extLst>
          </p:cNvPr>
          <p:cNvSpPr txBox="1"/>
          <p:nvPr/>
        </p:nvSpPr>
        <p:spPr>
          <a:xfrm>
            <a:off x="4987074" y="415134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3">
            <a:extLst>
              <a:ext uri="{FF2B5EF4-FFF2-40B4-BE49-F238E27FC236}">
                <a16:creationId xmlns:a16="http://schemas.microsoft.com/office/drawing/2014/main" id="{73A1FE93-1D19-4C28-A55A-58F7C02BFACA}"/>
              </a:ext>
            </a:extLst>
          </p:cNvPr>
          <p:cNvSpPr txBox="1"/>
          <p:nvPr/>
        </p:nvSpPr>
        <p:spPr>
          <a:xfrm>
            <a:off x="5388359" y="415134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3DFB293-F6A7-4FD4-A09A-03B568D11B6A}"/>
              </a:ext>
            </a:extLst>
          </p:cNvPr>
          <p:cNvSpPr txBox="1"/>
          <p:nvPr/>
        </p:nvSpPr>
        <p:spPr>
          <a:xfrm>
            <a:off x="5789644" y="415134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D50489F-24B1-4DEC-BBE5-9088F6B7378F}"/>
              </a:ext>
            </a:extLst>
          </p:cNvPr>
          <p:cNvSpPr/>
          <p:nvPr/>
        </p:nvSpPr>
        <p:spPr>
          <a:xfrm>
            <a:off x="7469288" y="4322961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526ED59-EFF1-45F6-983C-C6B0749623A0}"/>
              </a:ext>
            </a:extLst>
          </p:cNvPr>
          <p:cNvSpPr/>
          <p:nvPr/>
        </p:nvSpPr>
        <p:spPr>
          <a:xfrm>
            <a:off x="7866065" y="432347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53">
            <a:extLst>
              <a:ext uri="{FF2B5EF4-FFF2-40B4-BE49-F238E27FC236}">
                <a16:creationId xmlns:a16="http://schemas.microsoft.com/office/drawing/2014/main" id="{FE5360E7-EED7-46D6-B4A4-339890333021}"/>
              </a:ext>
            </a:extLst>
          </p:cNvPr>
          <p:cNvSpPr txBox="1"/>
          <p:nvPr/>
        </p:nvSpPr>
        <p:spPr>
          <a:xfrm>
            <a:off x="7788949" y="4160216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5">
            <a:extLst>
              <a:ext uri="{FF2B5EF4-FFF2-40B4-BE49-F238E27FC236}">
                <a16:creationId xmlns:a16="http://schemas.microsoft.com/office/drawing/2014/main" id="{F740E6F2-2E4F-4881-B74A-E0C63A993E84}"/>
              </a:ext>
            </a:extLst>
          </p:cNvPr>
          <p:cNvSpPr txBox="1"/>
          <p:nvPr/>
        </p:nvSpPr>
        <p:spPr>
          <a:xfrm>
            <a:off x="5133845" y="4377136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F5080-F54A-4A11-8FB3-7D8199996FAF}"/>
              </a:ext>
            </a:extLst>
          </p:cNvPr>
          <p:cNvSpPr txBox="1"/>
          <p:nvPr/>
        </p:nvSpPr>
        <p:spPr>
          <a:xfrm>
            <a:off x="3907124" y="431344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EDC11E-5232-46BC-9524-BA14F8A00661}"/>
              </a:ext>
            </a:extLst>
          </p:cNvPr>
          <p:cNvSpPr txBox="1"/>
          <p:nvPr/>
        </p:nvSpPr>
        <p:spPr>
          <a:xfrm>
            <a:off x="3544617" y="490593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874C288-2203-4AF5-8FBA-6303A364273A}"/>
              </a:ext>
            </a:extLst>
          </p:cNvPr>
          <p:cNvSpPr/>
          <p:nvPr/>
        </p:nvSpPr>
        <p:spPr>
          <a:xfrm rot="5400000">
            <a:off x="3768940" y="4108157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5A1F842-CF47-406E-8C44-69DE8B463BC5}"/>
              </a:ext>
            </a:extLst>
          </p:cNvPr>
          <p:cNvSpPr/>
          <p:nvPr/>
        </p:nvSpPr>
        <p:spPr>
          <a:xfrm rot="5400000">
            <a:off x="5393157" y="4114508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F4A2F6-34A0-4C2D-B154-5EB355ED17F1}"/>
              </a:ext>
            </a:extLst>
          </p:cNvPr>
          <p:cNvSpPr/>
          <p:nvPr/>
        </p:nvSpPr>
        <p:spPr>
          <a:xfrm>
            <a:off x="5263849" y="4905929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4819B85-2041-42AD-9D7F-0A09140A5DF4}"/>
              </a:ext>
            </a:extLst>
          </p:cNvPr>
          <p:cNvSpPr txBox="1"/>
          <p:nvPr/>
        </p:nvSpPr>
        <p:spPr>
          <a:xfrm>
            <a:off x="6184833" y="414804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43F3B4A-16D8-4FB5-91DD-60BF35D1F848}"/>
              </a:ext>
            </a:extLst>
          </p:cNvPr>
          <p:cNvSpPr/>
          <p:nvPr/>
        </p:nvSpPr>
        <p:spPr>
          <a:xfrm>
            <a:off x="6219294" y="4706642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1CB9711-47C6-4D67-8DC2-A9298A0D2192}"/>
              </a:ext>
            </a:extLst>
          </p:cNvPr>
          <p:cNvSpPr txBox="1"/>
          <p:nvPr/>
        </p:nvSpPr>
        <p:spPr>
          <a:xfrm>
            <a:off x="6607009" y="415439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78962F-7A18-4119-A515-BA34C50A330C}"/>
              </a:ext>
            </a:extLst>
          </p:cNvPr>
          <p:cNvSpPr txBox="1"/>
          <p:nvPr/>
        </p:nvSpPr>
        <p:spPr>
          <a:xfrm>
            <a:off x="7040921" y="4147626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2AEA1BA-5A3D-4AD9-9952-D19ED4297F02}"/>
              </a:ext>
            </a:extLst>
          </p:cNvPr>
          <p:cNvSpPr txBox="1"/>
          <p:nvPr/>
        </p:nvSpPr>
        <p:spPr>
          <a:xfrm>
            <a:off x="7425577" y="4147626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右大括号 90">
            <a:extLst>
              <a:ext uri="{FF2B5EF4-FFF2-40B4-BE49-F238E27FC236}">
                <a16:creationId xmlns:a16="http://schemas.microsoft.com/office/drawing/2014/main" id="{6235E9C0-C5B1-4F43-B579-1F8C005439A8}"/>
              </a:ext>
            </a:extLst>
          </p:cNvPr>
          <p:cNvSpPr/>
          <p:nvPr/>
        </p:nvSpPr>
        <p:spPr>
          <a:xfrm rot="5400000">
            <a:off x="7373902" y="4127766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A41C024-A78A-41EC-81DC-BC1581538531}"/>
              </a:ext>
            </a:extLst>
          </p:cNvPr>
          <p:cNvSpPr/>
          <p:nvPr/>
        </p:nvSpPr>
        <p:spPr>
          <a:xfrm>
            <a:off x="6683105" y="4925539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student_number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0A2AD44-7817-4AD5-BEE0-A0E3454B4E1F}"/>
              </a:ext>
            </a:extLst>
          </p:cNvPr>
          <p:cNvSpPr/>
          <p:nvPr/>
        </p:nvSpPr>
        <p:spPr>
          <a:xfrm>
            <a:off x="6621147" y="556317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87CA516-A64E-4AB5-AE3A-AEA9591B85F1}"/>
              </a:ext>
            </a:extLst>
          </p:cNvPr>
          <p:cNvSpPr/>
          <p:nvPr/>
        </p:nvSpPr>
        <p:spPr>
          <a:xfrm>
            <a:off x="7017924" y="556368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2226516-0404-4EE2-875F-36FBDA0152A3}"/>
              </a:ext>
            </a:extLst>
          </p:cNvPr>
          <p:cNvSpPr/>
          <p:nvPr/>
        </p:nvSpPr>
        <p:spPr>
          <a:xfrm>
            <a:off x="7414701" y="556420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5A47EC2-4955-45D4-ADCA-F528089CF080}"/>
              </a:ext>
            </a:extLst>
          </p:cNvPr>
          <p:cNvSpPr/>
          <p:nvPr/>
        </p:nvSpPr>
        <p:spPr>
          <a:xfrm>
            <a:off x="7811478" y="556281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94F61B9-578C-4DA1-BB87-DA2140B7702D}"/>
              </a:ext>
            </a:extLst>
          </p:cNvPr>
          <p:cNvSpPr/>
          <p:nvPr/>
        </p:nvSpPr>
        <p:spPr>
          <a:xfrm>
            <a:off x="8208255" y="556523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61125F7-A60B-4714-8BBF-FBA347D09BA9}"/>
              </a:ext>
            </a:extLst>
          </p:cNvPr>
          <p:cNvSpPr/>
          <p:nvPr/>
        </p:nvSpPr>
        <p:spPr>
          <a:xfrm>
            <a:off x="8605032" y="556574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855DE0C-8A8E-4938-854D-3D77DD47DC76}"/>
              </a:ext>
            </a:extLst>
          </p:cNvPr>
          <p:cNvSpPr/>
          <p:nvPr/>
        </p:nvSpPr>
        <p:spPr>
          <a:xfrm>
            <a:off x="9001809" y="556626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7B01979-AD13-4004-8E5F-CEB429E39C77}"/>
              </a:ext>
            </a:extLst>
          </p:cNvPr>
          <p:cNvSpPr/>
          <p:nvPr/>
        </p:nvSpPr>
        <p:spPr>
          <a:xfrm>
            <a:off x="9398583" y="556677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2C12885-977D-47E4-AE40-2B1612FE4CA7}"/>
              </a:ext>
            </a:extLst>
          </p:cNvPr>
          <p:cNvSpPr/>
          <p:nvPr/>
        </p:nvSpPr>
        <p:spPr>
          <a:xfrm>
            <a:off x="9053685" y="5636904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53">
            <a:extLst>
              <a:ext uri="{FF2B5EF4-FFF2-40B4-BE49-F238E27FC236}">
                <a16:creationId xmlns:a16="http://schemas.microsoft.com/office/drawing/2014/main" id="{12C94E46-AE92-415C-8468-4F456C31744D}"/>
              </a:ext>
            </a:extLst>
          </p:cNvPr>
          <p:cNvSpPr txBox="1"/>
          <p:nvPr/>
        </p:nvSpPr>
        <p:spPr>
          <a:xfrm>
            <a:off x="6523336" y="5391225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53">
            <a:extLst>
              <a:ext uri="{FF2B5EF4-FFF2-40B4-BE49-F238E27FC236}">
                <a16:creationId xmlns:a16="http://schemas.microsoft.com/office/drawing/2014/main" id="{4C8DCD3C-B4ED-4495-AC6A-76DD82A1C021}"/>
              </a:ext>
            </a:extLst>
          </p:cNvPr>
          <p:cNvSpPr txBox="1"/>
          <p:nvPr/>
        </p:nvSpPr>
        <p:spPr>
          <a:xfrm>
            <a:off x="6918119" y="539346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53">
            <a:extLst>
              <a:ext uri="{FF2B5EF4-FFF2-40B4-BE49-F238E27FC236}">
                <a16:creationId xmlns:a16="http://schemas.microsoft.com/office/drawing/2014/main" id="{EAC459DD-6999-4493-A167-38F96F7F50EE}"/>
              </a:ext>
            </a:extLst>
          </p:cNvPr>
          <p:cNvSpPr txBox="1"/>
          <p:nvPr/>
        </p:nvSpPr>
        <p:spPr>
          <a:xfrm>
            <a:off x="7319404" y="539346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53">
            <a:extLst>
              <a:ext uri="{FF2B5EF4-FFF2-40B4-BE49-F238E27FC236}">
                <a16:creationId xmlns:a16="http://schemas.microsoft.com/office/drawing/2014/main" id="{5F6FD9A1-0033-4DC3-B6D0-93DAE6BFB95F}"/>
              </a:ext>
            </a:extLst>
          </p:cNvPr>
          <p:cNvSpPr txBox="1"/>
          <p:nvPr/>
        </p:nvSpPr>
        <p:spPr>
          <a:xfrm>
            <a:off x="7720689" y="539346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9D56F26-3976-4037-A4FD-98C8C375AC22}"/>
              </a:ext>
            </a:extLst>
          </p:cNvPr>
          <p:cNvSpPr txBox="1"/>
          <p:nvPr/>
        </p:nvSpPr>
        <p:spPr>
          <a:xfrm>
            <a:off x="8121974" y="539346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DE6AAE5-3EAE-4437-9F95-852A195824F6}"/>
              </a:ext>
            </a:extLst>
          </p:cNvPr>
          <p:cNvSpPr/>
          <p:nvPr/>
        </p:nvSpPr>
        <p:spPr>
          <a:xfrm>
            <a:off x="9801618" y="5565087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0DD1161-A57C-4022-8AD4-769CBD13A9EA}"/>
              </a:ext>
            </a:extLst>
          </p:cNvPr>
          <p:cNvSpPr/>
          <p:nvPr/>
        </p:nvSpPr>
        <p:spPr>
          <a:xfrm>
            <a:off x="10198395" y="556560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DFCDFAD-A683-4A52-B734-B7BBA78308FC}"/>
              </a:ext>
            </a:extLst>
          </p:cNvPr>
          <p:cNvSpPr/>
          <p:nvPr/>
        </p:nvSpPr>
        <p:spPr>
          <a:xfrm>
            <a:off x="10595172" y="556573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75">
            <a:extLst>
              <a:ext uri="{FF2B5EF4-FFF2-40B4-BE49-F238E27FC236}">
                <a16:creationId xmlns:a16="http://schemas.microsoft.com/office/drawing/2014/main" id="{542BFDBE-2699-4E90-9DFE-5B51CEF19B62}"/>
              </a:ext>
            </a:extLst>
          </p:cNvPr>
          <p:cNvSpPr txBox="1"/>
          <p:nvPr/>
        </p:nvSpPr>
        <p:spPr>
          <a:xfrm>
            <a:off x="10635453" y="562284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文本框 53">
            <a:extLst>
              <a:ext uri="{FF2B5EF4-FFF2-40B4-BE49-F238E27FC236}">
                <a16:creationId xmlns:a16="http://schemas.microsoft.com/office/drawing/2014/main" id="{8DFED314-113E-49FA-803D-53BBFBD00749}"/>
              </a:ext>
            </a:extLst>
          </p:cNvPr>
          <p:cNvSpPr txBox="1"/>
          <p:nvPr/>
        </p:nvSpPr>
        <p:spPr>
          <a:xfrm>
            <a:off x="10490859" y="539056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1245040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75">
            <a:extLst>
              <a:ext uri="{FF2B5EF4-FFF2-40B4-BE49-F238E27FC236}">
                <a16:creationId xmlns:a16="http://schemas.microsoft.com/office/drawing/2014/main" id="{EC8C3B54-382F-49F8-BD9F-04F88606EF65}"/>
              </a:ext>
            </a:extLst>
          </p:cNvPr>
          <p:cNvSpPr txBox="1"/>
          <p:nvPr/>
        </p:nvSpPr>
        <p:spPr>
          <a:xfrm>
            <a:off x="7466175" y="561926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BDD2CE3-2FD0-4D09-A377-D6F6F91EF71E}"/>
              </a:ext>
            </a:extLst>
          </p:cNvPr>
          <p:cNvSpPr txBox="1"/>
          <p:nvPr/>
        </p:nvSpPr>
        <p:spPr>
          <a:xfrm>
            <a:off x="8517163" y="539017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64CC23A9-CB11-4247-BDA9-953EFE522EDE}"/>
              </a:ext>
            </a:extLst>
          </p:cNvPr>
          <p:cNvSpPr txBox="1"/>
          <p:nvPr/>
        </p:nvSpPr>
        <p:spPr>
          <a:xfrm>
            <a:off x="8919755" y="539017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C2FAFA9-D704-4794-AB9D-8D231D1643C9}"/>
              </a:ext>
            </a:extLst>
          </p:cNvPr>
          <p:cNvSpPr txBox="1"/>
          <p:nvPr/>
        </p:nvSpPr>
        <p:spPr>
          <a:xfrm>
            <a:off x="9308919" y="5396942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1FBC5E8-ED87-482B-9955-E79DFF5A0230}"/>
              </a:ext>
            </a:extLst>
          </p:cNvPr>
          <p:cNvSpPr txBox="1"/>
          <p:nvPr/>
        </p:nvSpPr>
        <p:spPr>
          <a:xfrm>
            <a:off x="9742831" y="539017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044BDFD-898C-4B51-B2E8-AFB6C18CC796}"/>
              </a:ext>
            </a:extLst>
          </p:cNvPr>
          <p:cNvSpPr txBox="1"/>
          <p:nvPr/>
        </p:nvSpPr>
        <p:spPr>
          <a:xfrm>
            <a:off x="10127487" y="5390171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1245039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右大括号 155">
            <a:extLst>
              <a:ext uri="{FF2B5EF4-FFF2-40B4-BE49-F238E27FC236}">
                <a16:creationId xmlns:a16="http://schemas.microsoft.com/office/drawing/2014/main" id="{A712527A-72E4-46A2-9ECE-A1C680FC59B4}"/>
              </a:ext>
            </a:extLst>
          </p:cNvPr>
          <p:cNvSpPr/>
          <p:nvPr/>
        </p:nvSpPr>
        <p:spPr>
          <a:xfrm rot="5400000">
            <a:off x="9137049" y="3991592"/>
            <a:ext cx="226933" cy="4741908"/>
          </a:xfrm>
          <a:prstGeom prst="rightBrace">
            <a:avLst>
              <a:gd name="adj1" fmla="val 63435"/>
              <a:gd name="adj2" fmla="val 48352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E5B8152-CBE6-4CEE-830A-FA2715061A0E}"/>
              </a:ext>
            </a:extLst>
          </p:cNvPr>
          <p:cNvSpPr/>
          <p:nvPr/>
        </p:nvSpPr>
        <p:spPr>
          <a:xfrm>
            <a:off x="6623865" y="6194223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FF497DB-1879-4132-8839-7804649FC7EA}"/>
              </a:ext>
            </a:extLst>
          </p:cNvPr>
          <p:cNvSpPr/>
          <p:nvPr/>
        </p:nvSpPr>
        <p:spPr>
          <a:xfrm>
            <a:off x="1401034" y="555770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FA302FF-5778-46DE-8592-136B078BB8DB}"/>
              </a:ext>
            </a:extLst>
          </p:cNvPr>
          <p:cNvSpPr/>
          <p:nvPr/>
        </p:nvSpPr>
        <p:spPr>
          <a:xfrm>
            <a:off x="1797811" y="555822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BFEAA447-144D-437C-8576-D53872F40685}"/>
              </a:ext>
            </a:extLst>
          </p:cNvPr>
          <p:cNvSpPr/>
          <p:nvPr/>
        </p:nvSpPr>
        <p:spPr>
          <a:xfrm>
            <a:off x="2645692" y="555873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524CA69-2FC6-4AA0-A393-7FCD236D7460}"/>
              </a:ext>
            </a:extLst>
          </p:cNvPr>
          <p:cNvSpPr/>
          <p:nvPr/>
        </p:nvSpPr>
        <p:spPr>
          <a:xfrm>
            <a:off x="3042469" y="555925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863711A-069C-47CC-BFA2-3F57E1AFE4A0}"/>
              </a:ext>
            </a:extLst>
          </p:cNvPr>
          <p:cNvSpPr/>
          <p:nvPr/>
        </p:nvSpPr>
        <p:spPr>
          <a:xfrm>
            <a:off x="3439246" y="555976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0D967D5-FE01-4813-9424-F74779588B32}"/>
              </a:ext>
            </a:extLst>
          </p:cNvPr>
          <p:cNvSpPr/>
          <p:nvPr/>
        </p:nvSpPr>
        <p:spPr>
          <a:xfrm>
            <a:off x="3836023" y="555837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7A66CB6-F667-4C57-A96B-D08120618D6E}"/>
              </a:ext>
            </a:extLst>
          </p:cNvPr>
          <p:cNvSpPr/>
          <p:nvPr/>
        </p:nvSpPr>
        <p:spPr>
          <a:xfrm>
            <a:off x="4232800" y="556079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72DE12-C083-4F32-8E47-DD63256B56C4}"/>
              </a:ext>
            </a:extLst>
          </p:cNvPr>
          <p:cNvSpPr/>
          <p:nvPr/>
        </p:nvSpPr>
        <p:spPr>
          <a:xfrm>
            <a:off x="4629577" y="556131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6B9A470-540A-49B7-BDBD-81B62A5329ED}"/>
              </a:ext>
            </a:extLst>
          </p:cNvPr>
          <p:cNvSpPr/>
          <p:nvPr/>
        </p:nvSpPr>
        <p:spPr>
          <a:xfrm>
            <a:off x="5026354" y="556182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1117687-C107-4BD7-A797-4DECDA5B05C7}"/>
              </a:ext>
            </a:extLst>
          </p:cNvPr>
          <p:cNvSpPr/>
          <p:nvPr/>
        </p:nvSpPr>
        <p:spPr>
          <a:xfrm>
            <a:off x="5423128" y="556234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52">
            <a:extLst>
              <a:ext uri="{FF2B5EF4-FFF2-40B4-BE49-F238E27FC236}">
                <a16:creationId xmlns:a16="http://schemas.microsoft.com/office/drawing/2014/main" id="{BB26E2AF-C0E5-4CB1-AB40-33B5ED93796D}"/>
              </a:ext>
            </a:extLst>
          </p:cNvPr>
          <p:cNvSpPr txBox="1"/>
          <p:nvPr/>
        </p:nvSpPr>
        <p:spPr>
          <a:xfrm>
            <a:off x="1303292" y="5389033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53">
            <a:extLst>
              <a:ext uri="{FF2B5EF4-FFF2-40B4-BE49-F238E27FC236}">
                <a16:creationId xmlns:a16="http://schemas.microsoft.com/office/drawing/2014/main" id="{8D250114-294D-451D-9638-FAFFB542F5AF}"/>
              </a:ext>
            </a:extLst>
          </p:cNvPr>
          <p:cNvSpPr txBox="1"/>
          <p:nvPr/>
        </p:nvSpPr>
        <p:spPr>
          <a:xfrm>
            <a:off x="1688990" y="5389033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75">
            <a:extLst>
              <a:ext uri="{FF2B5EF4-FFF2-40B4-BE49-F238E27FC236}">
                <a16:creationId xmlns:a16="http://schemas.microsoft.com/office/drawing/2014/main" id="{94F5F6B4-FAA9-42C1-A6F3-024962869AE9}"/>
              </a:ext>
            </a:extLst>
          </p:cNvPr>
          <p:cNvSpPr txBox="1"/>
          <p:nvPr/>
        </p:nvSpPr>
        <p:spPr>
          <a:xfrm>
            <a:off x="1431749" y="562272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C19D2918-0C33-47D8-857A-1982AF8F41C7}"/>
              </a:ext>
            </a:extLst>
          </p:cNvPr>
          <p:cNvSpPr/>
          <p:nvPr/>
        </p:nvSpPr>
        <p:spPr>
          <a:xfrm>
            <a:off x="5078230" y="5632470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本框 53">
            <a:extLst>
              <a:ext uri="{FF2B5EF4-FFF2-40B4-BE49-F238E27FC236}">
                <a16:creationId xmlns:a16="http://schemas.microsoft.com/office/drawing/2014/main" id="{3D4F7E6A-515C-48A6-8DD4-10180054B8CA}"/>
              </a:ext>
            </a:extLst>
          </p:cNvPr>
          <p:cNvSpPr txBox="1"/>
          <p:nvPr/>
        </p:nvSpPr>
        <p:spPr>
          <a:xfrm>
            <a:off x="2547881" y="539288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1245010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53">
            <a:extLst>
              <a:ext uri="{FF2B5EF4-FFF2-40B4-BE49-F238E27FC236}">
                <a16:creationId xmlns:a16="http://schemas.microsoft.com/office/drawing/2014/main" id="{B38C3599-654E-44F8-8AF2-BEADC72CC3BB}"/>
              </a:ext>
            </a:extLst>
          </p:cNvPr>
          <p:cNvSpPr txBox="1"/>
          <p:nvPr/>
        </p:nvSpPr>
        <p:spPr>
          <a:xfrm>
            <a:off x="2942664" y="5389033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53">
            <a:extLst>
              <a:ext uri="{FF2B5EF4-FFF2-40B4-BE49-F238E27FC236}">
                <a16:creationId xmlns:a16="http://schemas.microsoft.com/office/drawing/2014/main" id="{1F2E6231-1FB1-4F09-94A1-894D45970D97}"/>
              </a:ext>
            </a:extLst>
          </p:cNvPr>
          <p:cNvSpPr txBox="1"/>
          <p:nvPr/>
        </p:nvSpPr>
        <p:spPr>
          <a:xfrm>
            <a:off x="3343949" y="5389033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文本框 53">
            <a:extLst>
              <a:ext uri="{FF2B5EF4-FFF2-40B4-BE49-F238E27FC236}">
                <a16:creationId xmlns:a16="http://schemas.microsoft.com/office/drawing/2014/main" id="{28D5CB1A-1C13-4279-A4CB-144BF5CD98D0}"/>
              </a:ext>
            </a:extLst>
          </p:cNvPr>
          <p:cNvSpPr txBox="1"/>
          <p:nvPr/>
        </p:nvSpPr>
        <p:spPr>
          <a:xfrm>
            <a:off x="3745234" y="5389033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881540E-1DCB-45F8-9FC3-A9DF60ACB776}"/>
              </a:ext>
            </a:extLst>
          </p:cNvPr>
          <p:cNvSpPr txBox="1"/>
          <p:nvPr/>
        </p:nvSpPr>
        <p:spPr>
          <a:xfrm>
            <a:off x="4146519" y="5389033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C219C7-975E-4CFF-A318-276AF178FB40}"/>
              </a:ext>
            </a:extLst>
          </p:cNvPr>
          <p:cNvSpPr/>
          <p:nvPr/>
        </p:nvSpPr>
        <p:spPr>
          <a:xfrm>
            <a:off x="5826163" y="556065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C99CB6B-85B7-4B05-B902-679FA02483F3}"/>
              </a:ext>
            </a:extLst>
          </p:cNvPr>
          <p:cNvSpPr/>
          <p:nvPr/>
        </p:nvSpPr>
        <p:spPr>
          <a:xfrm>
            <a:off x="6222940" y="556116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53">
            <a:extLst>
              <a:ext uri="{FF2B5EF4-FFF2-40B4-BE49-F238E27FC236}">
                <a16:creationId xmlns:a16="http://schemas.microsoft.com/office/drawing/2014/main" id="{E624A9A8-866D-427C-A9DE-39CE9499EAE1}"/>
              </a:ext>
            </a:extLst>
          </p:cNvPr>
          <p:cNvSpPr txBox="1"/>
          <p:nvPr/>
        </p:nvSpPr>
        <p:spPr>
          <a:xfrm>
            <a:off x="6148364" y="538520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文本框 75">
            <a:extLst>
              <a:ext uri="{FF2B5EF4-FFF2-40B4-BE49-F238E27FC236}">
                <a16:creationId xmlns:a16="http://schemas.microsoft.com/office/drawing/2014/main" id="{58FCD9C4-2994-48F1-9375-D7CB05C4D7BC}"/>
              </a:ext>
            </a:extLst>
          </p:cNvPr>
          <p:cNvSpPr txBox="1"/>
          <p:nvPr/>
        </p:nvSpPr>
        <p:spPr>
          <a:xfrm>
            <a:off x="3490720" y="5614828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EEAB6D5A-738A-49BC-B5E5-AE93FC2E88ED}"/>
              </a:ext>
            </a:extLst>
          </p:cNvPr>
          <p:cNvSpPr txBox="1"/>
          <p:nvPr/>
        </p:nvSpPr>
        <p:spPr>
          <a:xfrm>
            <a:off x="2263999" y="555113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3D10AD01-32CE-4391-90B6-C4671834A700}"/>
              </a:ext>
            </a:extLst>
          </p:cNvPr>
          <p:cNvSpPr txBox="1"/>
          <p:nvPr/>
        </p:nvSpPr>
        <p:spPr>
          <a:xfrm>
            <a:off x="1901492" y="614362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右大括号 183">
            <a:extLst>
              <a:ext uri="{FF2B5EF4-FFF2-40B4-BE49-F238E27FC236}">
                <a16:creationId xmlns:a16="http://schemas.microsoft.com/office/drawing/2014/main" id="{63968C24-83E3-4AFD-AAB3-B00A46799003}"/>
              </a:ext>
            </a:extLst>
          </p:cNvPr>
          <p:cNvSpPr/>
          <p:nvPr/>
        </p:nvSpPr>
        <p:spPr>
          <a:xfrm rot="5400000">
            <a:off x="2125815" y="5345849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右大括号 184">
            <a:extLst>
              <a:ext uri="{FF2B5EF4-FFF2-40B4-BE49-F238E27FC236}">
                <a16:creationId xmlns:a16="http://schemas.microsoft.com/office/drawing/2014/main" id="{96D4EA92-9384-4285-AF9F-E7AA2E2B7050}"/>
              </a:ext>
            </a:extLst>
          </p:cNvPr>
          <p:cNvSpPr/>
          <p:nvPr/>
        </p:nvSpPr>
        <p:spPr>
          <a:xfrm rot="5400000">
            <a:off x="3750032" y="5352200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F4F1A2F5-02F3-449B-8D77-AA4C2B7FEA8A}"/>
              </a:ext>
            </a:extLst>
          </p:cNvPr>
          <p:cNvSpPr/>
          <p:nvPr/>
        </p:nvSpPr>
        <p:spPr>
          <a:xfrm>
            <a:off x="3620724" y="6143621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918FCECA-6FCA-4202-9778-73AC112DB157}"/>
              </a:ext>
            </a:extLst>
          </p:cNvPr>
          <p:cNvSpPr txBox="1"/>
          <p:nvPr/>
        </p:nvSpPr>
        <p:spPr>
          <a:xfrm>
            <a:off x="4541708" y="5385737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D4784EF-BBF6-4C86-86B6-48681F157C1B}"/>
              </a:ext>
            </a:extLst>
          </p:cNvPr>
          <p:cNvSpPr/>
          <p:nvPr/>
        </p:nvSpPr>
        <p:spPr>
          <a:xfrm>
            <a:off x="4576169" y="5944334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E5B9B65-A00B-4B4B-9C5B-968D3DCD86CC}"/>
              </a:ext>
            </a:extLst>
          </p:cNvPr>
          <p:cNvSpPr txBox="1"/>
          <p:nvPr/>
        </p:nvSpPr>
        <p:spPr>
          <a:xfrm>
            <a:off x="4963884" y="539208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905580F2-3DBC-451A-974C-AF49170DDC76}"/>
              </a:ext>
            </a:extLst>
          </p:cNvPr>
          <p:cNvSpPr txBox="1"/>
          <p:nvPr/>
        </p:nvSpPr>
        <p:spPr>
          <a:xfrm>
            <a:off x="5397796" y="538531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D7952A69-4DA5-497F-A9AD-FC9B89C5DA43}"/>
              </a:ext>
            </a:extLst>
          </p:cNvPr>
          <p:cNvSpPr txBox="1"/>
          <p:nvPr/>
        </p:nvSpPr>
        <p:spPr>
          <a:xfrm>
            <a:off x="5783583" y="538531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右大括号 191">
            <a:extLst>
              <a:ext uri="{FF2B5EF4-FFF2-40B4-BE49-F238E27FC236}">
                <a16:creationId xmlns:a16="http://schemas.microsoft.com/office/drawing/2014/main" id="{27042F1F-6DED-49F4-BE04-9B79C6C69261}"/>
              </a:ext>
            </a:extLst>
          </p:cNvPr>
          <p:cNvSpPr/>
          <p:nvPr/>
        </p:nvSpPr>
        <p:spPr>
          <a:xfrm rot="5400000">
            <a:off x="5730777" y="5365458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9E3629F-A585-45B1-8BC1-1B84D1DCEFB8}"/>
              </a:ext>
            </a:extLst>
          </p:cNvPr>
          <p:cNvSpPr/>
          <p:nvPr/>
        </p:nvSpPr>
        <p:spPr>
          <a:xfrm>
            <a:off x="5039980" y="6163231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student_number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38A73CC8-F455-45A2-A325-C3CBDC6DCE3D}"/>
              </a:ext>
            </a:extLst>
          </p:cNvPr>
          <p:cNvSpPr/>
          <p:nvPr/>
        </p:nvSpPr>
        <p:spPr>
          <a:xfrm>
            <a:off x="10996999" y="5566242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6599983-19CB-49BF-95E6-0CAD9029E226}"/>
              </a:ext>
            </a:extLst>
          </p:cNvPr>
          <p:cNvSpPr/>
          <p:nvPr/>
        </p:nvSpPr>
        <p:spPr>
          <a:xfrm>
            <a:off x="11397586" y="5566376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75">
            <a:extLst>
              <a:ext uri="{FF2B5EF4-FFF2-40B4-BE49-F238E27FC236}">
                <a16:creationId xmlns:a16="http://schemas.microsoft.com/office/drawing/2014/main" id="{F7E96956-BA4E-4906-9476-3EF6128B4E73}"/>
              </a:ext>
            </a:extLst>
          </p:cNvPr>
          <p:cNvSpPr txBox="1"/>
          <p:nvPr/>
        </p:nvSpPr>
        <p:spPr>
          <a:xfrm>
            <a:off x="11434057" y="5617766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53">
            <a:extLst>
              <a:ext uri="{FF2B5EF4-FFF2-40B4-BE49-F238E27FC236}">
                <a16:creationId xmlns:a16="http://schemas.microsoft.com/office/drawing/2014/main" id="{C0412D08-B0DE-4231-90FD-8F4B85D2C953}"/>
              </a:ext>
            </a:extLst>
          </p:cNvPr>
          <p:cNvSpPr txBox="1"/>
          <p:nvPr/>
        </p:nvSpPr>
        <p:spPr>
          <a:xfrm>
            <a:off x="10905977" y="5392514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1245041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文本框 53">
            <a:extLst>
              <a:ext uri="{FF2B5EF4-FFF2-40B4-BE49-F238E27FC236}">
                <a16:creationId xmlns:a16="http://schemas.microsoft.com/office/drawing/2014/main" id="{CECE0C5B-1540-4E72-812F-D0CE23FF2095}"/>
              </a:ext>
            </a:extLst>
          </p:cNvPr>
          <p:cNvSpPr txBox="1"/>
          <p:nvPr/>
        </p:nvSpPr>
        <p:spPr>
          <a:xfrm>
            <a:off x="11332672" y="5392089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1245042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07B986-99BF-491B-A333-5A1E01D464B4}"/>
              </a:ext>
            </a:extLst>
          </p:cNvPr>
          <p:cNvSpPr/>
          <p:nvPr/>
        </p:nvSpPr>
        <p:spPr>
          <a:xfrm>
            <a:off x="8948535" y="6422706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gaokao</a:t>
            </a:r>
          </a:p>
        </p:txBody>
      </p:sp>
      <p:sp>
        <p:nvSpPr>
          <p:cNvPr id="200" name="右大括号 199">
            <a:extLst>
              <a:ext uri="{FF2B5EF4-FFF2-40B4-BE49-F238E27FC236}">
                <a16:creationId xmlns:a16="http://schemas.microsoft.com/office/drawing/2014/main" id="{8C2107A3-F78E-4529-A112-318B4B2C75C6}"/>
              </a:ext>
            </a:extLst>
          </p:cNvPr>
          <p:cNvSpPr/>
          <p:nvPr/>
        </p:nvSpPr>
        <p:spPr>
          <a:xfrm rot="5400000">
            <a:off x="7330382" y="5331215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0B4FB78-74E3-43D8-8AB1-065678AD36C5}"/>
              </a:ext>
            </a:extLst>
          </p:cNvPr>
          <p:cNvSpPr/>
          <p:nvPr/>
        </p:nvSpPr>
        <p:spPr>
          <a:xfrm>
            <a:off x="7069271" y="6054769"/>
            <a:ext cx="7938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shuxue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右大括号 201">
            <a:extLst>
              <a:ext uri="{FF2B5EF4-FFF2-40B4-BE49-F238E27FC236}">
                <a16:creationId xmlns:a16="http://schemas.microsoft.com/office/drawing/2014/main" id="{B71B3E29-D163-44F9-904A-5F79487813E1}"/>
              </a:ext>
            </a:extLst>
          </p:cNvPr>
          <p:cNvSpPr/>
          <p:nvPr/>
        </p:nvSpPr>
        <p:spPr>
          <a:xfrm rot="5400000">
            <a:off x="8878197" y="5350724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7326573-F41A-41E4-AA3E-7E8AAE00A8D1}"/>
              </a:ext>
            </a:extLst>
          </p:cNvPr>
          <p:cNvSpPr/>
          <p:nvPr/>
        </p:nvSpPr>
        <p:spPr>
          <a:xfrm>
            <a:off x="8617086" y="6074278"/>
            <a:ext cx="743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yuwen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右大括号 203">
            <a:extLst>
              <a:ext uri="{FF2B5EF4-FFF2-40B4-BE49-F238E27FC236}">
                <a16:creationId xmlns:a16="http://schemas.microsoft.com/office/drawing/2014/main" id="{5755AC07-F89E-4889-8BEC-880A5C6024CB}"/>
              </a:ext>
            </a:extLst>
          </p:cNvPr>
          <p:cNvSpPr/>
          <p:nvPr/>
        </p:nvSpPr>
        <p:spPr>
          <a:xfrm rot="5400000">
            <a:off x="10470846" y="5346411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59188C3B-9E11-4FB6-AB57-70A2F35E8D9E}"/>
              </a:ext>
            </a:extLst>
          </p:cNvPr>
          <p:cNvSpPr/>
          <p:nvPr/>
        </p:nvSpPr>
        <p:spPr>
          <a:xfrm>
            <a:off x="10327108" y="6061824"/>
            <a:ext cx="958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zhengzhi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F8ED9763-3F1E-4765-BC93-F13515FC6EED}"/>
              </a:ext>
            </a:extLst>
          </p:cNvPr>
          <p:cNvSpPr/>
          <p:nvPr/>
        </p:nvSpPr>
        <p:spPr>
          <a:xfrm>
            <a:off x="11380952" y="5933050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tiyu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4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2543BC-0A3E-4BA3-A56C-C5EAAFB597A9}"/>
              </a:ext>
            </a:extLst>
          </p:cNvPr>
          <p:cNvSpPr txBox="1"/>
          <p:nvPr/>
        </p:nvSpPr>
        <p:spPr>
          <a:xfrm>
            <a:off x="1968903" y="1297251"/>
            <a:ext cx="2085827" cy="307777"/>
          </a:xfrm>
          <a:prstGeom prst="rect">
            <a:avLst/>
          </a:prstGeom>
          <a:solidFill>
            <a:srgbClr val="248278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、在创建类型同时定义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ED866F-118E-4726-BAAB-F0F356016654}"/>
              </a:ext>
            </a:extLst>
          </p:cNvPr>
          <p:cNvSpPr txBox="1"/>
          <p:nvPr/>
        </p:nvSpPr>
        <p:spPr>
          <a:xfrm>
            <a:off x="2352431" y="1899138"/>
            <a:ext cx="168507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结构体名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变量名表列；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8A1E7D-DA35-4D74-8095-38ABDB71EBB3}"/>
              </a:ext>
            </a:extLst>
          </p:cNvPr>
          <p:cNvSpPr txBox="1"/>
          <p:nvPr/>
        </p:nvSpPr>
        <p:spPr>
          <a:xfrm>
            <a:off x="1968903" y="3645774"/>
            <a:ext cx="2624436" cy="307777"/>
          </a:xfrm>
          <a:prstGeom prst="rect">
            <a:avLst/>
          </a:prstGeom>
          <a:solidFill>
            <a:srgbClr val="248278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、不指定结构体名而直接定义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1F20E-F74F-4624-976E-D7760ACEEDE2}"/>
              </a:ext>
            </a:extLst>
          </p:cNvPr>
          <p:cNvSpPr txBox="1"/>
          <p:nvPr/>
        </p:nvSpPr>
        <p:spPr>
          <a:xfrm>
            <a:off x="2369653" y="4075722"/>
            <a:ext cx="168507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变量名表列；</a:t>
            </a:r>
          </a:p>
        </p:txBody>
      </p:sp>
      <p:grpSp>
        <p:nvGrpSpPr>
          <p:cNvPr id="7" name="组 118">
            <a:extLst>
              <a:ext uri="{FF2B5EF4-FFF2-40B4-BE49-F238E27FC236}">
                <a16:creationId xmlns:a16="http://schemas.microsoft.com/office/drawing/2014/main" id="{B6586C6F-DF1C-42EB-A47D-F845FE5226AA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5FF59F1-6884-4F95-9AA2-243D655AB173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C87765D-800E-4579-B158-D632F0FDA1CF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ACB4D30-AB3F-407C-89B2-DC4655A7E1AE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9E5DF74-7583-48E5-B526-8305651D9A42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9AEA918-11A1-480E-9053-55B86A17C6A8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7253FCB-EE8C-492D-9600-064931A3F0BD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13921C0-9646-433A-B998-E6FABE352998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34F0040-B0C7-4481-B7C7-103AB72129B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2E1AA3D-770F-4AA8-A127-6344A8088AF4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C3E403A-E18B-44DA-A62D-3952C46D451E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0F35C1-6C44-41D8-A5BD-808EA3F77E2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294A285-39A3-435F-B130-AE7B4B84C691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0" name="直线连接符 16">
              <a:extLst>
                <a:ext uri="{FF2B5EF4-FFF2-40B4-BE49-F238E27FC236}">
                  <a16:creationId xmlns:a16="http://schemas.microsoft.com/office/drawing/2014/main" id="{4065F8DD-1587-42FE-865D-BB1C11DAE0CD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7">
              <a:extLst>
                <a:ext uri="{FF2B5EF4-FFF2-40B4-BE49-F238E27FC236}">
                  <a16:creationId xmlns:a16="http://schemas.microsoft.com/office/drawing/2014/main" id="{748FC663-D521-420F-AE9B-EBB956C09A61}"/>
                </a:ext>
              </a:extLst>
            </p:cNvPr>
            <p:cNvCxnSpPr>
              <a:stCxn id="10" idx="7"/>
              <a:endCxn id="1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280ED44-C1F1-47ED-BAF1-4DCB1196D6DD}"/>
                </a:ext>
              </a:extLst>
            </p:cNvPr>
            <p:cNvCxnSpPr>
              <a:stCxn id="15" idx="7"/>
              <a:endCxn id="1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8">
              <a:extLst>
                <a:ext uri="{FF2B5EF4-FFF2-40B4-BE49-F238E27FC236}">
                  <a16:creationId xmlns:a16="http://schemas.microsoft.com/office/drawing/2014/main" id="{2B565A81-B61C-45A6-8E75-11B7E1F5E489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43">
              <a:extLst>
                <a:ext uri="{FF2B5EF4-FFF2-40B4-BE49-F238E27FC236}">
                  <a16:creationId xmlns:a16="http://schemas.microsoft.com/office/drawing/2014/main" id="{D913DFEA-17B3-4FB2-B906-D33EB94CE009}"/>
                </a:ext>
              </a:extLst>
            </p:cNvPr>
            <p:cNvCxnSpPr>
              <a:stCxn id="11" idx="7"/>
              <a:endCxn id="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47">
              <a:extLst>
                <a:ext uri="{FF2B5EF4-FFF2-40B4-BE49-F238E27FC236}">
                  <a16:creationId xmlns:a16="http://schemas.microsoft.com/office/drawing/2014/main" id="{3687B0BA-4045-4E07-91D5-8AF2D8A99B03}"/>
                </a:ext>
              </a:extLst>
            </p:cNvPr>
            <p:cNvCxnSpPr>
              <a:stCxn id="14" idx="0"/>
              <a:endCxn id="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50">
              <a:extLst>
                <a:ext uri="{FF2B5EF4-FFF2-40B4-BE49-F238E27FC236}">
                  <a16:creationId xmlns:a16="http://schemas.microsoft.com/office/drawing/2014/main" id="{91DBCF6F-B577-4C69-ABEA-9EA2B06700B7}"/>
                </a:ext>
              </a:extLst>
            </p:cNvPr>
            <p:cNvCxnSpPr>
              <a:stCxn id="13" idx="2"/>
              <a:endCxn id="1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54">
              <a:extLst>
                <a:ext uri="{FF2B5EF4-FFF2-40B4-BE49-F238E27FC236}">
                  <a16:creationId xmlns:a16="http://schemas.microsoft.com/office/drawing/2014/main" id="{EF6558FB-4CC2-4B15-BC8F-DF15CAF91D5F}"/>
                </a:ext>
              </a:extLst>
            </p:cNvPr>
            <p:cNvCxnSpPr>
              <a:stCxn id="14" idx="4"/>
              <a:endCxn id="1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7">
              <a:extLst>
                <a:ext uri="{FF2B5EF4-FFF2-40B4-BE49-F238E27FC236}">
                  <a16:creationId xmlns:a16="http://schemas.microsoft.com/office/drawing/2014/main" id="{AF0E11DD-01ED-4859-B254-6A9F3B5BCE42}"/>
                </a:ext>
              </a:extLst>
            </p:cNvPr>
            <p:cNvCxnSpPr>
              <a:stCxn id="10" idx="5"/>
              <a:endCxn id="1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2838EF9B-FD76-43AB-8BEF-AF263D87AFF2}"/>
                </a:ext>
              </a:extLst>
            </p:cNvPr>
            <p:cNvCxnSpPr>
              <a:stCxn id="11" idx="7"/>
              <a:endCxn id="1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3">
              <a:extLst>
                <a:ext uri="{FF2B5EF4-FFF2-40B4-BE49-F238E27FC236}">
                  <a16:creationId xmlns:a16="http://schemas.microsoft.com/office/drawing/2014/main" id="{AD03D59B-8834-499E-B9CA-414DA7CB1E71}"/>
                </a:ext>
              </a:extLst>
            </p:cNvPr>
            <p:cNvCxnSpPr>
              <a:stCxn id="11" idx="4"/>
              <a:endCxn id="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52CFD4A-4B2F-4915-8788-E81CC8FD459B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2" name="直线连接符 70">
              <a:extLst>
                <a:ext uri="{FF2B5EF4-FFF2-40B4-BE49-F238E27FC236}">
                  <a16:creationId xmlns:a16="http://schemas.microsoft.com/office/drawing/2014/main" id="{87B11DDD-C1B1-4732-B2C5-B5EA8683D3BD}"/>
                </a:ext>
              </a:extLst>
            </p:cNvPr>
            <p:cNvCxnSpPr>
              <a:stCxn id="11" idx="5"/>
              <a:endCxn id="1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5">
              <a:extLst>
                <a:ext uri="{FF2B5EF4-FFF2-40B4-BE49-F238E27FC236}">
                  <a16:creationId xmlns:a16="http://schemas.microsoft.com/office/drawing/2014/main" id="{4E314A3B-7D1A-4618-8F55-CF57EB99E597}"/>
                </a:ext>
              </a:extLst>
            </p:cNvPr>
            <p:cNvCxnSpPr>
              <a:stCxn id="16" idx="7"/>
              <a:endCxn id="1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8">
              <a:extLst>
                <a:ext uri="{FF2B5EF4-FFF2-40B4-BE49-F238E27FC236}">
                  <a16:creationId xmlns:a16="http://schemas.microsoft.com/office/drawing/2014/main" id="{D62F8C63-CC58-425F-9741-2CDB35584A1B}"/>
                </a:ext>
              </a:extLst>
            </p:cNvPr>
            <p:cNvCxnSpPr>
              <a:stCxn id="16" idx="6"/>
              <a:endCxn id="1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84">
              <a:extLst>
                <a:ext uri="{FF2B5EF4-FFF2-40B4-BE49-F238E27FC236}">
                  <a16:creationId xmlns:a16="http://schemas.microsoft.com/office/drawing/2014/main" id="{7906204D-43C0-4A69-A363-CCF71F7F5C88}"/>
                </a:ext>
              </a:extLst>
            </p:cNvPr>
            <p:cNvCxnSpPr>
              <a:stCxn id="9" idx="0"/>
              <a:endCxn id="1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91">
              <a:extLst>
                <a:ext uri="{FF2B5EF4-FFF2-40B4-BE49-F238E27FC236}">
                  <a16:creationId xmlns:a16="http://schemas.microsoft.com/office/drawing/2014/main" id="{8F5E6381-CCB0-4F1F-A8F3-E0BBE55CA186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72A1866-AB04-4975-B4F9-940F1EB6D1D0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39BB939-A511-4273-80E4-8C44CBF1B3E6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24C9F0E3-E2A4-450E-A3C5-69BAC0E87052}"/>
              </a:ext>
            </a:extLst>
          </p:cNvPr>
          <p:cNvSpPr txBox="1"/>
          <p:nvPr/>
        </p:nvSpPr>
        <p:spPr>
          <a:xfrm>
            <a:off x="5081950" y="3429000"/>
            <a:ext cx="5538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说明：结构体成员表名在结构体内唯一，但可以和其他变量名相同。</a:t>
            </a:r>
          </a:p>
        </p:txBody>
      </p:sp>
    </p:spTree>
    <p:extLst>
      <p:ext uri="{BB962C8B-B14F-4D97-AF65-F5344CB8AC3E}">
        <p14:creationId xmlns:p14="http://schemas.microsoft.com/office/powerpoint/2010/main" val="7794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7762A0-FB55-4835-99C7-579904B64A98}"/>
              </a:ext>
            </a:extLst>
          </p:cNvPr>
          <p:cNvGrpSpPr/>
          <p:nvPr/>
        </p:nvGrpSpPr>
        <p:grpSpPr>
          <a:xfrm>
            <a:off x="555560" y="1310741"/>
            <a:ext cx="1883383" cy="1866675"/>
            <a:chOff x="139882" y="1747473"/>
            <a:chExt cx="2371617" cy="2456002"/>
          </a:xfrm>
        </p:grpSpPr>
        <p:grpSp>
          <p:nvGrpSpPr>
            <p:cNvPr id="3" name="组合 19">
              <a:extLst>
                <a:ext uri="{FF2B5EF4-FFF2-40B4-BE49-F238E27FC236}">
                  <a16:creationId xmlns:a16="http://schemas.microsoft.com/office/drawing/2014/main" id="{C48EADE9-C141-4CB0-B593-A3781EE03A3E}"/>
                </a:ext>
              </a:extLst>
            </p:cNvPr>
            <p:cNvGrpSpPr/>
            <p:nvPr/>
          </p:nvGrpSpPr>
          <p:grpSpPr>
            <a:xfrm rot="10800000">
              <a:off x="239997" y="1839123"/>
              <a:ext cx="35992" cy="2364352"/>
              <a:chOff x="1331651" y="1597980"/>
              <a:chExt cx="36000" cy="2364481"/>
            </a:xfrm>
            <a:solidFill>
              <a:srgbClr val="00B050"/>
            </a:solidFill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AF3EFC1-2491-4F1A-AF29-58EB88C5D698}"/>
                  </a:ext>
                </a:extLst>
              </p:cNvPr>
              <p:cNvCxnSpPr/>
              <p:nvPr/>
            </p:nvCxnSpPr>
            <p:spPr>
              <a:xfrm>
                <a:off x="1331651" y="1597980"/>
                <a:ext cx="0" cy="236448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D6BC58-9F93-4583-B1A5-8F7A0E9A1C3D}"/>
                  </a:ext>
                </a:extLst>
              </p:cNvPr>
              <p:cNvSpPr/>
              <p:nvPr/>
            </p:nvSpPr>
            <p:spPr>
              <a:xfrm>
                <a:off x="1331651" y="1865965"/>
                <a:ext cx="36000" cy="108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375E4AC3-5ED3-4460-A640-B777D6F0366A}"/>
                </a:ext>
              </a:extLst>
            </p:cNvPr>
            <p:cNvGrpSpPr/>
            <p:nvPr/>
          </p:nvGrpSpPr>
          <p:grpSpPr>
            <a:xfrm>
              <a:off x="139882" y="1747473"/>
              <a:ext cx="2371617" cy="1113235"/>
              <a:chOff x="1195512" y="2849165"/>
              <a:chExt cx="2372198" cy="1113296"/>
            </a:xfrm>
            <a:solidFill>
              <a:srgbClr val="00B050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A89C2E1-47EB-4A65-9C46-842B3B9D8B61}"/>
                  </a:ext>
                </a:extLst>
              </p:cNvPr>
              <p:cNvSpPr/>
              <p:nvPr/>
            </p:nvSpPr>
            <p:spPr>
              <a:xfrm>
                <a:off x="1331651" y="2945166"/>
                <a:ext cx="2099920" cy="1017295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867" kern="0">
                  <a:solidFill>
                    <a:sysClr val="window" lastClr="FFFFFF"/>
                  </a:solidFill>
                  <a:latin typeface="Arial" panose="020B0604020202020204" pitchFamily="34" charset="0"/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文本框 84">
                <a:extLst>
                  <a:ext uri="{FF2B5EF4-FFF2-40B4-BE49-F238E27FC236}">
                    <a16:creationId xmlns:a16="http://schemas.microsoft.com/office/drawing/2014/main" id="{BDA7A8DD-4261-4BA3-AFF3-AE7A5F1B5463}"/>
                  </a:ext>
                </a:extLst>
              </p:cNvPr>
              <p:cNvSpPr txBox="1"/>
              <p:nvPr/>
            </p:nvSpPr>
            <p:spPr>
              <a:xfrm>
                <a:off x="1195512" y="3552071"/>
                <a:ext cx="2372198" cy="39531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599" b="1">
                    <a:latin typeface="宋体" panose="02010600030101010101" pitchFamily="2" charset="-122"/>
                    <a:ea typeface="宋体" panose="02010600030101010101" pitchFamily="2" charset="-122"/>
                    <a:sym typeface="Arial" panose="020B0604020202020204" pitchFamily="34" charset="0"/>
                  </a:rPr>
                  <a:t>结构体变量的使用</a:t>
                </a:r>
                <a:endParaRPr lang="zh-CN" altLang="en-US" sz="1599" b="1" dirty="0"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文本框 85">
                <a:extLst>
                  <a:ext uri="{FF2B5EF4-FFF2-40B4-BE49-F238E27FC236}">
                    <a16:creationId xmlns:a16="http://schemas.microsoft.com/office/drawing/2014/main" id="{6B9EBAAE-E1A0-49EB-A1EC-C13D0DCFA8C4}"/>
                  </a:ext>
                </a:extLst>
              </p:cNvPr>
              <p:cNvSpPr txBox="1"/>
              <p:nvPr/>
            </p:nvSpPr>
            <p:spPr>
              <a:xfrm>
                <a:off x="1874040" y="2849165"/>
                <a:ext cx="1075605" cy="70301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30000"/>
                  </a:lnSpc>
                  <a:defRPr sz="2001" kern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3998" dirty="0">
                    <a:ea typeface="字魂35号-经典雅黑" panose="02000000000000000000" pitchFamily="2" charset="-122"/>
                    <a:sym typeface="Arial" panose="020B0604020202020204" pitchFamily="34" charset="0"/>
                  </a:rPr>
                  <a:t>4</a:t>
                </a:r>
                <a:endParaRPr lang="zh-CN" altLang="en-US" sz="3998" dirty="0">
                  <a:ea typeface="字魂35号-经典雅黑" panose="02000000000000000000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9BF8968-D16F-4123-B2E0-0EA746FAEBEE}"/>
              </a:ext>
            </a:extLst>
          </p:cNvPr>
          <p:cNvSpPr txBox="1"/>
          <p:nvPr/>
        </p:nvSpPr>
        <p:spPr>
          <a:xfrm>
            <a:off x="2547029" y="1872855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）使用结构体变量成员的的方法：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1011BD-E424-4213-B342-2A707A685E76}"/>
              </a:ext>
            </a:extLst>
          </p:cNvPr>
          <p:cNvSpPr/>
          <p:nvPr/>
        </p:nvSpPr>
        <p:spPr>
          <a:xfrm>
            <a:off x="3319083" y="2409454"/>
            <a:ext cx="1949573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结构体变量名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成员名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59A55B-6C57-42EF-B83F-2C5D20A5BBA0}"/>
              </a:ext>
            </a:extLst>
          </p:cNvPr>
          <p:cNvSpPr txBox="1"/>
          <p:nvPr/>
        </p:nvSpPr>
        <p:spPr>
          <a:xfrm>
            <a:off x="2602523" y="3063631"/>
            <a:ext cx="4778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）当成员又是一个结构体时，使用对应结构体的方法：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878470-438B-4174-9F2E-24AC472D090E}"/>
              </a:ext>
            </a:extLst>
          </p:cNvPr>
          <p:cNvSpPr/>
          <p:nvPr/>
        </p:nvSpPr>
        <p:spPr>
          <a:xfrm>
            <a:off x="3319083" y="3600230"/>
            <a:ext cx="2531462" cy="30777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结构体变量名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成员名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341DE1-6BBB-4CAA-B87C-92034CE7C4BC}"/>
              </a:ext>
            </a:extLst>
          </p:cNvPr>
          <p:cNvSpPr txBox="1"/>
          <p:nvPr/>
        </p:nvSpPr>
        <p:spPr>
          <a:xfrm>
            <a:off x="2602523" y="4254407"/>
            <a:ext cx="610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）当在输入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C++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能自动识别出对应结构体中所包含的成员。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2B9726-17D4-4CD2-8B60-67C8CE16C153}"/>
              </a:ext>
            </a:extLst>
          </p:cNvPr>
          <p:cNvSpPr txBox="1"/>
          <p:nvPr/>
        </p:nvSpPr>
        <p:spPr>
          <a:xfrm>
            <a:off x="2602523" y="4870030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）同类的结构体变量可以互相赋值；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lisi = zhaoliu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 118">
            <a:extLst>
              <a:ext uri="{FF2B5EF4-FFF2-40B4-BE49-F238E27FC236}">
                <a16:creationId xmlns:a16="http://schemas.microsoft.com/office/drawing/2014/main" id="{29DB7DE0-4302-4898-8679-F7FB58F42FE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1FF4DD5-606B-4718-8DB3-B8660E5E47A6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F190DEF-691F-4CF0-8333-94ADE67497E0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D5718C5-CC77-46D6-94AD-9D6B95ED5971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BF9468F-894D-4B9C-AB50-9A356F8423E3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6087079-D168-4E52-AFD6-C4880FE5F3C5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0AAF0B-9EC5-4185-9367-CD259D02B4D4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317F47-5B02-4200-A1BA-B7A3B62CD644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142D740-DE65-413B-A5BA-0C8C9A9B3624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FFB75B8-47D6-4577-9461-B75EDAEEB343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CEC789C-7176-4B6A-B038-1BA77FA3DF86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963B1C3-2175-4E59-B8D7-D0289FE29562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2828BD-0177-4291-9B66-C8B85247FAC1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9" name="直线连接符 16">
              <a:extLst>
                <a:ext uri="{FF2B5EF4-FFF2-40B4-BE49-F238E27FC236}">
                  <a16:creationId xmlns:a16="http://schemas.microsoft.com/office/drawing/2014/main" id="{BFADC4C7-BDA3-41E0-B5E3-314C695CA0BF}"/>
                </a:ext>
              </a:extLst>
            </p:cNvPr>
            <p:cNvCxnSpPr>
              <a:stCxn id="17" idx="5"/>
              <a:endCxn id="22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17">
              <a:extLst>
                <a:ext uri="{FF2B5EF4-FFF2-40B4-BE49-F238E27FC236}">
                  <a16:creationId xmlns:a16="http://schemas.microsoft.com/office/drawing/2014/main" id="{F150065F-5F5C-4E78-8932-37FF5A8CFA7F}"/>
                </a:ext>
              </a:extLst>
            </p:cNvPr>
            <p:cNvCxnSpPr>
              <a:stCxn id="19" idx="7"/>
              <a:endCxn id="22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21">
              <a:extLst>
                <a:ext uri="{FF2B5EF4-FFF2-40B4-BE49-F238E27FC236}">
                  <a16:creationId xmlns:a16="http://schemas.microsoft.com/office/drawing/2014/main" id="{2D2BD5B1-CB2B-4CF4-8965-78E80EBBE6A6}"/>
                </a:ext>
              </a:extLst>
            </p:cNvPr>
            <p:cNvCxnSpPr>
              <a:stCxn id="24" idx="7"/>
              <a:endCxn id="22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28">
              <a:extLst>
                <a:ext uri="{FF2B5EF4-FFF2-40B4-BE49-F238E27FC236}">
                  <a16:creationId xmlns:a16="http://schemas.microsoft.com/office/drawing/2014/main" id="{4BA0E220-F828-4260-A394-6214066DD093}"/>
                </a:ext>
              </a:extLst>
            </p:cNvPr>
            <p:cNvCxnSpPr>
              <a:stCxn id="18" idx="7"/>
              <a:endCxn id="19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43">
              <a:extLst>
                <a:ext uri="{FF2B5EF4-FFF2-40B4-BE49-F238E27FC236}">
                  <a16:creationId xmlns:a16="http://schemas.microsoft.com/office/drawing/2014/main" id="{99626921-49AA-4E53-B6A1-2E35F7B92A60}"/>
                </a:ext>
              </a:extLst>
            </p:cNvPr>
            <p:cNvCxnSpPr>
              <a:stCxn id="20" idx="7"/>
              <a:endCxn id="17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47">
              <a:extLst>
                <a:ext uri="{FF2B5EF4-FFF2-40B4-BE49-F238E27FC236}">
                  <a16:creationId xmlns:a16="http://schemas.microsoft.com/office/drawing/2014/main" id="{8E97F664-FB90-4D51-A05C-7C88B221EE48}"/>
                </a:ext>
              </a:extLst>
            </p:cNvPr>
            <p:cNvCxnSpPr>
              <a:stCxn id="23" idx="0"/>
              <a:endCxn id="17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50">
              <a:extLst>
                <a:ext uri="{FF2B5EF4-FFF2-40B4-BE49-F238E27FC236}">
                  <a16:creationId xmlns:a16="http://schemas.microsoft.com/office/drawing/2014/main" id="{3FE6000E-81BE-4CD5-B457-4A326342FAD9}"/>
                </a:ext>
              </a:extLst>
            </p:cNvPr>
            <p:cNvCxnSpPr>
              <a:stCxn id="22" idx="2"/>
              <a:endCxn id="23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54">
              <a:extLst>
                <a:ext uri="{FF2B5EF4-FFF2-40B4-BE49-F238E27FC236}">
                  <a16:creationId xmlns:a16="http://schemas.microsoft.com/office/drawing/2014/main" id="{41365FB7-5B9C-47A2-8847-352F2669E462}"/>
                </a:ext>
              </a:extLst>
            </p:cNvPr>
            <p:cNvCxnSpPr>
              <a:stCxn id="23" idx="4"/>
              <a:endCxn id="19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57">
              <a:extLst>
                <a:ext uri="{FF2B5EF4-FFF2-40B4-BE49-F238E27FC236}">
                  <a16:creationId xmlns:a16="http://schemas.microsoft.com/office/drawing/2014/main" id="{D3876DC3-4A88-40C9-8330-A0807B707ECB}"/>
                </a:ext>
              </a:extLst>
            </p:cNvPr>
            <p:cNvCxnSpPr>
              <a:stCxn id="19" idx="5"/>
              <a:endCxn id="24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60">
              <a:extLst>
                <a:ext uri="{FF2B5EF4-FFF2-40B4-BE49-F238E27FC236}">
                  <a16:creationId xmlns:a16="http://schemas.microsoft.com/office/drawing/2014/main" id="{958497FE-FD48-4E67-A884-84F2571AEC0E}"/>
                </a:ext>
              </a:extLst>
            </p:cNvPr>
            <p:cNvCxnSpPr>
              <a:stCxn id="20" idx="7"/>
              <a:endCxn id="23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3">
              <a:extLst>
                <a:ext uri="{FF2B5EF4-FFF2-40B4-BE49-F238E27FC236}">
                  <a16:creationId xmlns:a16="http://schemas.microsoft.com/office/drawing/2014/main" id="{356EA855-5273-4623-9207-4FE4E2AB334F}"/>
                </a:ext>
              </a:extLst>
            </p:cNvPr>
            <p:cNvCxnSpPr>
              <a:stCxn id="20" idx="4"/>
              <a:endCxn id="18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DE95DF2-EF73-4F90-8355-089F4326FD84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1" name="直线连接符 70">
              <a:extLst>
                <a:ext uri="{FF2B5EF4-FFF2-40B4-BE49-F238E27FC236}">
                  <a16:creationId xmlns:a16="http://schemas.microsoft.com/office/drawing/2014/main" id="{1143816D-4C5C-4509-9149-D546C1AB89D1}"/>
                </a:ext>
              </a:extLst>
            </p:cNvPr>
            <p:cNvCxnSpPr>
              <a:stCxn id="20" idx="5"/>
              <a:endCxn id="25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5">
              <a:extLst>
                <a:ext uri="{FF2B5EF4-FFF2-40B4-BE49-F238E27FC236}">
                  <a16:creationId xmlns:a16="http://schemas.microsoft.com/office/drawing/2014/main" id="{3AE218FB-6D1E-4064-A2F2-822B7F30D622}"/>
                </a:ext>
              </a:extLst>
            </p:cNvPr>
            <p:cNvCxnSpPr>
              <a:stCxn id="25" idx="7"/>
              <a:endCxn id="23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78">
              <a:extLst>
                <a:ext uri="{FF2B5EF4-FFF2-40B4-BE49-F238E27FC236}">
                  <a16:creationId xmlns:a16="http://schemas.microsoft.com/office/drawing/2014/main" id="{5A907AAA-A84F-48E6-B770-CFD1FF768FF4}"/>
                </a:ext>
              </a:extLst>
            </p:cNvPr>
            <p:cNvCxnSpPr>
              <a:stCxn id="25" idx="6"/>
              <a:endCxn id="19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4">
              <a:extLst>
                <a:ext uri="{FF2B5EF4-FFF2-40B4-BE49-F238E27FC236}">
                  <a16:creationId xmlns:a16="http://schemas.microsoft.com/office/drawing/2014/main" id="{DF5B50C4-EA38-42B0-84D2-B748BBBC4951}"/>
                </a:ext>
              </a:extLst>
            </p:cNvPr>
            <p:cNvCxnSpPr>
              <a:stCxn id="18" idx="0"/>
              <a:endCxn id="25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1">
              <a:extLst>
                <a:ext uri="{FF2B5EF4-FFF2-40B4-BE49-F238E27FC236}">
                  <a16:creationId xmlns:a16="http://schemas.microsoft.com/office/drawing/2014/main" id="{C80D0AA7-3C2A-4B22-A5EE-983A1D03D033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87D84E6-29AE-4C51-BB1E-866BB61BB537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532C522-2EA1-4550-A5FE-9F0EA408A21C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7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70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53" idx="5"/>
              <a:endCxn id="6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57" idx="7"/>
              <a:endCxn id="6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65" idx="7"/>
              <a:endCxn id="6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56" idx="7"/>
              <a:endCxn id="5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58" idx="7"/>
              <a:endCxn id="53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64" idx="0"/>
              <a:endCxn id="53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63" idx="2"/>
              <a:endCxn id="6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64" idx="4"/>
              <a:endCxn id="5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57" idx="5"/>
              <a:endCxn id="6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58" idx="7"/>
              <a:endCxn id="6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58" idx="4"/>
              <a:endCxn id="5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82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58" idx="5"/>
              <a:endCxn id="6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66" idx="7"/>
              <a:endCxn id="6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66" idx="6"/>
              <a:endCxn id="5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56" idx="0"/>
              <a:endCxn id="6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56" idx="6"/>
              <a:endCxn id="6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71DA3DD-1A43-4ED1-B8BD-1CF9D7D276EA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90" name="Oval 6">
              <a:extLst>
                <a:ext uri="{FF2B5EF4-FFF2-40B4-BE49-F238E27FC236}">
                  <a16:creationId xmlns:a16="http://schemas.microsoft.com/office/drawing/2014/main" id="{00FB5AC7-5DC8-4B49-89A9-B66FC7E62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Oval 3">
              <a:extLst>
                <a:ext uri="{FF2B5EF4-FFF2-40B4-BE49-F238E27FC236}">
                  <a16:creationId xmlns:a16="http://schemas.microsoft.com/office/drawing/2014/main" id="{FF3BDDF4-6F7A-42EF-84D9-E8B25EF7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4">
              <a:extLst>
                <a:ext uri="{FF2B5EF4-FFF2-40B4-BE49-F238E27FC236}">
                  <a16:creationId xmlns:a16="http://schemas.microsoft.com/office/drawing/2014/main" id="{6EAABC3F-805F-4C65-912A-198B5C2FE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Oval 5">
              <a:extLst>
                <a:ext uri="{FF2B5EF4-FFF2-40B4-BE49-F238E27FC236}">
                  <a16:creationId xmlns:a16="http://schemas.microsoft.com/office/drawing/2014/main" id="{236E5AA8-F8B9-4D8D-BC6B-821B215AD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6155B525-E273-4D31-B701-AE75D07B4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8.2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2271E3A1-D5F3-4F27-847F-3F7E521BF2D3}"/>
              </a:ext>
            </a:extLst>
          </p:cNvPr>
          <p:cNvSpPr txBox="1"/>
          <p:nvPr/>
        </p:nvSpPr>
        <p:spPr>
          <a:xfrm>
            <a:off x="5084946" y="9329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D9123-D4A6-4B6E-9B03-B0AE8C6D1D2D}"/>
              </a:ext>
            </a:extLst>
          </p:cNvPr>
          <p:cNvSpPr txBox="1"/>
          <p:nvPr/>
        </p:nvSpPr>
        <p:spPr>
          <a:xfrm>
            <a:off x="1516185" y="2117479"/>
            <a:ext cx="8402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可以定义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等类型的数组；也可以为结构体定义数组，表示一次性开辟多个结构体空间。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19F9D-C754-4273-9886-2BCA64619C73}"/>
              </a:ext>
            </a:extLst>
          </p:cNvPr>
          <p:cNvSpPr txBox="1"/>
          <p:nvPr/>
        </p:nvSpPr>
        <p:spPr>
          <a:xfrm>
            <a:off x="1625600" y="269630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结构体数组定义的方法：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D874976-D09A-499A-95C7-A3AE90F7C10A}"/>
              </a:ext>
            </a:extLst>
          </p:cNvPr>
          <p:cNvSpPr txBox="1"/>
          <p:nvPr/>
        </p:nvSpPr>
        <p:spPr>
          <a:xfrm>
            <a:off x="2388050" y="4718008"/>
            <a:ext cx="168507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结构体名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变量名表列；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DBEDED-44C3-48F0-81CC-26BE7AA115E5}"/>
              </a:ext>
            </a:extLst>
          </p:cNvPr>
          <p:cNvSpPr txBox="1"/>
          <p:nvPr/>
        </p:nvSpPr>
        <p:spPr>
          <a:xfrm>
            <a:off x="1820985" y="3173046"/>
            <a:ext cx="424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）创建的结构体类型之后，再定义结构体数组：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FE69CD-6891-4921-A23B-0028BEB92FC8}"/>
              </a:ext>
            </a:extLst>
          </p:cNvPr>
          <p:cNvSpPr txBox="1"/>
          <p:nvPr/>
        </p:nvSpPr>
        <p:spPr>
          <a:xfrm>
            <a:off x="2383692" y="3743569"/>
            <a:ext cx="272222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结构体类型 数组名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数组个数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80046B7-71D9-4FF6-9061-B8979569BFEA}"/>
              </a:ext>
            </a:extLst>
          </p:cNvPr>
          <p:cNvSpPr txBox="1"/>
          <p:nvPr/>
        </p:nvSpPr>
        <p:spPr>
          <a:xfrm>
            <a:off x="1820985" y="4228613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）创建的结构体类型同时定义结构体数组：</a:t>
            </a:r>
          </a:p>
        </p:txBody>
      </p:sp>
    </p:spTree>
    <p:extLst>
      <p:ext uri="{BB962C8B-B14F-4D97-AF65-F5344CB8AC3E}">
        <p14:creationId xmlns:p14="http://schemas.microsoft.com/office/powerpoint/2010/main" val="33154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677FEA-0432-4AA7-AD50-868E7EB76A20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BDE77CEF-4929-4CFE-8902-A80A51321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FA326E2-C09D-448A-8C79-EF454845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2CA2B05-EA3C-4A06-9943-FF92F7206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D1E340-DDD1-4E25-825C-BD47AAE1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1CEA2D04-23E6-45C0-BE90-7F7040B72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8.3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86A7360-9A36-44AB-9CB4-E08EFF245230}"/>
              </a:ext>
            </a:extLst>
          </p:cNvPr>
          <p:cNvSpPr txBox="1"/>
          <p:nvPr/>
        </p:nvSpPr>
        <p:spPr>
          <a:xfrm>
            <a:off x="5084946" y="9329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00F92B-6A09-454B-BC48-ECDAE126DBEB}"/>
              </a:ext>
            </a:extLst>
          </p:cNvPr>
          <p:cNvSpPr txBox="1"/>
          <p:nvPr/>
        </p:nvSpPr>
        <p:spPr>
          <a:xfrm>
            <a:off x="1112000" y="1782612"/>
            <a:ext cx="190629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什么是结构体指针？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575A21-FD2D-4081-AB77-FB71EA286BA1}"/>
              </a:ext>
            </a:extLst>
          </p:cNvPr>
          <p:cNvSpPr txBox="1"/>
          <p:nvPr/>
        </p:nvSpPr>
        <p:spPr>
          <a:xfrm>
            <a:off x="1009702" y="2242166"/>
            <a:ext cx="898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一个结构体变量的起始地址就是结构体变量的指针。用一个指针变量存储结构体指针就是一个结构体指针变量。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756F3-1701-41D1-B915-7D5D633BCAA3}"/>
              </a:ext>
            </a:extLst>
          </p:cNvPr>
          <p:cNvSpPr txBox="1"/>
          <p:nvPr/>
        </p:nvSpPr>
        <p:spPr>
          <a:xfrm>
            <a:off x="1816684" y="2776544"/>
            <a:ext cx="1685077" cy="13849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结构体名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 成员表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}lisi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F2DDA5-9A69-4998-BE6C-C7A20C13E31E}"/>
              </a:ext>
            </a:extLst>
          </p:cNvPr>
          <p:cNvSpPr/>
          <p:nvPr/>
        </p:nvSpPr>
        <p:spPr>
          <a:xfrm>
            <a:off x="4223253" y="319007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E28995-14FC-406E-90F5-B235327F09FC}"/>
              </a:ext>
            </a:extLst>
          </p:cNvPr>
          <p:cNvSpPr/>
          <p:nvPr/>
        </p:nvSpPr>
        <p:spPr>
          <a:xfrm>
            <a:off x="4620030" y="319058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B7CFD0-E344-4A56-B7ED-5D166B8FC05C}"/>
              </a:ext>
            </a:extLst>
          </p:cNvPr>
          <p:cNvSpPr/>
          <p:nvPr/>
        </p:nvSpPr>
        <p:spPr>
          <a:xfrm>
            <a:off x="5467911" y="319110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6B8C94-7786-4246-A616-C0871ACDAECA}"/>
              </a:ext>
            </a:extLst>
          </p:cNvPr>
          <p:cNvSpPr/>
          <p:nvPr/>
        </p:nvSpPr>
        <p:spPr>
          <a:xfrm>
            <a:off x="5864688" y="319161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829E40-BC6A-44EC-82B6-83262098A195}"/>
              </a:ext>
            </a:extLst>
          </p:cNvPr>
          <p:cNvSpPr/>
          <p:nvPr/>
        </p:nvSpPr>
        <p:spPr>
          <a:xfrm>
            <a:off x="6261465" y="319213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FFEB6B-3793-4958-AB25-A752D0091176}"/>
              </a:ext>
            </a:extLst>
          </p:cNvPr>
          <p:cNvSpPr/>
          <p:nvPr/>
        </p:nvSpPr>
        <p:spPr>
          <a:xfrm>
            <a:off x="6658242" y="319074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A1A9D2-AC03-4F6B-9089-FB49719942E9}"/>
              </a:ext>
            </a:extLst>
          </p:cNvPr>
          <p:cNvSpPr/>
          <p:nvPr/>
        </p:nvSpPr>
        <p:spPr>
          <a:xfrm>
            <a:off x="7055019" y="319316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3996E8-E296-465F-B423-A4358CF74B1B}"/>
              </a:ext>
            </a:extLst>
          </p:cNvPr>
          <p:cNvSpPr/>
          <p:nvPr/>
        </p:nvSpPr>
        <p:spPr>
          <a:xfrm>
            <a:off x="7451796" y="319367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7EC752-183C-49D7-88B5-B6F752FD16E6}"/>
              </a:ext>
            </a:extLst>
          </p:cNvPr>
          <p:cNvSpPr/>
          <p:nvPr/>
        </p:nvSpPr>
        <p:spPr>
          <a:xfrm>
            <a:off x="7848573" y="319419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1102E7-C19C-4AEE-85CC-54EBC749DFA5}"/>
              </a:ext>
            </a:extLst>
          </p:cNvPr>
          <p:cNvSpPr/>
          <p:nvPr/>
        </p:nvSpPr>
        <p:spPr>
          <a:xfrm>
            <a:off x="8245347" y="3194709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52">
            <a:extLst>
              <a:ext uri="{FF2B5EF4-FFF2-40B4-BE49-F238E27FC236}">
                <a16:creationId xmlns:a16="http://schemas.microsoft.com/office/drawing/2014/main" id="{40B94884-241C-44AC-BA96-3FDBC3C84FCF}"/>
              </a:ext>
            </a:extLst>
          </p:cNvPr>
          <p:cNvSpPr txBox="1"/>
          <p:nvPr/>
        </p:nvSpPr>
        <p:spPr>
          <a:xfrm>
            <a:off x="4125511" y="3021398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53">
            <a:extLst>
              <a:ext uri="{FF2B5EF4-FFF2-40B4-BE49-F238E27FC236}">
                <a16:creationId xmlns:a16="http://schemas.microsoft.com/office/drawing/2014/main" id="{A2404716-520C-49D3-9178-CE8074568A6D}"/>
              </a:ext>
            </a:extLst>
          </p:cNvPr>
          <p:cNvSpPr txBox="1"/>
          <p:nvPr/>
        </p:nvSpPr>
        <p:spPr>
          <a:xfrm>
            <a:off x="4511209" y="302139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75">
            <a:extLst>
              <a:ext uri="{FF2B5EF4-FFF2-40B4-BE49-F238E27FC236}">
                <a16:creationId xmlns:a16="http://schemas.microsoft.com/office/drawing/2014/main" id="{0D6B5A04-A009-4A44-BF35-A8F7CC7B7EC7}"/>
              </a:ext>
            </a:extLst>
          </p:cNvPr>
          <p:cNvSpPr txBox="1"/>
          <p:nvPr/>
        </p:nvSpPr>
        <p:spPr>
          <a:xfrm>
            <a:off x="4253968" y="325509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5B3AD9-A002-4D59-9322-F9994D510811}"/>
              </a:ext>
            </a:extLst>
          </p:cNvPr>
          <p:cNvSpPr/>
          <p:nvPr/>
        </p:nvSpPr>
        <p:spPr>
          <a:xfrm>
            <a:off x="7900449" y="3264835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3">
            <a:extLst>
              <a:ext uri="{FF2B5EF4-FFF2-40B4-BE49-F238E27FC236}">
                <a16:creationId xmlns:a16="http://schemas.microsoft.com/office/drawing/2014/main" id="{EDA97478-BF48-4D7B-B796-19CDD52489DE}"/>
              </a:ext>
            </a:extLst>
          </p:cNvPr>
          <p:cNvSpPr txBox="1"/>
          <p:nvPr/>
        </p:nvSpPr>
        <p:spPr>
          <a:xfrm>
            <a:off x="5370100" y="3025252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1245010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3">
            <a:extLst>
              <a:ext uri="{FF2B5EF4-FFF2-40B4-BE49-F238E27FC236}">
                <a16:creationId xmlns:a16="http://schemas.microsoft.com/office/drawing/2014/main" id="{5A2F869F-7ED0-4E85-9345-CCBC84A7BEF8}"/>
              </a:ext>
            </a:extLst>
          </p:cNvPr>
          <p:cNvSpPr txBox="1"/>
          <p:nvPr/>
        </p:nvSpPr>
        <p:spPr>
          <a:xfrm>
            <a:off x="5764883" y="302139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53">
            <a:extLst>
              <a:ext uri="{FF2B5EF4-FFF2-40B4-BE49-F238E27FC236}">
                <a16:creationId xmlns:a16="http://schemas.microsoft.com/office/drawing/2014/main" id="{C81577EE-21CA-439A-8BAF-EF7170AA97C6}"/>
              </a:ext>
            </a:extLst>
          </p:cNvPr>
          <p:cNvSpPr txBox="1"/>
          <p:nvPr/>
        </p:nvSpPr>
        <p:spPr>
          <a:xfrm>
            <a:off x="6166168" y="302139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1245022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53">
            <a:extLst>
              <a:ext uri="{FF2B5EF4-FFF2-40B4-BE49-F238E27FC236}">
                <a16:creationId xmlns:a16="http://schemas.microsoft.com/office/drawing/2014/main" id="{80B33479-D408-4740-AB8F-AF71DB11FB8C}"/>
              </a:ext>
            </a:extLst>
          </p:cNvPr>
          <p:cNvSpPr txBox="1"/>
          <p:nvPr/>
        </p:nvSpPr>
        <p:spPr>
          <a:xfrm>
            <a:off x="6567453" y="302139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1245023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B328BF1-DED8-4534-AEAD-C20A45903F21}"/>
              </a:ext>
            </a:extLst>
          </p:cNvPr>
          <p:cNvSpPr txBox="1"/>
          <p:nvPr/>
        </p:nvSpPr>
        <p:spPr>
          <a:xfrm>
            <a:off x="6968738" y="3021398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1245024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987B80-E314-462D-AB60-316129DA5506}"/>
              </a:ext>
            </a:extLst>
          </p:cNvPr>
          <p:cNvSpPr/>
          <p:nvPr/>
        </p:nvSpPr>
        <p:spPr>
          <a:xfrm>
            <a:off x="8648382" y="3193018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E5ED246-B5DA-4714-8170-07EBD61FB9EF}"/>
              </a:ext>
            </a:extLst>
          </p:cNvPr>
          <p:cNvSpPr/>
          <p:nvPr/>
        </p:nvSpPr>
        <p:spPr>
          <a:xfrm>
            <a:off x="9045159" y="3193533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3">
            <a:extLst>
              <a:ext uri="{FF2B5EF4-FFF2-40B4-BE49-F238E27FC236}">
                <a16:creationId xmlns:a16="http://schemas.microsoft.com/office/drawing/2014/main" id="{ED0C25BB-D45A-4955-ADD6-AE19B400BB4F}"/>
              </a:ext>
            </a:extLst>
          </p:cNvPr>
          <p:cNvSpPr txBox="1"/>
          <p:nvPr/>
        </p:nvSpPr>
        <p:spPr>
          <a:xfrm>
            <a:off x="8968043" y="3030273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1245029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75">
            <a:extLst>
              <a:ext uri="{FF2B5EF4-FFF2-40B4-BE49-F238E27FC236}">
                <a16:creationId xmlns:a16="http://schemas.microsoft.com/office/drawing/2014/main" id="{2AD6D629-7856-4787-BAB8-30A5149E8BB4}"/>
              </a:ext>
            </a:extLst>
          </p:cNvPr>
          <p:cNvSpPr txBox="1"/>
          <p:nvPr/>
        </p:nvSpPr>
        <p:spPr>
          <a:xfrm>
            <a:off x="6312939" y="3247193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79A374-E22D-475D-B25B-40E8295B4CEC}"/>
              </a:ext>
            </a:extLst>
          </p:cNvPr>
          <p:cNvSpPr txBox="1"/>
          <p:nvPr/>
        </p:nvSpPr>
        <p:spPr>
          <a:xfrm>
            <a:off x="5086218" y="318350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4320E4-DD43-4924-9334-1942FAEA872E}"/>
              </a:ext>
            </a:extLst>
          </p:cNvPr>
          <p:cNvSpPr txBox="1"/>
          <p:nvPr/>
        </p:nvSpPr>
        <p:spPr>
          <a:xfrm>
            <a:off x="4723711" y="3775987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7D348F3C-3F09-4648-939F-2A7D8DA98629}"/>
              </a:ext>
            </a:extLst>
          </p:cNvPr>
          <p:cNvSpPr/>
          <p:nvPr/>
        </p:nvSpPr>
        <p:spPr>
          <a:xfrm rot="5400000">
            <a:off x="4948034" y="2978214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5A3CD7F3-3E56-4BA4-A5D8-7E3BA98B0F92}"/>
              </a:ext>
            </a:extLst>
          </p:cNvPr>
          <p:cNvSpPr/>
          <p:nvPr/>
        </p:nvSpPr>
        <p:spPr>
          <a:xfrm rot="5400000">
            <a:off x="6572251" y="2984565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00495B-0992-45C1-B754-5CFD72A56E6C}"/>
              </a:ext>
            </a:extLst>
          </p:cNvPr>
          <p:cNvSpPr/>
          <p:nvPr/>
        </p:nvSpPr>
        <p:spPr>
          <a:xfrm>
            <a:off x="6442943" y="3775986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BC5E0F-7479-4873-AFA3-46F5A0159657}"/>
              </a:ext>
            </a:extLst>
          </p:cNvPr>
          <p:cNvSpPr txBox="1"/>
          <p:nvPr/>
        </p:nvSpPr>
        <p:spPr>
          <a:xfrm>
            <a:off x="7363927" y="3018102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1245025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D11E66-79FC-4966-97F4-EBE32B1614A2}"/>
              </a:ext>
            </a:extLst>
          </p:cNvPr>
          <p:cNvSpPr/>
          <p:nvPr/>
        </p:nvSpPr>
        <p:spPr>
          <a:xfrm>
            <a:off x="7398388" y="3576699"/>
            <a:ext cx="461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290231-93F0-4346-86ED-8D7475BD164C}"/>
              </a:ext>
            </a:extLst>
          </p:cNvPr>
          <p:cNvSpPr txBox="1"/>
          <p:nvPr/>
        </p:nvSpPr>
        <p:spPr>
          <a:xfrm>
            <a:off x="7786103" y="3024454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1245026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6CE1F73-5DFF-448E-9364-DA3B84EA728D}"/>
              </a:ext>
            </a:extLst>
          </p:cNvPr>
          <p:cNvSpPr txBox="1"/>
          <p:nvPr/>
        </p:nvSpPr>
        <p:spPr>
          <a:xfrm>
            <a:off x="8220015" y="3017683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1245027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0C4638B-1F04-4824-AFDB-A28CF3BF38DD}"/>
              </a:ext>
            </a:extLst>
          </p:cNvPr>
          <p:cNvSpPr txBox="1"/>
          <p:nvPr/>
        </p:nvSpPr>
        <p:spPr>
          <a:xfrm>
            <a:off x="8604671" y="3017683"/>
            <a:ext cx="683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1245028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4D83B93A-9856-4931-88ED-AEF258018300}"/>
              </a:ext>
            </a:extLst>
          </p:cNvPr>
          <p:cNvSpPr/>
          <p:nvPr/>
        </p:nvSpPr>
        <p:spPr>
          <a:xfrm rot="5400000">
            <a:off x="8552996" y="2997823"/>
            <a:ext cx="216922" cy="137862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966BB0-CE92-494A-AB5C-A64B7A710E50}"/>
              </a:ext>
            </a:extLst>
          </p:cNvPr>
          <p:cNvSpPr/>
          <p:nvPr/>
        </p:nvSpPr>
        <p:spPr>
          <a:xfrm>
            <a:off x="7862199" y="3795596"/>
            <a:ext cx="1598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student_number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6914F4-0594-47FC-92A1-015661E1BA02}"/>
              </a:ext>
            </a:extLst>
          </p:cNvPr>
          <p:cNvSpPr txBox="1"/>
          <p:nvPr/>
        </p:nvSpPr>
        <p:spPr>
          <a:xfrm>
            <a:off x="6446922" y="423539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lisi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106F10D-FD84-49B3-80CD-DDA5B5996954}"/>
              </a:ext>
            </a:extLst>
          </p:cNvPr>
          <p:cNvSpPr/>
          <p:nvPr/>
        </p:nvSpPr>
        <p:spPr>
          <a:xfrm>
            <a:off x="3753720" y="4102394"/>
            <a:ext cx="401945" cy="34651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52">
            <a:extLst>
              <a:ext uri="{FF2B5EF4-FFF2-40B4-BE49-F238E27FC236}">
                <a16:creationId xmlns:a16="http://schemas.microsoft.com/office/drawing/2014/main" id="{D649BF88-E305-4FB2-8C13-A5863FC86CE8}"/>
              </a:ext>
            </a:extLst>
          </p:cNvPr>
          <p:cNvSpPr txBox="1"/>
          <p:nvPr/>
        </p:nvSpPr>
        <p:spPr>
          <a:xfrm>
            <a:off x="3679046" y="4182199"/>
            <a:ext cx="667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1244980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24B366B-4C8B-4CC5-8D7B-02022D8434D5}"/>
              </a:ext>
            </a:extLst>
          </p:cNvPr>
          <p:cNvSpPr txBox="1"/>
          <p:nvPr/>
        </p:nvSpPr>
        <p:spPr>
          <a:xfrm>
            <a:off x="3788675" y="440987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01BB2D7-6F3B-41A3-9187-E901CE186F2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954693" y="3162368"/>
            <a:ext cx="280999" cy="9400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7272236-E58A-4AD4-89A1-ED0946F957C9}"/>
              </a:ext>
            </a:extLst>
          </p:cNvPr>
          <p:cNvSpPr txBox="1"/>
          <p:nvPr/>
        </p:nvSpPr>
        <p:spPr>
          <a:xfrm>
            <a:off x="1112000" y="4764336"/>
            <a:ext cx="24449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 指向 结构体变量的使用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D1BA5D1-DF92-46C4-8994-6C8BABEA853C}"/>
              </a:ext>
            </a:extLst>
          </p:cNvPr>
          <p:cNvSpPr txBox="1"/>
          <p:nvPr/>
        </p:nvSpPr>
        <p:spPr>
          <a:xfrm>
            <a:off x="1019874" y="526485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指向结构体成员的方法：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6B889EC-8456-4FA2-9093-C3906D9DB695}"/>
              </a:ext>
            </a:extLst>
          </p:cNvPr>
          <p:cNvSpPr txBox="1"/>
          <p:nvPr/>
        </p:nvSpPr>
        <p:spPr>
          <a:xfrm>
            <a:off x="3253391" y="526485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p).name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(*p).age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A4FD27E-6923-4EC0-A384-8E1120133CB2}"/>
              </a:ext>
            </a:extLst>
          </p:cNvPr>
          <p:cNvSpPr txBox="1"/>
          <p:nvPr/>
        </p:nvSpPr>
        <p:spPr>
          <a:xfrm>
            <a:off x="5260909" y="5271201"/>
            <a:ext cx="5809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表达指向对应地址的内容。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(*p)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加上括号是由于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的优先级比*高。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253969-AF66-4E7D-B860-C7C5AD27B2C7}"/>
              </a:ext>
            </a:extLst>
          </p:cNvPr>
          <p:cNvSpPr txBox="1"/>
          <p:nvPr/>
        </p:nvSpPr>
        <p:spPr>
          <a:xfrm>
            <a:off x="3253391" y="5820959"/>
            <a:ext cx="19239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p-&gt;name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p-&gt;age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p-&gt;student_number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99EC9D3-90FD-4A27-B7B6-1CBDB2B85D61}"/>
              </a:ext>
            </a:extLst>
          </p:cNvPr>
          <p:cNvSpPr txBox="1"/>
          <p:nvPr/>
        </p:nvSpPr>
        <p:spPr>
          <a:xfrm>
            <a:off x="1917556" y="584483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也可以写成：</a:t>
            </a:r>
          </a:p>
        </p:txBody>
      </p:sp>
      <p:grpSp>
        <p:nvGrpSpPr>
          <p:cNvPr id="68" name="组 118">
            <a:extLst>
              <a:ext uri="{FF2B5EF4-FFF2-40B4-BE49-F238E27FC236}">
                <a16:creationId xmlns:a16="http://schemas.microsoft.com/office/drawing/2014/main" id="{8456C64D-A5B9-4AE4-8F06-93F63C247BAE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BA6F9AF-3975-44CD-BF5C-007059BFE3BF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E3C642F-92F9-490F-86CB-A1B0E7149287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C6BEB0B-F672-4676-906A-8390D58C90CB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CC4EA81-BE40-4FAA-9385-859949667574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981918A-E473-4FD8-B26E-BD584EE7F73D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AC71117-45A2-4833-9A94-00B7FAD392C1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7DD7167-4685-47DF-90A3-83E3595A47C5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602DAE5-81A1-472D-83CC-1D7293D98D2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CA2798B-6252-4108-9854-C7488D45FAE9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0C51A3-BC50-4A5E-AF63-6B8BD86C5DD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DE9CA6F-739E-4503-9EE3-87CEAFE9A9A4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74E9FF9-1B60-4FA6-B577-BF2F6F696ADF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81" name="直线连接符 16">
              <a:extLst>
                <a:ext uri="{FF2B5EF4-FFF2-40B4-BE49-F238E27FC236}">
                  <a16:creationId xmlns:a16="http://schemas.microsoft.com/office/drawing/2014/main" id="{5B368452-52FD-4C9E-BE5D-826826DB60E1}"/>
                </a:ext>
              </a:extLst>
            </p:cNvPr>
            <p:cNvCxnSpPr>
              <a:stCxn id="69" idx="5"/>
              <a:endCxn id="74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17">
              <a:extLst>
                <a:ext uri="{FF2B5EF4-FFF2-40B4-BE49-F238E27FC236}">
                  <a16:creationId xmlns:a16="http://schemas.microsoft.com/office/drawing/2014/main" id="{4ABC26F7-9DB4-403D-A1FD-48AA5B551868}"/>
                </a:ext>
              </a:extLst>
            </p:cNvPr>
            <p:cNvCxnSpPr>
              <a:stCxn id="71" idx="7"/>
              <a:endCxn id="74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">
              <a:extLst>
                <a:ext uri="{FF2B5EF4-FFF2-40B4-BE49-F238E27FC236}">
                  <a16:creationId xmlns:a16="http://schemas.microsoft.com/office/drawing/2014/main" id="{D786BC86-CD53-440C-8B23-20360F878BFA}"/>
                </a:ext>
              </a:extLst>
            </p:cNvPr>
            <p:cNvCxnSpPr>
              <a:stCxn id="76" idx="7"/>
              <a:endCxn id="74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8">
              <a:extLst>
                <a:ext uri="{FF2B5EF4-FFF2-40B4-BE49-F238E27FC236}">
                  <a16:creationId xmlns:a16="http://schemas.microsoft.com/office/drawing/2014/main" id="{C094FFC2-4DBA-456E-AA88-41161CD9AD80}"/>
                </a:ext>
              </a:extLst>
            </p:cNvPr>
            <p:cNvCxnSpPr>
              <a:stCxn id="70" idx="7"/>
              <a:endCxn id="71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43">
              <a:extLst>
                <a:ext uri="{FF2B5EF4-FFF2-40B4-BE49-F238E27FC236}">
                  <a16:creationId xmlns:a16="http://schemas.microsoft.com/office/drawing/2014/main" id="{B5A0AD1C-94D0-4B17-A166-EEB1D7C31FB6}"/>
                </a:ext>
              </a:extLst>
            </p:cNvPr>
            <p:cNvCxnSpPr>
              <a:stCxn id="72" idx="7"/>
              <a:endCxn id="69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47">
              <a:extLst>
                <a:ext uri="{FF2B5EF4-FFF2-40B4-BE49-F238E27FC236}">
                  <a16:creationId xmlns:a16="http://schemas.microsoft.com/office/drawing/2014/main" id="{907CC8A3-3F60-4B2E-BF59-0D9F3F8D05DB}"/>
                </a:ext>
              </a:extLst>
            </p:cNvPr>
            <p:cNvCxnSpPr>
              <a:stCxn id="75" idx="0"/>
              <a:endCxn id="69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50">
              <a:extLst>
                <a:ext uri="{FF2B5EF4-FFF2-40B4-BE49-F238E27FC236}">
                  <a16:creationId xmlns:a16="http://schemas.microsoft.com/office/drawing/2014/main" id="{6C4EDFF5-E7F7-40B1-9174-EBCD2A72A1EF}"/>
                </a:ext>
              </a:extLst>
            </p:cNvPr>
            <p:cNvCxnSpPr>
              <a:stCxn id="74" idx="2"/>
              <a:endCxn id="75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54">
              <a:extLst>
                <a:ext uri="{FF2B5EF4-FFF2-40B4-BE49-F238E27FC236}">
                  <a16:creationId xmlns:a16="http://schemas.microsoft.com/office/drawing/2014/main" id="{70B23C01-5AA8-4D64-91B7-E60954838A45}"/>
                </a:ext>
              </a:extLst>
            </p:cNvPr>
            <p:cNvCxnSpPr>
              <a:stCxn id="75" idx="4"/>
              <a:endCxn id="71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57">
              <a:extLst>
                <a:ext uri="{FF2B5EF4-FFF2-40B4-BE49-F238E27FC236}">
                  <a16:creationId xmlns:a16="http://schemas.microsoft.com/office/drawing/2014/main" id="{321A1AFC-C581-415C-95E4-F3DAE6ECEBE2}"/>
                </a:ext>
              </a:extLst>
            </p:cNvPr>
            <p:cNvCxnSpPr>
              <a:stCxn id="71" idx="5"/>
              <a:endCxn id="76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60">
              <a:extLst>
                <a:ext uri="{FF2B5EF4-FFF2-40B4-BE49-F238E27FC236}">
                  <a16:creationId xmlns:a16="http://schemas.microsoft.com/office/drawing/2014/main" id="{9DB5831A-681E-4E77-8D95-D659BF90EF28}"/>
                </a:ext>
              </a:extLst>
            </p:cNvPr>
            <p:cNvCxnSpPr>
              <a:stCxn id="72" idx="7"/>
              <a:endCxn id="75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63">
              <a:extLst>
                <a:ext uri="{FF2B5EF4-FFF2-40B4-BE49-F238E27FC236}">
                  <a16:creationId xmlns:a16="http://schemas.microsoft.com/office/drawing/2014/main" id="{43F2E444-EC57-4C90-B212-FA00780911CA}"/>
                </a:ext>
              </a:extLst>
            </p:cNvPr>
            <p:cNvCxnSpPr>
              <a:stCxn id="72" idx="4"/>
              <a:endCxn id="70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802DB71-E227-46C7-85EA-F3036939DA5D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93" name="直线连接符 70">
              <a:extLst>
                <a:ext uri="{FF2B5EF4-FFF2-40B4-BE49-F238E27FC236}">
                  <a16:creationId xmlns:a16="http://schemas.microsoft.com/office/drawing/2014/main" id="{1C0AD6D6-EC66-43CD-A0C0-36EBE7CE897C}"/>
                </a:ext>
              </a:extLst>
            </p:cNvPr>
            <p:cNvCxnSpPr>
              <a:stCxn id="72" idx="5"/>
              <a:endCxn id="77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75">
              <a:extLst>
                <a:ext uri="{FF2B5EF4-FFF2-40B4-BE49-F238E27FC236}">
                  <a16:creationId xmlns:a16="http://schemas.microsoft.com/office/drawing/2014/main" id="{696871D1-FAE8-4C24-8014-BCEC68FFD30B}"/>
                </a:ext>
              </a:extLst>
            </p:cNvPr>
            <p:cNvCxnSpPr>
              <a:stCxn id="77" idx="7"/>
              <a:endCxn id="75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78">
              <a:extLst>
                <a:ext uri="{FF2B5EF4-FFF2-40B4-BE49-F238E27FC236}">
                  <a16:creationId xmlns:a16="http://schemas.microsoft.com/office/drawing/2014/main" id="{8361FA4C-421B-4E19-919E-BA899492F38A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84">
              <a:extLst>
                <a:ext uri="{FF2B5EF4-FFF2-40B4-BE49-F238E27FC236}">
                  <a16:creationId xmlns:a16="http://schemas.microsoft.com/office/drawing/2014/main" id="{4116061D-CF36-4B70-B5F2-9BFECE123AF7}"/>
                </a:ext>
              </a:extLst>
            </p:cNvPr>
            <p:cNvCxnSpPr>
              <a:stCxn id="70" idx="0"/>
              <a:endCxn id="77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1">
              <a:extLst>
                <a:ext uri="{FF2B5EF4-FFF2-40B4-BE49-F238E27FC236}">
                  <a16:creationId xmlns:a16="http://schemas.microsoft.com/office/drawing/2014/main" id="{1CE65487-94E2-4BE5-85FE-EC3A6A941A65}"/>
                </a:ext>
              </a:extLst>
            </p:cNvPr>
            <p:cNvCxnSpPr>
              <a:stCxn id="70" idx="6"/>
              <a:endCxn id="76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5E56D42-1C23-4F8F-B65F-E9110FFF3A33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5D07D84-F07E-4D18-A321-1DB30E5C44EC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99BB3115-18E8-4EF9-AA66-EBF99687D50C}"/>
              </a:ext>
            </a:extLst>
          </p:cNvPr>
          <p:cNvSpPr txBox="1"/>
          <p:nvPr/>
        </p:nvSpPr>
        <p:spPr>
          <a:xfrm>
            <a:off x="5370100" y="5963138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表示指向运算符</a:t>
            </a:r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id="{25283759-F6CC-47DF-9A94-5A1C47DA33AF}"/>
              </a:ext>
            </a:extLst>
          </p:cNvPr>
          <p:cNvSpPr/>
          <p:nvPr/>
        </p:nvSpPr>
        <p:spPr>
          <a:xfrm rot="5400000">
            <a:off x="6570600" y="1854406"/>
            <a:ext cx="216924" cy="453724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3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400" smtClean="0">
            <a:solidFill>
              <a:srgbClr val="92D05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13987</TotalTime>
  <Words>1797</Words>
  <Application>Microsoft Office PowerPoint</Application>
  <PresentationFormat>宽屏</PresentationFormat>
  <Paragraphs>340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楷体</vt:lpstr>
      <vt:lpstr>宋体</vt:lpstr>
      <vt:lpstr>微软雅黑</vt:lpstr>
      <vt:lpstr>字魂35号-经典雅黑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lì</dc:creator>
  <cp:lastModifiedBy>lì ting</cp:lastModifiedBy>
  <cp:revision>1038</cp:revision>
  <dcterms:created xsi:type="dcterms:W3CDTF">2019-08-13T12:20:19Z</dcterms:created>
  <dcterms:modified xsi:type="dcterms:W3CDTF">2019-10-11T13:49:09Z</dcterms:modified>
</cp:coreProperties>
</file>