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88" r:id="rId3"/>
    <p:sldId id="289" r:id="rId4"/>
    <p:sldId id="313" r:id="rId5"/>
    <p:sldId id="312" r:id="rId6"/>
    <p:sldId id="311" r:id="rId7"/>
    <p:sldId id="310" r:id="rId8"/>
    <p:sldId id="309" r:id="rId9"/>
    <p:sldId id="316" r:id="rId10"/>
    <p:sldId id="315" r:id="rId11"/>
    <p:sldId id="314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C6"/>
    <a:srgbClr val="248278"/>
    <a:srgbClr val="24AA77"/>
    <a:srgbClr val="24A077"/>
    <a:srgbClr val="249478"/>
    <a:srgbClr val="249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5262" autoAdjust="0"/>
  </p:normalViewPr>
  <p:slideViewPr>
    <p:cSldViewPr snapToGrid="0">
      <p:cViewPr varScale="1">
        <p:scale>
          <a:sx n="98" d="100"/>
          <a:sy n="98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9-11T03:04:15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20179 8625 0,'0'-17'172,"0"-1"-157,18 0-15,-1 18 16,1 0-16,-1-17 47,1 17-47,0 0 15,-1 0-15,1-18 0,17 1 16,1-1-16,-19 18 0,18 0 16,1-18-16,-36 1 0,35-1 0,0 18 15,-17 0-15,17-18 16,-17 18 156,17-17-172,-17 17 15,-1 0-15,19 0 0,-19 0 16,1 0-16,0 0 0,-1 0 125,19 0-109,-19 0-16,1 0 0,-1 0 15,19 0-15,-19 0 16,1 0-16,0 17 0,-1 1 0,1-18 16,17 18-16,-17-18 0,-1 0 15,1 17-15,0-17 16,-1 0-16,1 0 94,0 18-94,-1-18 0,19 0 0,-1 18 15,18-1-15,-18-17 0,18 18 0,-18-18 16,1 0-16,-1 17 0,0-17 0,-17 18 15,35-18-15,-18 0 16,-35 18-16,35-18 0,-17 0 0,-1 0 0,19 0 16,-36 17-16,17-17 234,1 0-234,0 0 16,17 0-16,-17 0 0,-1 0 0,1 0 15,-1 0-15,19 0 266,-1 0-250,-17-17-16,17-1 15,-17 18-15,-1-18 16</inkml:trace>
  <inkml:trace contextRef="#ctx0" brushRef="#br0" timeOffset="3671.0107">12841 7267 0,'18'0'328,"-1"-17"-328,1 17 0,0 0 15,-1 0-15,1 0 0,0 0 16,17 0-16,-18 0 31,1 0 157,0 0-188,17 0 15,-17 0-15,-1 0 16,19 0 0,-19 0-1,1 0 1,0 0-16,-1 0 0,1 0 16,-1 0-1,1 0-15,0 0 0,-1 0 16,19 0-1,-19 0 17,1 0-32,0 0 0,17 0 0,-18 0 0,1 0 0,0 0 15,-1 0-15,1 0 0,0 0 0,-1 0 16,19 0-16,-19 0 0,18 0 31,-17 17-31,0 1 0,-1-18 0,1 0 0,0 0 0,-1 0 0,1 0 16,0 0-16,-1 17 0,1-17 78,0 0-78,-1 0 0,18 0 0,-17 0 0,17 0 0,1 18 0,-19-18 16,19 18-16,-1-1 0,-18-17 0,36 0 15,-17 0-15,-19 0 0,19 0 0,-19 0 16,18 0-16,1 18 0,-19-18 15,1 0-15,0 0 0,-18 18 0,35-18 94,-17 0-94,-1 0 16,19 0-16,-19 0 0,18 0 15,-17 0-15,35 0 0,-18 0 16,1 0-16,-1 0 0,18 0 0,-18 0 16,0 0-16,1 0 0,-19 0 15,1 0-15,-1 0 0,19 0 94,-19 0-94,1 0 16,17 0-16,-17 0 0,17 0 0,-17 0 15,17 0-15,-17 0 0,-1 0 0,1 0 16,0 0-16,-1 0 0,19 0 16,-19 0 62,19 0-63,16-18-15,-34 18 16,17 0-16,1-18 0,-19 18 0,1 0 16,0 0 234,-1-17-250,18-1 15,-35 0 1,36 18 93,-19-17-93</inkml:trace>
  <inkml:trace contextRef="#ctx0" brushRef="#br0" timeOffset="8701.0702">21167 7867 0,'17'-18'657,"-17"1"-642,0-19-15,0 19 16,-17-1-16,-1-17 16,18 17-1,-18-17-15,18 17 0,-17 1 0,17-1 16,-18-17-16,0 17 172,18 0-172,0-34 15,-35 34-15,18-17 0,-1-1 0,0 19 16,18-19-16,-17 1 0,-1 35 0,0-18 16,18 1-16,0-1 0,-17-35 15,-1 53-15,0-17 0,18-1 16,-35 0 62,35 1-78,-35-36 0,0 18 16,17-1-16,-17 1 0,35 17 0,-18-17 15,-35 0-15,53 17 0,-35-17 16,0-18-16,17 53 0,-17-53 0,-1 18 15,19 17-15,-1 18 16,0-35-16,1 17 0,-1 1 0,1-1 16,-19-17-16,1 17 0,35 0 0,-35-17 15,17 17-15,0 1 0,1-1 0,-1 1 16,1-1-16,-1 0 0,0 18 31,1-17-15,-1 17-16,18-18 15,-18 18-15,1 0 0,17-18 0,-18 18 16,-17-17-16,-18-19 0,53 19 16,-18 17-16,-17-35 0,0-1 15,17 19-15,0 17 0,1 0 16,-19-18-16,36 0 0,-17 1 0,-1 17 16,1 0-16,-36-18 15,53 0-15,-18 18 0,0-17 0,1 17 0,-1-36 16,-17 1-16,17 35 15,1-17-15,-1-1 16,0 18-16,18-18 16,0 1-16,-17 17 15,-19-18-15,36 0 0,-17 18 0,-19-17 16,1-1-16,17 18 16,1 0-16,-1 0 0,1-35 0,-1 35 0,-35-35 15,0 17-15,18-17 16,0 35-16,17 0 0,-17-18 15,17 18-15,0-18 0,1 18 0,-19 0 16,1-17-16,18 17 0,-19-18 16,36 0-16,-17 18 0,-1-17 15,0 17-15,1-18 16,-1 1-16,-17-1 16,17 18-1,-17-18-15,17 1 16,1 17-1,-1 0-15,0-18 0,1 18 16,-1 0-16,0 0 0,1 0 0,-19 0 16,1-35-16,18 35 0,-1 0 15,0-18-15,1 0 0,-1 18 16,0 0-16,-17 0 0,17 0 16,1 0-16,-18 0 0,17 0 15,-17-17-15,-1 17 16,1-18-16,0 0 15,17 18 1,0 0-16,1 0 0,-1-17 0,1 17 16,-1 0-16,0 0 0,-17 0 15,0 0-15,-1 0 16,19 0-16,-1 0 16,1-18-16,-1 18 0,0 0 15,1 0-15,-19 0 0,36-17 16,-17 17 31,-1 0-47,0 0 0,1 0 0,-1 0 15,-17 0-15,0 0 0,17 0 0,-17 0 16,-1-18-16,19 0 0,-1 18 16,0 0-16,-17 0 0,18 0 62,-19 0-46,1 0-16,0-17 0,-1 17 15,1 0 1,0 0-16,17 0 0,-17 0 16,17 0-16,-17 0 0,0 0 0,0 0 15,17 0-15,0 0 0,-17 0 16,17 0-16,1 0 0,-1 0 15,-17 0-15,17 0 16,0 0-16,1 0 0,-1 0 0,1 0 16,-1 0-16,0 0 0,1 0 0,-1 0 15,0 0-15,1 0 0,-1 0 0,-17 0 16,17 0-16,-17 0 0,0 0 16,-1 0-16,19 0 0,-1 0 15,-17 0-15,17 0 0,1 0 16,-1 0-16,-17 0 0,17 0 0,0 0 15,1 0-15,-1 0 0,-17 0 16,17 0-16,-17 0 16,17 0 15,1 0-31,-19 0 16,19 0-16,-19 0 0,1 0 0,17 0 15,-17 0-15,18 0 0,-19 0 0,1 0 16,-18 17-16,18-17 0,17 18 15,-17-18-15,0 18 0,17-18 0,0 0 16,1 0 31,-36 17-47,17 1 0,-16-1 16,34-17-16,-35 0 0,18 0 0,-18 18 15,0 0-15,18-18 0,17 0 0,0 0 16,1 0-16,-19 17 0,1-17 15,18 18 48,-1-18-47,0 0-16,-17 35 0,-18 1 15,18 17 32,-1-18-47,36-18 16,-35 1-16,0-18 15,35 18-15,-18-1 32,1-17-32,-1 36 0,0-19 31,-17 1-16,35 0 1,-18-1-16,1 1 0,-1-1 16,1 1-16,-1 0 0,0-1 78,-17 19-63,0-1-15,-1 0 16,19-17 47,-1-1-63,1 1 0,-19 17 15,19-17-15,-1-18 0,0 35 94,1-17-78,-1-18-16,18 18 0,0 17 0,-18-17 15,1 17 110,-1-35-109,18 17 62,0 1-62,-18 0-16,1-1 0,17 1 0,-18 0 15,18-1 63,-17 19-78,-1-1 16,18-18-16,-18-17 234</inkml:trace>
  <inkml:trace contextRef="#ctx0" brushRef="#br0" timeOffset="10997.4062">14093 6121 0,'0'17'266,"0"1"-251,0 0-15,0-1 0,0 1 110,0 0-110,0 17 0,0-18 15,0 1-15,0 17 0,0-17 203,0 0-203,0-1 16,-17 1-16,-1 0 0,1 17 31,-1 0-31,18 0 16,0-17-16,0 17 172,0-17-157,0 35-15,0 0 0,0-18 0,0 18 16,0 0-16,0-35 0,0 17 0,18-35 250,-1 0-234,-17-18-16,18 18 15,-1-17-15,1-19 0,17 19 16,1-19-16,-19 19 16,-17-1-16,18 18 0,0-18 0,-18 1 15,17 17-15,1-18 0,-1 0 16,-17 1-16,18 17 0,0-18 15,-18 1-15,17-19 16,1 1 0,0 35-16,-18-18 15,17 1-15,1-1 16,0 18-16,-18-18 0,17-17 16,1 35 93,-18-17-93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9-14T07:54:16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13723 0,'-36'0'78,"-34"0"-63,-18-18-15,-36-35 16,18-17-16,-52 35 16,-1-36-16,0 1 15,0-1-15,1-17 16,69 53-16,-16-36 15,-1 18-15,18-35 16,-18-18-16,0 0 16,18 0-16,52 36 15,-34-36-15,17 35 16,0-17-16,18 0 16,-1 35-16,19-17 15,-18-36 1,-1 35-16,19 1 0,17-36 15,-18 0 1,18 35-16,-18 18 16,18 1-16,0-19 15,0-17-15,0 17 16,0 18-16,0 0 16,0-35-16,0 18 15,0-19-15,0 37 16,0-19-16,0 18 15,0-17-15,0-19 16,0 36-16,36-17 16,-19-36-16,1 71 15,0-18-15,-18 18 16,52-36-16,-52 53 16,53-70-16,-35 71 15,17-19 1,18-17-16,-18 0 0,18 0 15,0 1 1,-35 16 0,0 19-16,17-19 15,-35 19 1,17-1-16,36-17 16,-53 17-16,36-17 15,-1 17-15,-17 1 0,70-36 16,-88 35-1,35 0-15,0 1 16,36-36-16,-36 18 16,18-1-16,0 19 15,0-1-15,17-17 16,-17-1-16,-35 19 16,53-36-16,-36 35 15,18 1-15,0-19 16,-36 19-16,36-1 15,0 18-15,0-35 16,35 17-16,-35-17 16,35 0-16,-52 17 15,-1 0-15,18 1 16,-35 17 0,-1-18-1,1 0-15,17 18 0,0 0 16,-17 0-1,0 0-15,-1-17 0,1 17 16,17 0 0,-35-18-16,35 18 0,1-35 15,-1 35 1,18-18 0,-35 18-16,34 0 0,19-17 15,-36 17 1,18-36-16,0 19 15,-35 17-15,-1-18 16,19 18-16,-19 0 16,1-18-16,0 18 15,-1 0 1,19-17 15,-19 17-15,18-18-16,1 18 15,-19 0-15,19 0 16,-1-18-16,18 18 16,-36 0 15,1 0 47,0 0-15,-1-17-63,1 17 31,0 0 0,-18-18-15,17 18-1,1 0-15,0-17 16,17 17 0,-17-18 30,17 18 173,-18 0-203,1 0-1,0 0-15,-1 0 32</inkml:trace>
  <inkml:trace contextRef="#ctx0" brushRef="#br0" timeOffset="3110.58">8396 8431 0,'18'-35'109,"35"17"-93,-36 18 15,19-17-31,-19 17 31,1 0-31,17 0 16,-17 0-16,-1 0 16,1-35-16,0 35 15,17 0 1,0 0-16,1 0 0,-19 0 15,18 0-15,-17 0 16,0 0-16,-1 0 31,1 0 157,17 0-173,-17 0 1,0 0 0,-18 35 1421,0-18-1421,0 1-1,0 0 1,0-1 0,-18 1 15,18 0 0,-18-18-31,18 17 16,0 1-1,-17 0 1,17-1-16,-18 1 31,0-1-31,1 1 16,17 17 0,-36-17-16,19 0 15,-1-1 1,18 1-1,-35 17 17,17-17-32,18 17 31,-17 0-15,17-17-1,-18 17 1,0-17-16,1 0 15,17-1-15</inkml:trace>
  <inkml:trace contextRef="#ctx0" brushRef="#br0" timeOffset="6279.6369">11501 9719 0,'35'-18'125,"0"18"-125,18 0 15,-35 0-15,52-17 16,-52 17-16,17 0 16,18-53-16,-18 53 15,-17-35-15,35-1 16,-35 36-16,34-35 15,1-18-15,0 18 16,-17 0-16,16-18 16,-34 35-1,0-35-15,35 0 0,-18-17 16,0 34 0,-17 1-16,-1 0 0,19-36 15,-1 36-15,-35-18 16,18 0-1,-1 35-15,-17 1 16,0-18-16,18 17 16,-18 0-16,0 1 15,0-19-15,0 19 16,0-1-16,0 0 16,0 1-16,0-19 15,0 19-15,0-1 16,-18-17-16,1 17 15,-19 1-15,36-19 16,-17 19-16,-1 17 16,0-18 15,18 0-31,-17 1 16,-1 17-16,-17-18 15,-18 1-15,0-1 16,-17-17-16,52 17 15,-35 18-15,18-18 16,17 18 0,0 0-16,1 0 15,-54 0 1,18-35-16,36 35 16,-54-18-1,18 1-15,36 17 16,-54 0-16,36-18 15,-18 18-15,18 0 16,-36-35-16,53 35 16,-35 0-16,1 0 15,34 0-15,-35-18 0,18 18 16,-1 0 0,19 0-1,17-17-15,-18 17 16,-17 0-16,17 0 15,-35 0-15,36 0 16,-36 0-16,17 0 16,1 0-16,0 0 15,17 0 1,1 0 0,-1 0-16,0 0 109,-35 0-93,36 0-16,-18 17 15,-1 1 1,19 0-1,-19 17 1,19-18-16,-1 1 31,0-18-31,1 35 16</inkml:trace>
  <inkml:trace contextRef="#ctx0" brushRef="#br0" timeOffset="7844.2533">10460 8026 0,'0'-18'157,"-18"18"-142,1 0-15,-1 35 16,0-35-1,18 18 1,-17 0-16,17-1 31,-18 1-31,18 0 16,-18 17-16,18-18 0,-17-17 16,-1 36-1,18-19-15,-18-17 16,18 18-16,-17 17 15,17-17 17,0 35 202,17-53-234,36 0 16,0 0-16,0 0 15,-18 0-15,18 0 16,-35 0-16,0 0 16,-1 0-16,1 0 46,0 0-30,-1 0-16,1 0 16,17-18-16</inkml:trace>
  <inkml:trace contextRef="#ctx0" brushRef="#br0" timeOffset="9584.542">9931 8784 0,'0'18'157,"0"17"-142,0 0 1,0 18-1,-18-53-15,18 18 16,0 17 250,0-17-251,0-1-15,0 19 16,0-1-16,0-17 0,0-1 16,0 1-16,0 0 15</inkml:trace>
  <inkml:trace contextRef="#ctx0" brushRef="#br0" timeOffset="12933.3594">9754 9066 0,'36'36'282,"-19"-1"-267,-17-17 1,18 17-16,-18-18 15,17 1 1,19 0 1593,-19-18-1046,19 0-563,-19 0 31,1 0-31,0 0 0,-18-18 16,17 18-1,-17-18-15,0 1 16,0-18-16,0 17 16,0 0-1,18 1 1,-18-1 0,0-17-16,18-1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9-14T07:55:05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16069 13847 0,'-53'-18'219,"-88"-53"-204,0 36-15,-53-18 16,70 18-16,-34-18 16,34 18-16,71 17 15,-35-35-15,35 35 16,35 1-1,18-1 1,-52 1-16,-1-19 16,17 19-16,19-1 15,-19-17-15,19 35 16,-1 0 0,-17-18-16,0-17 15,-1 17-15,1 1 16,0-19-1,17 19-15,1-1 16,-1 18 0,0 0 31,1-53-16,-19 0-16,1 18-15,0 0 16,17-1-16,-17 1 16,0 0-16,-1-1 15,19 1-15,-19 0 16,1-36-16,17 36 16,1-18-1,-18-17-15,-1 34 16,36 19-16,-17-19 15,-1 1-15,-17 0 16,17-18 0,-17 0-1,35 0 1,0 0-16,-18 0 16,1 0-16,-19-52 0,19 34 15,-1 18 1,18-18-16,-18 19 15,-17-19-15,17 18 16,1 18-16,17-36 16,-18 18-16,-17-17 15,17 17-15,18 0 16,-35-35-16,35 52 16,-35-34-16,17-1 15,18 54-15,0-54 16,-18 1-16,1 17 15,17 17-15,-36-34 16,19-1-16,-1 36 16,18-36-16,-17 1 15,-1 52 1,0-52-16,1-1 16,17 36-16,-18-18 0,-17 18 15,35-18 1,0-18-16,-18 36 15,18 0-15,-18-18 16,18 17-16,-17 19 16,17-18-16,0-1 15,0-17-15,-35 0 16,35 36-16,0-18 16,0-18-1,0-18-15,0 53 16,0 1-16,0-18 15,0 17-15,0-17 16,0 17-16,0-17 16,0 17-16,0-17 15,0-18-15,0 18 32,17 17-32,1-17 0,-1 17 15,1 0-15,0 1 16,17-19-16,-35 19 15,35-1-15,1 1 16,16-19-16,-16 19 16,-19-1-1,19 0-15,-1-17 16,-17 17-16,17 1 16,-18-1-1,19 1-15,-1-1 16,0 0-16,1 1 15,34-1-15,-35 18 16,-17-18-16,0 18 31,-1 0-31,1-17 16,17-1 0,-17 18-16,0 0 31,17 0-31,-35-18 15,35 1 1,18-1 0,-35 18-1,17-18 1,0 1 0,0 17-1,-17 0-15,17 0 16,1-35-16,-19 35 15,19 0 17,-19 0-17,1-18 17</inkml:trace>
  <inkml:trace contextRef="#ctx0" brushRef="#br0" timeOffset="1422.9726">14058 8361 0,'35'0'172,"36"0"-172,0 0 16,17 17-16,0-17 15,-17 0-15,-54 18 16,54-18-16,-54 0 16,19 0-1,-19 0-15,1 0 31,17 0 1,-17 0 15,-36 18 234,-52 17-281,34-17 31,1-1-31,0 19 16,17-36-1,18 17-15,-17 1 16,-19-1-16,36 1 16,-35 17-16,17-17 15,1 17-15,-1 1 16,0-19-16,1 1 15,-19 0-15,36 17 16,-17-18 0</inkml:trace>
  <inkml:trace contextRef="#ctx0" brushRef="#br0" timeOffset="3358.822">15328 8696 0,'0'18'94,"0"-1"-78,0 36-16,0-35 0,0 35 15,35-18 1,-35 18-16,18-18 16,-18 0-16,0-17 15,0 17-15,0-17 16,0 0 218,0 17-218,18 0-16,-18 0 15,0 1 1</inkml:trace>
  <inkml:trace contextRef="#ctx0" brushRef="#br0" timeOffset="4732.1475">15258 9137 0,'35'0'172,"-17"18"-172,-1 17 16,1 0-16,-1-17 15,1 35-15,17-18 16,-35-17-16,0-1 16,0 1-1,18 0 267,17-18-282,-17 0 15,35 0-15,-18-18 16,0 0-16,1 1 15,34-36-15,-52 35 16,0 0-16,-18 1 16,0-1-16,0 0 15,0 1-15,0-1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9-14T07:55:28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17074 9596 0,'-17'0'343,"17"-36"-343,17 19 16,1 17-16,35-53 16,-18 35-16,1 0 0,-19 1 15,18-18 1,1 17-16,-1 18 15,-17-35-15,-1 17 16,36 0 0,-35 18-1,-1 0 1,19-35 0,-19 17-16,19 1 15,-19-1 1,19 0-1,-19 18-15,-17-17 16,36-1 0,16 1-16,-16-19 15,-19 36 1,19-17-16,-1-1 0,0 0 31,-17 1-31,-1 17 16,1-18-1,0 0-15,17-17 16,-17 35-16,17-17 16,35-36-1,-70 35 1,36 0 0,-1 1-16,18-1 15,-35 0 1,-1 1-16,1 17 15,0 0-15,-1 0 32,18-35-17,-17 35 1,0-18 0,-1 18-16,1 0 15,0 0-15,-18-18 16,53 1-1,-53-1-15,17 18 16,36 0 15,-53-18-15,35 1-16,-17 17 16,17-36-16,-17 36 15,0 0 1,-1 0-16,1-17 15,17-1 282,0-17-297,-17 35 16,-18-18-16,18 1 16,17-1-1,-35 0 204,0 1-110,-18 17-77,1 0 46,-19 0-63,-17 17 1,36-17 0,-1 0-1,1 18-15,-19-18 16,19 18-1,-1-18 32</inkml:trace>
  <inkml:trace contextRef="#ctx0" brushRef="#br0" timeOffset="1115.9288">18874 8467 0,'0'17'109,"0"1"-109,0 0 16,0-1-16,0 18 15,0-17-15,0 0 16,0-1-16,0 19 15,0-19-15</inkml:trace>
  <inkml:trace contextRef="#ctx0" brushRef="#br0" timeOffset="4894.4462">21202 9701 0,'53'-35'171,"17"35"-155,-70-18-16,71 18 16,-36-35-16,18 18 15,18-1-15,52-53 16,-17 36-16,17-18 16,-52 18-16,35-18 15,-53 18 1,35-18-16,18 17 0,35-52 15,-106 53 1,18 0-16,-18-1 0,18-16 16,-35 34-16,0 0 15,17-17 1,35 0-16,1-1 16,-36 1-16,-17-18 15,17 36-15,-17-19 16,-1 1-16,-17 17 15,36-35-15,-19 18 16,-17 0-16,18 17 16,-18 1-16,18-19 15,-18 1-15,0-18 16,0 36-16,35-54 16,-35 18-16,0 18 15,0 0-15,0-1 16,0 1-16,0 0 15,0-18 1,-18 0-16,18 35 16,-17 1-16,17-1 15,-18 0 1,0-17-16,1 17 16,-1-17-1,0 17 1,1 1 62,-36-1-62,-35-35-16,-36 36 15,1-54-15,17 53 16,-18-17-16,54-35 15,-1 52-15,-70-35 16,88 35-16,-53 1 16,36-1-16,35 18 15,-36-35 1,1 17-16,-1 1 16,-35-1-16,-17-35 15,34 35-15,-34 18 0,35-17 16,-36-1-1,19 18-15,-37 0 0,37-35 16,16 35 0,-34 0-16,35 0 15,0 0-15,-1 0 0,19 0 16,-18 0 0,52 0-16,-34 0 0,-18 0 15,17 0 1,-70 0-16,-36 0 15,-17 0-15,-70 0 16,35 0-16,-18 0 16,-18 0-16,36 0 15,35 0-15,70 0 16,1 0-16,35 0 16,-1 0-16,36 0 15,-17 0-15,35 0 16,-18 0-16,-35 0 15,35 0-15,-18 0 16,18 17-16,0-17 16,0 18-1,36-18-15,-19 0 16,-34 18-16,52-18 16,-35 17-16,53 1 15,-53 0 1,18-18-16,35 17 0,-18 1 31,-17 0-31,35 17 16,-17 0-1,17-17 1,-18 17-16,18-17 16,-35 35-16,17 17 15,18-35 1,-18 18-16,1 0 15,-1 0 1,18-35-16,-18 17 16,18 18-16,-17-35 15,-1-1-15,0 36 16,1-18-16,17 1 16,-18-19-16,18 19 15,-17-19 1,-19 19 31,36-19-16,0 1 0,-17 0-15,17-1 15,0 1 0,-18-1-15,0 1 15,1 17-15</inkml:trace>
  <inkml:trace contextRef="#ctx0" brushRef="#br0" timeOffset="6221.4416">15998 7902 0,'0'35'109,"0"1"-93,0-19-16,0 36 15,0 0 1,18-35-16,-18 0 16,18 17-1,-18-18 1,0 1 0,0 0-16,0-1 15,17 19-15,1-36 328,17 0-312,36 0-16,-54 0 16,36 0-16,-35 0 15,17 0-15,18 0 16,-35-18-16,-18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6F902-27F6-4FDE-A3EA-C7925AA539F6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8DE14-3525-4147-A434-84A130D6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t>2019-10-15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06EDBE-67F9-40D6-9ED9-2D325AB9033F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C2D345A8-DF21-489F-8D31-CC0AD587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A2A2DE-697E-4320-B7B1-4CD44148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0EC2B1-C533-48F5-A15C-D39BB80E7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BCD56-4E3A-4659-B721-58756CFB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15F8B2D0-C0F5-42F4-94FD-22730DFD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6.6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576D10F-1B3F-448B-8621-318CF11B4B88}"/>
              </a:ext>
            </a:extLst>
          </p:cNvPr>
          <p:cNvSpPr txBox="1"/>
          <p:nvPr/>
        </p:nvSpPr>
        <p:spPr>
          <a:xfrm>
            <a:off x="5196444" y="928205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递 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CCC095-CD94-42C0-BBAC-F04FEEA45AD8}"/>
              </a:ext>
            </a:extLst>
          </p:cNvPr>
          <p:cNvSpPr txBox="1"/>
          <p:nvPr/>
        </p:nvSpPr>
        <p:spPr>
          <a:xfrm>
            <a:off x="2303898" y="2131089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直接或间接调用函数本身，称为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函数的递归调用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CA829E-EE2A-4D10-89E4-8FA014B291DA}"/>
              </a:ext>
            </a:extLst>
          </p:cNvPr>
          <p:cNvSpPr/>
          <p:nvPr/>
        </p:nvSpPr>
        <p:spPr>
          <a:xfrm>
            <a:off x="3862679" y="3161524"/>
            <a:ext cx="1008609" cy="89852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32D18A-4514-4A99-9704-738EB96F9171}"/>
              </a:ext>
            </a:extLst>
          </p:cNvPr>
          <p:cNvSpPr txBox="1"/>
          <p:nvPr/>
        </p:nvSpPr>
        <p:spPr>
          <a:xfrm>
            <a:off x="3862678" y="3203628"/>
            <a:ext cx="1008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9499E9-B017-4805-A5A3-8ECAC3BF1101}"/>
              </a:ext>
            </a:extLst>
          </p:cNvPr>
          <p:cNvSpPr/>
          <p:nvPr/>
        </p:nvSpPr>
        <p:spPr>
          <a:xfrm>
            <a:off x="5886551" y="3161524"/>
            <a:ext cx="1008609" cy="89852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97F3E-8153-494A-B40C-B4B31B4FCAB1}"/>
              </a:ext>
            </a:extLst>
          </p:cNvPr>
          <p:cNvSpPr txBox="1"/>
          <p:nvPr/>
        </p:nvSpPr>
        <p:spPr>
          <a:xfrm>
            <a:off x="5886550" y="3203628"/>
            <a:ext cx="1008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682796-2341-428F-9F94-381174CFF9AF}"/>
              </a:ext>
            </a:extLst>
          </p:cNvPr>
          <p:cNvSpPr/>
          <p:nvPr/>
        </p:nvSpPr>
        <p:spPr>
          <a:xfrm>
            <a:off x="7406118" y="3168384"/>
            <a:ext cx="1008609" cy="89852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4A37AD-602F-43BD-B0BE-1328760F6878}"/>
              </a:ext>
            </a:extLst>
          </p:cNvPr>
          <p:cNvSpPr txBox="1"/>
          <p:nvPr/>
        </p:nvSpPr>
        <p:spPr>
          <a:xfrm>
            <a:off x="7406117" y="3210488"/>
            <a:ext cx="1008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8E05F9-3340-4B09-9500-583FBB726B74}"/>
              </a:ext>
            </a:extLst>
          </p:cNvPr>
          <p:cNvSpPr/>
          <p:nvPr/>
        </p:nvSpPr>
        <p:spPr>
          <a:xfrm>
            <a:off x="3338819" y="4641383"/>
            <a:ext cx="1792224" cy="123748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EE0486-B122-4D08-BCB3-C841559B59FC}"/>
              </a:ext>
            </a:extLst>
          </p:cNvPr>
          <p:cNvSpPr txBox="1"/>
          <p:nvPr/>
        </p:nvSpPr>
        <p:spPr>
          <a:xfrm>
            <a:off x="3408793" y="4713877"/>
            <a:ext cx="161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D0425C0-5D44-468F-93BC-32F508A8A95D}"/>
                  </a:ext>
                </a:extLst>
              </p14:cNvPr>
              <p14:cNvContentPartPr/>
              <p14:nvPr/>
            </p14:nvContentPartPr>
            <p14:xfrm>
              <a:off x="2675004" y="3204518"/>
              <a:ext cx="2521440" cy="20577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D0425C0-5D44-468F-93BC-32F508A8A9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5644" y="3195158"/>
                <a:ext cx="2540160" cy="2076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80F8FF1F-903A-4418-99FC-BD658DD31015}"/>
              </a:ext>
            </a:extLst>
          </p:cNvPr>
          <p:cNvSpPr/>
          <p:nvPr/>
        </p:nvSpPr>
        <p:spPr>
          <a:xfrm>
            <a:off x="6302164" y="4641383"/>
            <a:ext cx="1792224" cy="123748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547ADB-9E57-476C-A7E4-F147B3225A40}"/>
              </a:ext>
            </a:extLst>
          </p:cNvPr>
          <p:cNvSpPr txBox="1"/>
          <p:nvPr/>
        </p:nvSpPr>
        <p:spPr>
          <a:xfrm>
            <a:off x="6372138" y="4713877"/>
            <a:ext cx="161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32F5E92-D984-40BA-8BC0-9D387F7ABC76}"/>
                  </a:ext>
                </a:extLst>
              </p14:cNvPr>
              <p14:cNvContentPartPr/>
              <p14:nvPr/>
            </p14:nvContentPartPr>
            <p14:xfrm>
              <a:off x="5450244" y="3331598"/>
              <a:ext cx="1028880" cy="19753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32F5E92-D984-40BA-8BC0-9D387F7ABC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0884" y="3322238"/>
                <a:ext cx="1047600" cy="19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74D4488-22C4-4508-BB37-FF288538F5B2}"/>
                  </a:ext>
                </a:extLst>
              </p14:cNvPr>
              <p14:cNvContentPartPr/>
              <p14:nvPr/>
            </p14:nvContentPartPr>
            <p14:xfrm>
              <a:off x="6453204" y="2874398"/>
              <a:ext cx="2559600" cy="939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74D4488-22C4-4508-BB37-FF288538F5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3844" y="2865038"/>
                <a:ext cx="2578320" cy="9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组 118">
            <a:extLst>
              <a:ext uri="{FF2B5EF4-FFF2-40B4-BE49-F238E27FC236}">
                <a16:creationId xmlns:a16="http://schemas.microsoft.com/office/drawing/2014/main" id="{7ADB3465-5411-454B-843C-077EF7C7C376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DA53E79-556D-41CD-94DA-60E7E962F1D6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0874142-BC0F-447B-B703-6E377C117E2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D9F916E-04B6-4BD8-8177-D5C80663B102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756373-D1AD-4469-923B-E77C98B29B97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0F730AA-7446-4152-A66B-42ABB1872F61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8B450F6-ACF9-4E33-8EBB-10C3E69E1EA0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4294CDA-0066-49AC-A469-EF4BF1151E03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8E6584F-7F01-4BD3-9711-0C43C653AB3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993CD52-16EE-4A44-A0C0-30ECFDDC823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7FA55D-E361-4C68-942A-03AD0B2DE08B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4ECBFAF-FE0D-4B21-8D11-681CBEB936F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C22CDA7-A2DE-4095-BEF6-DF1A3D153F4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3" name="直线连接符 16">
              <a:extLst>
                <a:ext uri="{FF2B5EF4-FFF2-40B4-BE49-F238E27FC236}">
                  <a16:creationId xmlns:a16="http://schemas.microsoft.com/office/drawing/2014/main" id="{C67C57B8-62AB-428B-92F8-D4E62B05AC37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17">
              <a:extLst>
                <a:ext uri="{FF2B5EF4-FFF2-40B4-BE49-F238E27FC236}">
                  <a16:creationId xmlns:a16="http://schemas.microsoft.com/office/drawing/2014/main" id="{CBE851B5-6F86-49F8-94A8-E27E0F1A9DEB}"/>
                </a:ext>
              </a:extLst>
            </p:cNvPr>
            <p:cNvCxnSpPr>
              <a:stCxn id="33" idx="7"/>
              <a:endCxn id="3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21">
              <a:extLst>
                <a:ext uri="{FF2B5EF4-FFF2-40B4-BE49-F238E27FC236}">
                  <a16:creationId xmlns:a16="http://schemas.microsoft.com/office/drawing/2014/main" id="{3702B5C7-4185-4F2A-84FE-30D2232FD5A8}"/>
                </a:ext>
              </a:extLst>
            </p:cNvPr>
            <p:cNvCxnSpPr>
              <a:stCxn id="38" idx="7"/>
              <a:endCxn id="3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28">
              <a:extLst>
                <a:ext uri="{FF2B5EF4-FFF2-40B4-BE49-F238E27FC236}">
                  <a16:creationId xmlns:a16="http://schemas.microsoft.com/office/drawing/2014/main" id="{370C03EF-09EE-4BE2-8A73-4FE9C38C2C48}"/>
                </a:ext>
              </a:extLst>
            </p:cNvPr>
            <p:cNvCxnSpPr>
              <a:stCxn id="32" idx="7"/>
              <a:endCxn id="3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3">
              <a:extLst>
                <a:ext uri="{FF2B5EF4-FFF2-40B4-BE49-F238E27FC236}">
                  <a16:creationId xmlns:a16="http://schemas.microsoft.com/office/drawing/2014/main" id="{9062E6E4-B466-4938-863B-A895773FA70B}"/>
                </a:ext>
              </a:extLst>
            </p:cNvPr>
            <p:cNvCxnSpPr>
              <a:stCxn id="34" idx="7"/>
              <a:endCxn id="3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B1CB2012-D0CB-4AC8-A8EB-9AF9372192F7}"/>
                </a:ext>
              </a:extLst>
            </p:cNvPr>
            <p:cNvCxnSpPr>
              <a:stCxn id="37" idx="0"/>
              <a:endCxn id="3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50">
              <a:extLst>
                <a:ext uri="{FF2B5EF4-FFF2-40B4-BE49-F238E27FC236}">
                  <a16:creationId xmlns:a16="http://schemas.microsoft.com/office/drawing/2014/main" id="{9C5E9FC9-A756-49F4-984B-5D6A7BCDBD70}"/>
                </a:ext>
              </a:extLst>
            </p:cNvPr>
            <p:cNvCxnSpPr>
              <a:stCxn id="36" idx="2"/>
              <a:endCxn id="3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54">
              <a:extLst>
                <a:ext uri="{FF2B5EF4-FFF2-40B4-BE49-F238E27FC236}">
                  <a16:creationId xmlns:a16="http://schemas.microsoft.com/office/drawing/2014/main" id="{212B6251-ADD4-4DDE-8436-FBB6C1177325}"/>
                </a:ext>
              </a:extLst>
            </p:cNvPr>
            <p:cNvCxnSpPr>
              <a:stCxn id="37" idx="4"/>
              <a:endCxn id="3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7">
              <a:extLst>
                <a:ext uri="{FF2B5EF4-FFF2-40B4-BE49-F238E27FC236}">
                  <a16:creationId xmlns:a16="http://schemas.microsoft.com/office/drawing/2014/main" id="{8FE4DFE3-7B59-4943-9C7F-85A511B14681}"/>
                </a:ext>
              </a:extLst>
            </p:cNvPr>
            <p:cNvCxnSpPr>
              <a:stCxn id="33" idx="5"/>
              <a:endCxn id="3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60">
              <a:extLst>
                <a:ext uri="{FF2B5EF4-FFF2-40B4-BE49-F238E27FC236}">
                  <a16:creationId xmlns:a16="http://schemas.microsoft.com/office/drawing/2014/main" id="{CFA42C8E-8201-4D04-A66C-FF1B7C3CC9C5}"/>
                </a:ext>
              </a:extLst>
            </p:cNvPr>
            <p:cNvCxnSpPr>
              <a:stCxn id="34" idx="7"/>
              <a:endCxn id="3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63">
              <a:extLst>
                <a:ext uri="{FF2B5EF4-FFF2-40B4-BE49-F238E27FC236}">
                  <a16:creationId xmlns:a16="http://schemas.microsoft.com/office/drawing/2014/main" id="{07196316-549C-4342-88EE-B097EFE1DAF8}"/>
                </a:ext>
              </a:extLst>
            </p:cNvPr>
            <p:cNvCxnSpPr>
              <a:stCxn id="34" idx="4"/>
              <a:endCxn id="3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1F3B376-D1DD-462E-BCDF-367CBBC0FF8E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5" name="直线连接符 70">
              <a:extLst>
                <a:ext uri="{FF2B5EF4-FFF2-40B4-BE49-F238E27FC236}">
                  <a16:creationId xmlns:a16="http://schemas.microsoft.com/office/drawing/2014/main" id="{F816A8F5-3EBD-4025-AA26-AB0FE02524D7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75">
              <a:extLst>
                <a:ext uri="{FF2B5EF4-FFF2-40B4-BE49-F238E27FC236}">
                  <a16:creationId xmlns:a16="http://schemas.microsoft.com/office/drawing/2014/main" id="{EC6E6D7D-85FF-4A0E-BA04-36D3B041F5B5}"/>
                </a:ext>
              </a:extLst>
            </p:cNvPr>
            <p:cNvCxnSpPr>
              <a:stCxn id="39" idx="7"/>
              <a:endCxn id="3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78">
              <a:extLst>
                <a:ext uri="{FF2B5EF4-FFF2-40B4-BE49-F238E27FC236}">
                  <a16:creationId xmlns:a16="http://schemas.microsoft.com/office/drawing/2014/main" id="{8011DA02-B2BF-4561-B467-F021728315D7}"/>
                </a:ext>
              </a:extLst>
            </p:cNvPr>
            <p:cNvCxnSpPr>
              <a:stCxn id="39" idx="6"/>
              <a:endCxn id="3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84">
              <a:extLst>
                <a:ext uri="{FF2B5EF4-FFF2-40B4-BE49-F238E27FC236}">
                  <a16:creationId xmlns:a16="http://schemas.microsoft.com/office/drawing/2014/main" id="{3159A92C-4755-4D41-A40F-A807498FB631}"/>
                </a:ext>
              </a:extLst>
            </p:cNvPr>
            <p:cNvCxnSpPr>
              <a:stCxn id="32" idx="0"/>
              <a:endCxn id="3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91">
              <a:extLst>
                <a:ext uri="{FF2B5EF4-FFF2-40B4-BE49-F238E27FC236}">
                  <a16:creationId xmlns:a16="http://schemas.microsoft.com/office/drawing/2014/main" id="{EECBE3D2-4D65-4AC3-94DF-9A92EFE60205}"/>
                </a:ext>
              </a:extLst>
            </p:cNvPr>
            <p:cNvCxnSpPr>
              <a:stCxn id="32" idx="6"/>
              <a:endCxn id="3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65C190F-3808-4726-9D3F-506B828F135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3851DDC-53C4-4AAD-8A41-02C7B8C63730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F43853-1B51-4DB5-BB93-31D18100BC9D}"/>
              </a:ext>
            </a:extLst>
          </p:cNvPr>
          <p:cNvSpPr/>
          <p:nvPr/>
        </p:nvSpPr>
        <p:spPr>
          <a:xfrm>
            <a:off x="406400" y="2102900"/>
            <a:ext cx="1961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int fact(int n)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int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if(n==1)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    f = 1;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else f = fact(n-1)*n;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return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8B0C2-822D-45D1-9704-CAD7AAE26DD0}"/>
              </a:ext>
            </a:extLst>
          </p:cNvPr>
          <p:cNvSpPr/>
          <p:nvPr/>
        </p:nvSpPr>
        <p:spPr>
          <a:xfrm>
            <a:off x="2457938" y="2107369"/>
            <a:ext cx="1961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int fact(int n)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int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if(n==1)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    f = 1;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else f = fact(n-1)*n;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return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4B0DE6-0B37-47E1-8381-12420B3FB00B}"/>
              </a:ext>
            </a:extLst>
          </p:cNvPr>
          <p:cNvSpPr/>
          <p:nvPr/>
        </p:nvSpPr>
        <p:spPr>
          <a:xfrm>
            <a:off x="4509476" y="2102900"/>
            <a:ext cx="1961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int fact(int n)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int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if(n==1)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    f = 1;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else f = fact(n-1)*n;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return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75A904-302E-4FC3-8DAC-1C8E21A9958F}"/>
              </a:ext>
            </a:extLst>
          </p:cNvPr>
          <p:cNvSpPr/>
          <p:nvPr/>
        </p:nvSpPr>
        <p:spPr>
          <a:xfrm>
            <a:off x="6951785" y="2102900"/>
            <a:ext cx="1961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int fact(int n)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int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if(n==1)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    f = 1;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else f = fact(n-1)*n;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return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100871-0AE9-495A-9F78-FC62BF7CB2D9}"/>
              </a:ext>
            </a:extLst>
          </p:cNvPr>
          <p:cNvSpPr txBox="1"/>
          <p:nvPr/>
        </p:nvSpPr>
        <p:spPr>
          <a:xfrm>
            <a:off x="648676" y="179512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D7D65-378F-4081-A766-C68DD0CC4A52}"/>
              </a:ext>
            </a:extLst>
          </p:cNvPr>
          <p:cNvSpPr txBox="1"/>
          <p:nvPr/>
        </p:nvSpPr>
        <p:spPr>
          <a:xfrm>
            <a:off x="2751014" y="179512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B32166-59D5-4C6D-BA0B-BD67BEFD66FC}"/>
              </a:ext>
            </a:extLst>
          </p:cNvPr>
          <p:cNvSpPr txBox="1"/>
          <p:nvPr/>
        </p:nvSpPr>
        <p:spPr>
          <a:xfrm>
            <a:off x="4910680" y="179512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30496F-B6A8-4FDA-9777-4B11A71F88CB}"/>
              </a:ext>
            </a:extLst>
          </p:cNvPr>
          <p:cNvSpPr txBox="1"/>
          <p:nvPr/>
        </p:nvSpPr>
        <p:spPr>
          <a:xfrm>
            <a:off x="7286987" y="179512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1E7C23-B0FA-417C-89E7-208CEE47D811}"/>
              </a:ext>
            </a:extLst>
          </p:cNvPr>
          <p:cNvSpPr/>
          <p:nvPr/>
        </p:nvSpPr>
        <p:spPr>
          <a:xfrm>
            <a:off x="9102774" y="2102900"/>
            <a:ext cx="1961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int fact(int n)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int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if(n==1)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    f = 1;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else f = fact(n-1)*n;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    return f;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13130E-1F56-4691-AAC0-E4E1A77CC38F}"/>
              </a:ext>
            </a:extLst>
          </p:cNvPr>
          <p:cNvSpPr txBox="1"/>
          <p:nvPr/>
        </p:nvSpPr>
        <p:spPr>
          <a:xfrm>
            <a:off x="9437976" y="179512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8A3C98-E951-470E-94F0-8D8DDC56F08B}"/>
              </a:ext>
            </a:extLst>
          </p:cNvPr>
          <p:cNvSpPr txBox="1"/>
          <p:nvPr/>
        </p:nvSpPr>
        <p:spPr>
          <a:xfrm>
            <a:off x="2813538" y="5443521"/>
            <a:ext cx="580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人生如此， 只有不断激发自己，吾日三省吾身，才能让自己更加强大。</a:t>
            </a:r>
          </a:p>
        </p:txBody>
      </p:sp>
    </p:spTree>
    <p:extLst>
      <p:ext uri="{BB962C8B-B14F-4D97-AF65-F5344CB8AC3E}">
        <p14:creationId xmlns:p14="http://schemas.microsoft.com/office/powerpoint/2010/main" val="5321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8ADCE1-69F0-40DD-AF97-A439E44827E6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6EE8EABF-08CB-4A6A-9C41-C5B8686D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9D49B4-7E21-4C6B-9B59-4658D6ED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E74181-C9EB-453F-89B7-0114A8FE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AAAD1-A469-40DE-8308-1F5945BE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3F00C3D2-CC0C-416B-A462-E48C58E4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6.7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D81F86-3A60-4D35-8697-89E74BBD8277}"/>
              </a:ext>
            </a:extLst>
          </p:cNvPr>
          <p:cNvSpPr txBox="1"/>
          <p:nvPr/>
        </p:nvSpPr>
        <p:spPr>
          <a:xfrm>
            <a:off x="5084946" y="93296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函数参数为数组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344769" y="1755530"/>
            <a:ext cx="1883383" cy="1866675"/>
            <a:chOff x="139882" y="1747473"/>
            <a:chExt cx="2371617" cy="2456002"/>
          </a:xfrm>
        </p:grpSpPr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传递数组元素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BAA3D8C-EC91-4D64-8BC0-D74A6D741287}"/>
              </a:ext>
            </a:extLst>
          </p:cNvPr>
          <p:cNvSpPr txBox="1"/>
          <p:nvPr/>
        </p:nvSpPr>
        <p:spPr>
          <a:xfrm>
            <a:off x="2502708" y="1981965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一般来说，变量都可以使用数组元素替代。因此数组元素也可以作为函数实参进行传递。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1FF004-04C7-405B-9AAF-C02D484EF22B}"/>
              </a:ext>
            </a:extLst>
          </p:cNvPr>
          <p:cNvSpPr txBox="1"/>
          <p:nvPr/>
        </p:nvSpPr>
        <p:spPr>
          <a:xfrm>
            <a:off x="2488157" y="2477631"/>
            <a:ext cx="72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将数组的元素当作实参传递和变量的传递类似，实参使用数组名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；形参使用对应元素的类型即可。</a:t>
            </a:r>
          </a:p>
        </p:txBody>
      </p:sp>
      <p:grpSp>
        <p:nvGrpSpPr>
          <p:cNvPr id="19" name="组 118">
            <a:extLst>
              <a:ext uri="{FF2B5EF4-FFF2-40B4-BE49-F238E27FC236}">
                <a16:creationId xmlns:a16="http://schemas.microsoft.com/office/drawing/2014/main" id="{E00D3DEA-CBD0-453F-9329-1F549475B2A4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4E09E2C-BB81-48EE-9377-4C3D40D05FF4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EFB149C-F36A-4963-9F64-86F98A9EF6E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FD84EF-13A0-4F70-9CB0-3E682D72B6EA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7D5CDED-6C7D-418F-9C46-C0731C11723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F2B2B46-596F-403D-9A05-051E18B94DA8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0045336-70A3-4AE8-9805-E36AB205B12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992A95E-0C04-45B7-B236-81E83ADCC9EF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69BD035-512B-459D-9EC6-E1B347A49600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D05BC0-0205-4BCD-B7F5-655116E4DAAA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36DFCD3-428C-4A95-BE52-8EF0382C3905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B815184-2B3F-419C-9A42-20D86F739BE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2BFF19-30C4-4844-A9C1-7B09DCD3254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16">
              <a:extLst>
                <a:ext uri="{FF2B5EF4-FFF2-40B4-BE49-F238E27FC236}">
                  <a16:creationId xmlns:a16="http://schemas.microsoft.com/office/drawing/2014/main" id="{74A532EE-6E59-47C1-8F5D-94408E0ED012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17">
              <a:extLst>
                <a:ext uri="{FF2B5EF4-FFF2-40B4-BE49-F238E27FC236}">
                  <a16:creationId xmlns:a16="http://schemas.microsoft.com/office/drawing/2014/main" id="{72C37CC0-6660-4B16-BC31-06EAC62349D5}"/>
                </a:ext>
              </a:extLst>
            </p:cNvPr>
            <p:cNvCxnSpPr>
              <a:stCxn id="22" idx="7"/>
              <a:endCxn id="2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1">
              <a:extLst>
                <a:ext uri="{FF2B5EF4-FFF2-40B4-BE49-F238E27FC236}">
                  <a16:creationId xmlns:a16="http://schemas.microsoft.com/office/drawing/2014/main" id="{200CAFE9-92C8-4B57-985A-DA8D3FFD961E}"/>
                </a:ext>
              </a:extLst>
            </p:cNvPr>
            <p:cNvCxnSpPr>
              <a:stCxn id="27" idx="7"/>
              <a:endCxn id="2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8">
              <a:extLst>
                <a:ext uri="{FF2B5EF4-FFF2-40B4-BE49-F238E27FC236}">
                  <a16:creationId xmlns:a16="http://schemas.microsoft.com/office/drawing/2014/main" id="{755A2B75-D58B-4DFA-9E12-205204EBF41C}"/>
                </a:ext>
              </a:extLst>
            </p:cNvPr>
            <p:cNvCxnSpPr>
              <a:stCxn id="21" idx="7"/>
              <a:endCxn id="2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43">
              <a:extLst>
                <a:ext uri="{FF2B5EF4-FFF2-40B4-BE49-F238E27FC236}">
                  <a16:creationId xmlns:a16="http://schemas.microsoft.com/office/drawing/2014/main" id="{505338A5-B3DC-4EB5-A5E1-EAAD5EA87318}"/>
                </a:ext>
              </a:extLst>
            </p:cNvPr>
            <p:cNvCxnSpPr>
              <a:stCxn id="23" idx="7"/>
              <a:endCxn id="2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47">
              <a:extLst>
                <a:ext uri="{FF2B5EF4-FFF2-40B4-BE49-F238E27FC236}">
                  <a16:creationId xmlns:a16="http://schemas.microsoft.com/office/drawing/2014/main" id="{C1C2D185-E45F-4E28-8B1A-4B45FAE5ACCA}"/>
                </a:ext>
              </a:extLst>
            </p:cNvPr>
            <p:cNvCxnSpPr>
              <a:stCxn id="26" idx="0"/>
              <a:endCxn id="2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0">
              <a:extLst>
                <a:ext uri="{FF2B5EF4-FFF2-40B4-BE49-F238E27FC236}">
                  <a16:creationId xmlns:a16="http://schemas.microsoft.com/office/drawing/2014/main" id="{E2F309F6-6591-48D3-A6CD-E91C90EB6460}"/>
                </a:ext>
              </a:extLst>
            </p:cNvPr>
            <p:cNvCxnSpPr>
              <a:stCxn id="25" idx="2"/>
              <a:endCxn id="2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54">
              <a:extLst>
                <a:ext uri="{FF2B5EF4-FFF2-40B4-BE49-F238E27FC236}">
                  <a16:creationId xmlns:a16="http://schemas.microsoft.com/office/drawing/2014/main" id="{EDCD816C-11A3-484E-B061-DFFFBBB44B8C}"/>
                </a:ext>
              </a:extLst>
            </p:cNvPr>
            <p:cNvCxnSpPr>
              <a:stCxn id="26" idx="4"/>
              <a:endCxn id="2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57">
              <a:extLst>
                <a:ext uri="{FF2B5EF4-FFF2-40B4-BE49-F238E27FC236}">
                  <a16:creationId xmlns:a16="http://schemas.microsoft.com/office/drawing/2014/main" id="{829C0E9D-9A63-41C7-A4DB-F2B9FF6B0C59}"/>
                </a:ext>
              </a:extLst>
            </p:cNvPr>
            <p:cNvCxnSpPr>
              <a:stCxn id="22" idx="5"/>
              <a:endCxn id="2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60">
              <a:extLst>
                <a:ext uri="{FF2B5EF4-FFF2-40B4-BE49-F238E27FC236}">
                  <a16:creationId xmlns:a16="http://schemas.microsoft.com/office/drawing/2014/main" id="{34B9E2D1-61C7-455C-A19C-98EB1CFBC397}"/>
                </a:ext>
              </a:extLst>
            </p:cNvPr>
            <p:cNvCxnSpPr>
              <a:stCxn id="23" idx="7"/>
              <a:endCxn id="2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63">
              <a:extLst>
                <a:ext uri="{FF2B5EF4-FFF2-40B4-BE49-F238E27FC236}">
                  <a16:creationId xmlns:a16="http://schemas.microsoft.com/office/drawing/2014/main" id="{06428303-7E9E-43DD-A5CE-F2656085031D}"/>
                </a:ext>
              </a:extLst>
            </p:cNvPr>
            <p:cNvCxnSpPr>
              <a:stCxn id="23" idx="4"/>
              <a:endCxn id="2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BDB364C-F32C-4D27-A440-BB3F7618B28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4" name="直线连接符 70">
              <a:extLst>
                <a:ext uri="{FF2B5EF4-FFF2-40B4-BE49-F238E27FC236}">
                  <a16:creationId xmlns:a16="http://schemas.microsoft.com/office/drawing/2014/main" id="{FF111435-99E5-4805-96D7-F48E54E6A029}"/>
                </a:ext>
              </a:extLst>
            </p:cNvPr>
            <p:cNvCxnSpPr>
              <a:stCxn id="23" idx="5"/>
              <a:endCxn id="2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75">
              <a:extLst>
                <a:ext uri="{FF2B5EF4-FFF2-40B4-BE49-F238E27FC236}">
                  <a16:creationId xmlns:a16="http://schemas.microsoft.com/office/drawing/2014/main" id="{66CD1B11-FE00-4427-8BEF-D199E0E79785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78">
              <a:extLst>
                <a:ext uri="{FF2B5EF4-FFF2-40B4-BE49-F238E27FC236}">
                  <a16:creationId xmlns:a16="http://schemas.microsoft.com/office/drawing/2014/main" id="{7C2B414F-60DF-4460-9552-2FBF3FBE0DC7}"/>
                </a:ext>
              </a:extLst>
            </p:cNvPr>
            <p:cNvCxnSpPr>
              <a:stCxn id="28" idx="6"/>
              <a:endCxn id="2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84">
              <a:extLst>
                <a:ext uri="{FF2B5EF4-FFF2-40B4-BE49-F238E27FC236}">
                  <a16:creationId xmlns:a16="http://schemas.microsoft.com/office/drawing/2014/main" id="{1C9C9BBB-574C-40CE-B8C9-C0F4F70EB3FE}"/>
                </a:ext>
              </a:extLst>
            </p:cNvPr>
            <p:cNvCxnSpPr>
              <a:stCxn id="21" idx="0"/>
              <a:endCxn id="2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1">
              <a:extLst>
                <a:ext uri="{FF2B5EF4-FFF2-40B4-BE49-F238E27FC236}">
                  <a16:creationId xmlns:a16="http://schemas.microsoft.com/office/drawing/2014/main" id="{CC628E96-719B-4B30-BF70-906006D67646}"/>
                </a:ext>
              </a:extLst>
            </p:cNvPr>
            <p:cNvCxnSpPr>
              <a:stCxn id="21" idx="6"/>
              <a:endCxn id="2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A5C740C-D1C6-4044-A39D-1D88E84B0E7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0D5488-50BF-45BC-983F-6D0BAFFBE17E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C507FA-C2EC-4263-A666-D62583E22609}"/>
              </a:ext>
            </a:extLst>
          </p:cNvPr>
          <p:cNvGrpSpPr/>
          <p:nvPr/>
        </p:nvGrpSpPr>
        <p:grpSpPr>
          <a:xfrm>
            <a:off x="236683" y="3839090"/>
            <a:ext cx="1883383" cy="1866675"/>
            <a:chOff x="139882" y="1747473"/>
            <a:chExt cx="2371617" cy="2456002"/>
          </a:xfrm>
        </p:grpSpPr>
        <p:grpSp>
          <p:nvGrpSpPr>
            <p:cNvPr id="52" name="组合 19">
              <a:extLst>
                <a:ext uri="{FF2B5EF4-FFF2-40B4-BE49-F238E27FC236}">
                  <a16:creationId xmlns:a16="http://schemas.microsoft.com/office/drawing/2014/main" id="{7C641F9E-0675-418D-99C9-D4ABB182B3D2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B186B1F2-17D6-44DD-A9D7-35D9B03B4840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81C013D-D234-4AF1-971B-CD5E145EF64B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3" name="组合 2">
              <a:extLst>
                <a:ext uri="{FF2B5EF4-FFF2-40B4-BE49-F238E27FC236}">
                  <a16:creationId xmlns:a16="http://schemas.microsoft.com/office/drawing/2014/main" id="{F565E42E-4752-4490-BE11-EF2C06EE217D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58F98F7-DE99-4E8B-8227-28777D8634BB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8A40EBF-249B-4ED7-B3B0-1BAD755DF505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传递一维数组名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F56CC5C-B28E-42ED-9C19-95BD7E17A77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C691AB91-D552-4D67-99FC-C3D5FE575070}"/>
              </a:ext>
            </a:extLst>
          </p:cNvPr>
          <p:cNvSpPr txBox="1"/>
          <p:nvPr/>
        </p:nvSpPr>
        <p:spPr>
          <a:xfrm>
            <a:off x="2488157" y="3853837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也可以使用数组名作为函数参数。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0A3DC96-361A-4065-8077-EB795EF74A3A}"/>
              </a:ext>
            </a:extLst>
          </p:cNvPr>
          <p:cNvSpPr txBox="1"/>
          <p:nvPr/>
        </p:nvSpPr>
        <p:spPr>
          <a:xfrm>
            <a:off x="2464523" y="4213868"/>
            <a:ext cx="721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注意：用数组元素作为实参传递时，是传递数组元素的值，但是用数组名作为实参传递时，传递的是数组元素的首元素地址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3201521" y="521697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3598298" y="521749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3995075" y="521800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4391852" y="521852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9B0DA22-5553-4C84-85E5-5C1C157D74ED}"/>
              </a:ext>
            </a:extLst>
          </p:cNvPr>
          <p:cNvSpPr/>
          <p:nvPr/>
        </p:nvSpPr>
        <p:spPr>
          <a:xfrm>
            <a:off x="4788629" y="521903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629D2C-C0F2-4429-B110-1BBCF1FCBEEB}"/>
              </a:ext>
            </a:extLst>
          </p:cNvPr>
          <p:cNvSpPr/>
          <p:nvPr/>
        </p:nvSpPr>
        <p:spPr>
          <a:xfrm>
            <a:off x="5185406" y="521955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71D9AF2-9C83-4396-AE3A-A0268D509A98}"/>
              </a:ext>
            </a:extLst>
          </p:cNvPr>
          <p:cNvSpPr/>
          <p:nvPr/>
        </p:nvSpPr>
        <p:spPr>
          <a:xfrm>
            <a:off x="5582183" y="522006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6FAE580-AD68-4FEB-8C4B-AB04260E10D3}"/>
              </a:ext>
            </a:extLst>
          </p:cNvPr>
          <p:cNvSpPr/>
          <p:nvPr/>
        </p:nvSpPr>
        <p:spPr>
          <a:xfrm>
            <a:off x="5978960" y="522058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25181E6-D100-4AFA-9CC9-72DD0EC05158}"/>
              </a:ext>
            </a:extLst>
          </p:cNvPr>
          <p:cNvSpPr/>
          <p:nvPr/>
        </p:nvSpPr>
        <p:spPr>
          <a:xfrm>
            <a:off x="6375737" y="522109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3E5CDED-2D9B-4D98-8959-3994870BA135}"/>
              </a:ext>
            </a:extLst>
          </p:cNvPr>
          <p:cNvSpPr/>
          <p:nvPr/>
        </p:nvSpPr>
        <p:spPr>
          <a:xfrm>
            <a:off x="6772511" y="522161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3139418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7AE4BF-0103-40EF-92D5-105323A00591}"/>
              </a:ext>
            </a:extLst>
          </p:cNvPr>
          <p:cNvSpPr txBox="1"/>
          <p:nvPr/>
        </p:nvSpPr>
        <p:spPr>
          <a:xfrm>
            <a:off x="3535870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CB9F643-5164-4190-A837-C665A68525C4}"/>
              </a:ext>
            </a:extLst>
          </p:cNvPr>
          <p:cNvSpPr txBox="1"/>
          <p:nvPr/>
        </p:nvSpPr>
        <p:spPr>
          <a:xfrm>
            <a:off x="3932322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CC12221-3ACC-43C9-A0EF-2C4648B60226}"/>
              </a:ext>
            </a:extLst>
          </p:cNvPr>
          <p:cNvSpPr txBox="1"/>
          <p:nvPr/>
        </p:nvSpPr>
        <p:spPr>
          <a:xfrm>
            <a:off x="4328774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32C0BEE-0351-4B0B-A05E-F6E00B218942}"/>
              </a:ext>
            </a:extLst>
          </p:cNvPr>
          <p:cNvSpPr txBox="1"/>
          <p:nvPr/>
        </p:nvSpPr>
        <p:spPr>
          <a:xfrm>
            <a:off x="4725226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22473C-E229-47EB-8F0D-0BC1B9F3D405}"/>
              </a:ext>
            </a:extLst>
          </p:cNvPr>
          <p:cNvSpPr txBox="1"/>
          <p:nvPr/>
        </p:nvSpPr>
        <p:spPr>
          <a:xfrm>
            <a:off x="5121678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FBE2F97-E7BC-47C9-91BD-C7B06340EABD}"/>
              </a:ext>
            </a:extLst>
          </p:cNvPr>
          <p:cNvSpPr txBox="1"/>
          <p:nvPr/>
        </p:nvSpPr>
        <p:spPr>
          <a:xfrm>
            <a:off x="5518130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97E2BE3-70BC-4663-A9EF-1F82E0781848}"/>
              </a:ext>
            </a:extLst>
          </p:cNvPr>
          <p:cNvSpPr txBox="1"/>
          <p:nvPr/>
        </p:nvSpPr>
        <p:spPr>
          <a:xfrm>
            <a:off x="5914582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2121832-EB84-4680-B1DF-62A5C7D6E045}"/>
              </a:ext>
            </a:extLst>
          </p:cNvPr>
          <p:cNvSpPr txBox="1"/>
          <p:nvPr/>
        </p:nvSpPr>
        <p:spPr>
          <a:xfrm>
            <a:off x="6311034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5324F3F-8F01-45B0-AAD6-57976F50EFC1}"/>
              </a:ext>
            </a:extLst>
          </p:cNvPr>
          <p:cNvSpPr txBox="1"/>
          <p:nvPr/>
        </p:nvSpPr>
        <p:spPr>
          <a:xfrm>
            <a:off x="6707483" y="5003849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3217738" y="5236341"/>
            <a:ext cx="394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8     9     7      6      5     7      3     0      1      9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3139418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3535870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3932322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4328774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C2390DE-D8C0-40FC-BE2F-41CBB668B27A}"/>
              </a:ext>
            </a:extLst>
          </p:cNvPr>
          <p:cNvSpPr txBox="1"/>
          <p:nvPr/>
        </p:nvSpPr>
        <p:spPr>
          <a:xfrm>
            <a:off x="4725226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30D096C-87F4-495D-BBA9-7840F464EDD3}"/>
              </a:ext>
            </a:extLst>
          </p:cNvPr>
          <p:cNvSpPr txBox="1"/>
          <p:nvPr/>
        </p:nvSpPr>
        <p:spPr>
          <a:xfrm>
            <a:off x="5121678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8DFD025-5442-4880-81BC-81E2690D650B}"/>
              </a:ext>
            </a:extLst>
          </p:cNvPr>
          <p:cNvSpPr txBox="1"/>
          <p:nvPr/>
        </p:nvSpPr>
        <p:spPr>
          <a:xfrm>
            <a:off x="5518130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CCA12FE-248D-41A2-9ACC-F05FEB12FAF5}"/>
              </a:ext>
            </a:extLst>
          </p:cNvPr>
          <p:cNvSpPr txBox="1"/>
          <p:nvPr/>
        </p:nvSpPr>
        <p:spPr>
          <a:xfrm>
            <a:off x="5914582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a[7]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CA35E31-96EB-47F2-BD9B-6EBFC1D520FB}"/>
              </a:ext>
            </a:extLst>
          </p:cNvPr>
          <p:cNvSpPr txBox="1"/>
          <p:nvPr/>
        </p:nvSpPr>
        <p:spPr>
          <a:xfrm>
            <a:off x="6311034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a[8]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2542DEC-CAB6-4FC7-8EFF-C14E7FACBC68}"/>
              </a:ext>
            </a:extLst>
          </p:cNvPr>
          <p:cNvSpPr txBox="1"/>
          <p:nvPr/>
        </p:nvSpPr>
        <p:spPr>
          <a:xfrm>
            <a:off x="6746270" y="55665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a[9]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0261F4-44BA-4C0C-9764-0B83E914081E}"/>
              </a:ext>
            </a:extLst>
          </p:cNvPr>
          <p:cNvSpPr txBox="1"/>
          <p:nvPr/>
        </p:nvSpPr>
        <p:spPr>
          <a:xfrm>
            <a:off x="2503800" y="5997308"/>
            <a:ext cx="730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使用同一个内存空间，一旦通过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改变了值，对应的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num[0]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也改变值内容。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6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432F92F-6103-4F8D-BDBB-D16776275741}"/>
              </a:ext>
            </a:extLst>
          </p:cNvPr>
          <p:cNvGrpSpPr/>
          <p:nvPr/>
        </p:nvGrpSpPr>
        <p:grpSpPr>
          <a:xfrm>
            <a:off x="334609" y="1251168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C81C8E66-D343-40CA-92BA-357B1396C3DB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A463629-7866-4277-9A2D-3EDBB5B756D9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6BC1214-48A3-4D96-8F8A-FB8C0E40110E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073E8BFF-9A4B-4013-8479-E02351D1DBB6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27049C-B586-47E3-9906-80BC61D243F0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EB570-513D-49FA-9179-C47540A79ADF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传递多维数组名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D91571-27E0-4E8F-861B-8E08C2144FBF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D8AF50-8E3E-43DF-84EA-D400133FFEAE}"/>
              </a:ext>
            </a:extLst>
          </p:cNvPr>
          <p:cNvSpPr txBox="1"/>
          <p:nvPr/>
        </p:nvSpPr>
        <p:spPr>
          <a:xfrm>
            <a:off x="2776451" y="1450808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多维数组元素也可以作函数参数使用。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49C438-E59B-46FC-A3F3-754C5EEAF65A}"/>
              </a:ext>
            </a:extLst>
          </p:cNvPr>
          <p:cNvSpPr txBox="1"/>
          <p:nvPr/>
        </p:nvSpPr>
        <p:spPr>
          <a:xfrm flipH="1">
            <a:off x="2805543" y="2456412"/>
            <a:ext cx="430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注：形参定义多维数组时，行数可以省略。</a:t>
            </a:r>
          </a:p>
        </p:txBody>
      </p:sp>
    </p:spTree>
    <p:extLst>
      <p:ext uri="{BB962C8B-B14F-4D97-AF65-F5344CB8AC3E}">
        <p14:creationId xmlns:p14="http://schemas.microsoft.com/office/powerpoint/2010/main" val="246522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94A096BB-CE55-464C-90FB-6909D397F6BD}"/>
              </a:ext>
            </a:extLst>
          </p:cNvPr>
          <p:cNvSpPr/>
          <p:nvPr/>
        </p:nvSpPr>
        <p:spPr>
          <a:xfrm>
            <a:off x="896408" y="5329913"/>
            <a:ext cx="1667211" cy="1527971"/>
          </a:xfrm>
          <a:custGeom>
            <a:avLst/>
            <a:gdLst>
              <a:gd name="connsiteX0" fmla="*/ 137328 w 338137"/>
              <a:gd name="connsiteY0" fmla="*/ 214312 h 288925"/>
              <a:gd name="connsiteX1" fmla="*/ 133350 w 338137"/>
              <a:gd name="connsiteY1" fmla="*/ 218394 h 288925"/>
              <a:gd name="connsiteX2" fmla="*/ 137328 w 338137"/>
              <a:gd name="connsiteY2" fmla="*/ 223837 h 288925"/>
              <a:gd name="connsiteX3" fmla="*/ 250023 w 338137"/>
              <a:gd name="connsiteY3" fmla="*/ 223837 h 288925"/>
              <a:gd name="connsiteX4" fmla="*/ 254000 w 338137"/>
              <a:gd name="connsiteY4" fmla="*/ 218394 h 288925"/>
              <a:gd name="connsiteX5" fmla="*/ 250023 w 338137"/>
              <a:gd name="connsiteY5" fmla="*/ 214312 h 288925"/>
              <a:gd name="connsiteX6" fmla="*/ 137328 w 338137"/>
              <a:gd name="connsiteY6" fmla="*/ 214312 h 288925"/>
              <a:gd name="connsiteX7" fmla="*/ 137328 w 338137"/>
              <a:gd name="connsiteY7" fmla="*/ 196850 h 288925"/>
              <a:gd name="connsiteX8" fmla="*/ 133350 w 338137"/>
              <a:gd name="connsiteY8" fmla="*/ 200932 h 288925"/>
              <a:gd name="connsiteX9" fmla="*/ 137328 w 338137"/>
              <a:gd name="connsiteY9" fmla="*/ 206375 h 288925"/>
              <a:gd name="connsiteX10" fmla="*/ 250023 w 338137"/>
              <a:gd name="connsiteY10" fmla="*/ 206375 h 288925"/>
              <a:gd name="connsiteX11" fmla="*/ 254000 w 338137"/>
              <a:gd name="connsiteY11" fmla="*/ 200932 h 288925"/>
              <a:gd name="connsiteX12" fmla="*/ 250023 w 338137"/>
              <a:gd name="connsiteY12" fmla="*/ 196850 h 288925"/>
              <a:gd name="connsiteX13" fmla="*/ 137328 w 338137"/>
              <a:gd name="connsiteY13" fmla="*/ 196850 h 288925"/>
              <a:gd name="connsiteX14" fmla="*/ 288925 w 338137"/>
              <a:gd name="connsiteY14" fmla="*/ 187325 h 288925"/>
              <a:gd name="connsiteX15" fmla="*/ 269875 w 338137"/>
              <a:gd name="connsiteY15" fmla="*/ 206375 h 288925"/>
              <a:gd name="connsiteX16" fmla="*/ 288925 w 338137"/>
              <a:gd name="connsiteY16" fmla="*/ 225425 h 288925"/>
              <a:gd name="connsiteX17" fmla="*/ 307975 w 338137"/>
              <a:gd name="connsiteY17" fmla="*/ 206375 h 288925"/>
              <a:gd name="connsiteX18" fmla="*/ 288925 w 338137"/>
              <a:gd name="connsiteY18" fmla="*/ 187325 h 288925"/>
              <a:gd name="connsiteX19" fmla="*/ 98425 w 338137"/>
              <a:gd name="connsiteY19" fmla="*/ 187325 h 288925"/>
              <a:gd name="connsiteX20" fmla="*/ 79375 w 338137"/>
              <a:gd name="connsiteY20" fmla="*/ 206375 h 288925"/>
              <a:gd name="connsiteX21" fmla="*/ 98425 w 338137"/>
              <a:gd name="connsiteY21" fmla="*/ 225425 h 288925"/>
              <a:gd name="connsiteX22" fmla="*/ 117475 w 338137"/>
              <a:gd name="connsiteY22" fmla="*/ 206375 h 288925"/>
              <a:gd name="connsiteX23" fmla="*/ 98425 w 338137"/>
              <a:gd name="connsiteY23" fmla="*/ 187325 h 288925"/>
              <a:gd name="connsiteX24" fmla="*/ 254922 w 338137"/>
              <a:gd name="connsiteY24" fmla="*/ 127000 h 288925"/>
              <a:gd name="connsiteX25" fmla="*/ 234950 w 338137"/>
              <a:gd name="connsiteY25" fmla="*/ 147638 h 288925"/>
              <a:gd name="connsiteX26" fmla="*/ 276225 w 338137"/>
              <a:gd name="connsiteY26" fmla="*/ 147638 h 288925"/>
              <a:gd name="connsiteX27" fmla="*/ 254922 w 338137"/>
              <a:gd name="connsiteY27" fmla="*/ 127000 h 288925"/>
              <a:gd name="connsiteX28" fmla="*/ 130590 w 338137"/>
              <a:gd name="connsiteY28" fmla="*/ 100012 h 288925"/>
              <a:gd name="connsiteX29" fmla="*/ 92075 w 338137"/>
              <a:gd name="connsiteY29" fmla="*/ 147895 h 288925"/>
              <a:gd name="connsiteX30" fmla="*/ 105356 w 338137"/>
              <a:gd name="connsiteY30" fmla="*/ 147895 h 288925"/>
              <a:gd name="connsiteX31" fmla="*/ 226214 w 338137"/>
              <a:gd name="connsiteY31" fmla="*/ 147895 h 288925"/>
              <a:gd name="connsiteX32" fmla="*/ 255432 w 338137"/>
              <a:gd name="connsiteY32" fmla="*/ 117303 h 288925"/>
              <a:gd name="connsiteX33" fmla="*/ 285979 w 338137"/>
              <a:gd name="connsiteY33" fmla="*/ 147895 h 288925"/>
              <a:gd name="connsiteX34" fmla="*/ 295275 w 338137"/>
              <a:gd name="connsiteY34" fmla="*/ 149225 h 288925"/>
              <a:gd name="connsiteX35" fmla="*/ 255432 w 338137"/>
              <a:gd name="connsiteY35" fmla="*/ 100012 h 288925"/>
              <a:gd name="connsiteX36" fmla="*/ 130590 w 338137"/>
              <a:gd name="connsiteY36" fmla="*/ 100012 h 288925"/>
              <a:gd name="connsiteX37" fmla="*/ 131008 w 338137"/>
              <a:gd name="connsiteY37" fmla="*/ 85725 h 288925"/>
              <a:gd name="connsiteX38" fmla="*/ 255022 w 338137"/>
              <a:gd name="connsiteY38" fmla="*/ 85725 h 288925"/>
              <a:gd name="connsiteX39" fmla="*/ 309113 w 338137"/>
              <a:gd name="connsiteY39" fmla="*/ 153019 h 288925"/>
              <a:gd name="connsiteX40" fmla="*/ 338137 w 338137"/>
              <a:gd name="connsiteY40" fmla="*/ 207117 h 288925"/>
              <a:gd name="connsiteX41" fmla="*/ 320986 w 338137"/>
              <a:gd name="connsiteY41" fmla="*/ 251980 h 288925"/>
              <a:gd name="connsiteX42" fmla="*/ 320986 w 338137"/>
              <a:gd name="connsiteY42" fmla="*/ 288925 h 288925"/>
              <a:gd name="connsiteX43" fmla="*/ 274811 w 338137"/>
              <a:gd name="connsiteY43" fmla="*/ 288925 h 288925"/>
              <a:gd name="connsiteX44" fmla="*/ 274811 w 338137"/>
              <a:gd name="connsiteY44" fmla="*/ 266494 h 288925"/>
              <a:gd name="connsiteX45" fmla="*/ 112538 w 338137"/>
              <a:gd name="connsiteY45" fmla="*/ 266494 h 288925"/>
              <a:gd name="connsiteX46" fmla="*/ 112538 w 338137"/>
              <a:gd name="connsiteY46" fmla="*/ 288925 h 288925"/>
              <a:gd name="connsiteX47" fmla="*/ 66363 w 338137"/>
              <a:gd name="connsiteY47" fmla="*/ 288925 h 288925"/>
              <a:gd name="connsiteX48" fmla="*/ 66363 w 338137"/>
              <a:gd name="connsiteY48" fmla="*/ 251980 h 288925"/>
              <a:gd name="connsiteX49" fmla="*/ 49212 w 338137"/>
              <a:gd name="connsiteY49" fmla="*/ 207117 h 288925"/>
              <a:gd name="connsiteX50" fmla="*/ 78237 w 338137"/>
              <a:gd name="connsiteY50" fmla="*/ 153019 h 288925"/>
              <a:gd name="connsiteX51" fmla="*/ 131008 w 338137"/>
              <a:gd name="connsiteY51" fmla="*/ 85725 h 288925"/>
              <a:gd name="connsiteX52" fmla="*/ 65088 w 338137"/>
              <a:gd name="connsiteY52" fmla="*/ 0 h 288925"/>
              <a:gd name="connsiteX53" fmla="*/ 69073 w 338137"/>
              <a:gd name="connsiteY53" fmla="*/ 5220 h 288925"/>
              <a:gd name="connsiteX54" fmla="*/ 69073 w 338137"/>
              <a:gd name="connsiteY54" fmla="*/ 13050 h 288925"/>
              <a:gd name="connsiteX55" fmla="*/ 130175 w 338137"/>
              <a:gd name="connsiteY55" fmla="*/ 67859 h 288925"/>
              <a:gd name="connsiteX56" fmla="*/ 69073 w 338137"/>
              <a:gd name="connsiteY56" fmla="*/ 67859 h 288925"/>
              <a:gd name="connsiteX57" fmla="*/ 69073 w 338137"/>
              <a:gd name="connsiteY57" fmla="*/ 130499 h 288925"/>
              <a:gd name="connsiteX58" fmla="*/ 62431 w 338137"/>
              <a:gd name="connsiteY58" fmla="*/ 147463 h 288925"/>
              <a:gd name="connsiteX59" fmla="*/ 45163 w 338137"/>
              <a:gd name="connsiteY59" fmla="*/ 153988 h 288925"/>
              <a:gd name="connsiteX60" fmla="*/ 43835 w 338137"/>
              <a:gd name="connsiteY60" fmla="*/ 153988 h 288925"/>
              <a:gd name="connsiteX61" fmla="*/ 18597 w 338137"/>
              <a:gd name="connsiteY61" fmla="*/ 130499 h 288925"/>
              <a:gd name="connsiteX62" fmla="*/ 23910 w 338137"/>
              <a:gd name="connsiteY62" fmla="*/ 125279 h 288925"/>
              <a:gd name="connsiteX63" fmla="*/ 27895 w 338137"/>
              <a:gd name="connsiteY63" fmla="*/ 130499 h 288925"/>
              <a:gd name="connsiteX64" fmla="*/ 43835 w 338137"/>
              <a:gd name="connsiteY64" fmla="*/ 144853 h 288925"/>
              <a:gd name="connsiteX65" fmla="*/ 45163 w 338137"/>
              <a:gd name="connsiteY65" fmla="*/ 144853 h 288925"/>
              <a:gd name="connsiteX66" fmla="*/ 55790 w 338137"/>
              <a:gd name="connsiteY66" fmla="*/ 140938 h 288925"/>
              <a:gd name="connsiteX67" fmla="*/ 59774 w 338137"/>
              <a:gd name="connsiteY67" fmla="*/ 130499 h 288925"/>
              <a:gd name="connsiteX68" fmla="*/ 59774 w 338137"/>
              <a:gd name="connsiteY68" fmla="*/ 67859 h 288925"/>
              <a:gd name="connsiteX69" fmla="*/ 0 w 338137"/>
              <a:gd name="connsiteY69" fmla="*/ 67859 h 288925"/>
              <a:gd name="connsiteX70" fmla="*/ 59774 w 338137"/>
              <a:gd name="connsiteY70" fmla="*/ 13050 h 288925"/>
              <a:gd name="connsiteX71" fmla="*/ 59774 w 338137"/>
              <a:gd name="connsiteY71" fmla="*/ 5220 h 288925"/>
              <a:gd name="connsiteX72" fmla="*/ 65088 w 338137"/>
              <a:gd name="connsiteY72" fmla="*/ 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38137" h="288925">
                <a:moveTo>
                  <a:pt x="137328" y="214312"/>
                </a:moveTo>
                <a:cubicBezTo>
                  <a:pt x="134676" y="214312"/>
                  <a:pt x="133350" y="215673"/>
                  <a:pt x="133350" y="218394"/>
                </a:cubicBezTo>
                <a:cubicBezTo>
                  <a:pt x="133350" y="221116"/>
                  <a:pt x="134676" y="223837"/>
                  <a:pt x="137328" y="223837"/>
                </a:cubicBezTo>
                <a:cubicBezTo>
                  <a:pt x="137328" y="223837"/>
                  <a:pt x="137328" y="223837"/>
                  <a:pt x="250023" y="223837"/>
                </a:cubicBezTo>
                <a:cubicBezTo>
                  <a:pt x="252674" y="223837"/>
                  <a:pt x="254000" y="221116"/>
                  <a:pt x="254000" y="218394"/>
                </a:cubicBezTo>
                <a:cubicBezTo>
                  <a:pt x="254000" y="215673"/>
                  <a:pt x="252674" y="214312"/>
                  <a:pt x="250023" y="214312"/>
                </a:cubicBezTo>
                <a:cubicBezTo>
                  <a:pt x="250023" y="214312"/>
                  <a:pt x="250023" y="214312"/>
                  <a:pt x="137328" y="214312"/>
                </a:cubicBezTo>
                <a:close/>
                <a:moveTo>
                  <a:pt x="137328" y="196850"/>
                </a:moveTo>
                <a:cubicBezTo>
                  <a:pt x="134676" y="196850"/>
                  <a:pt x="133350" y="198211"/>
                  <a:pt x="133350" y="200932"/>
                </a:cubicBezTo>
                <a:cubicBezTo>
                  <a:pt x="133350" y="203654"/>
                  <a:pt x="134676" y="206375"/>
                  <a:pt x="137328" y="206375"/>
                </a:cubicBezTo>
                <a:cubicBezTo>
                  <a:pt x="137328" y="206375"/>
                  <a:pt x="137328" y="206375"/>
                  <a:pt x="250023" y="206375"/>
                </a:cubicBezTo>
                <a:cubicBezTo>
                  <a:pt x="252674" y="206375"/>
                  <a:pt x="254000" y="203654"/>
                  <a:pt x="254000" y="200932"/>
                </a:cubicBezTo>
                <a:cubicBezTo>
                  <a:pt x="254000" y="198211"/>
                  <a:pt x="252674" y="196850"/>
                  <a:pt x="250023" y="196850"/>
                </a:cubicBezTo>
                <a:cubicBezTo>
                  <a:pt x="250023" y="196850"/>
                  <a:pt x="250023" y="196850"/>
                  <a:pt x="137328" y="196850"/>
                </a:cubicBezTo>
                <a:close/>
                <a:moveTo>
                  <a:pt x="288925" y="187325"/>
                </a:moveTo>
                <a:cubicBezTo>
                  <a:pt x="278404" y="187325"/>
                  <a:pt x="269875" y="195854"/>
                  <a:pt x="269875" y="206375"/>
                </a:cubicBezTo>
                <a:cubicBezTo>
                  <a:pt x="269875" y="216896"/>
                  <a:pt x="278404" y="225425"/>
                  <a:pt x="288925" y="225425"/>
                </a:cubicBezTo>
                <a:cubicBezTo>
                  <a:pt x="299446" y="225425"/>
                  <a:pt x="307975" y="216896"/>
                  <a:pt x="307975" y="206375"/>
                </a:cubicBezTo>
                <a:cubicBezTo>
                  <a:pt x="307975" y="195854"/>
                  <a:pt x="299446" y="187325"/>
                  <a:pt x="288925" y="187325"/>
                </a:cubicBezTo>
                <a:close/>
                <a:moveTo>
                  <a:pt x="98425" y="187325"/>
                </a:moveTo>
                <a:cubicBezTo>
                  <a:pt x="87904" y="187325"/>
                  <a:pt x="79375" y="195854"/>
                  <a:pt x="79375" y="206375"/>
                </a:cubicBezTo>
                <a:cubicBezTo>
                  <a:pt x="79375" y="216896"/>
                  <a:pt x="87904" y="225425"/>
                  <a:pt x="98425" y="225425"/>
                </a:cubicBezTo>
                <a:cubicBezTo>
                  <a:pt x="108946" y="225425"/>
                  <a:pt x="117475" y="216896"/>
                  <a:pt x="117475" y="206375"/>
                </a:cubicBezTo>
                <a:cubicBezTo>
                  <a:pt x="117475" y="195854"/>
                  <a:pt x="108946" y="187325"/>
                  <a:pt x="98425" y="187325"/>
                </a:cubicBezTo>
                <a:close/>
                <a:moveTo>
                  <a:pt x="254922" y="127000"/>
                </a:moveTo>
                <a:cubicBezTo>
                  <a:pt x="244270" y="127000"/>
                  <a:pt x="234950" y="136029"/>
                  <a:pt x="234950" y="147638"/>
                </a:cubicBezTo>
                <a:cubicBezTo>
                  <a:pt x="234950" y="147638"/>
                  <a:pt x="234950" y="147638"/>
                  <a:pt x="276225" y="147638"/>
                </a:cubicBezTo>
                <a:cubicBezTo>
                  <a:pt x="276225" y="136029"/>
                  <a:pt x="266905" y="127000"/>
                  <a:pt x="254922" y="127000"/>
                </a:cubicBezTo>
                <a:close/>
                <a:moveTo>
                  <a:pt x="130590" y="100012"/>
                </a:moveTo>
                <a:cubicBezTo>
                  <a:pt x="113325" y="100012"/>
                  <a:pt x="98716" y="119963"/>
                  <a:pt x="92075" y="147895"/>
                </a:cubicBezTo>
                <a:cubicBezTo>
                  <a:pt x="96060" y="147895"/>
                  <a:pt x="101372" y="147895"/>
                  <a:pt x="105356" y="147895"/>
                </a:cubicBezTo>
                <a:cubicBezTo>
                  <a:pt x="105356" y="147895"/>
                  <a:pt x="105356" y="147895"/>
                  <a:pt x="226214" y="147895"/>
                </a:cubicBezTo>
                <a:cubicBezTo>
                  <a:pt x="226214" y="130604"/>
                  <a:pt x="239495" y="117303"/>
                  <a:pt x="255432" y="117303"/>
                </a:cubicBezTo>
                <a:cubicBezTo>
                  <a:pt x="272697" y="117303"/>
                  <a:pt x="285979" y="130604"/>
                  <a:pt x="285979" y="147895"/>
                </a:cubicBezTo>
                <a:cubicBezTo>
                  <a:pt x="288635" y="147895"/>
                  <a:pt x="292619" y="147895"/>
                  <a:pt x="295275" y="149225"/>
                </a:cubicBezTo>
                <a:cubicBezTo>
                  <a:pt x="288635" y="119963"/>
                  <a:pt x="274026" y="100012"/>
                  <a:pt x="255432" y="100012"/>
                </a:cubicBezTo>
                <a:cubicBezTo>
                  <a:pt x="255432" y="100012"/>
                  <a:pt x="255432" y="100012"/>
                  <a:pt x="130590" y="100012"/>
                </a:cubicBezTo>
                <a:close/>
                <a:moveTo>
                  <a:pt x="131008" y="85725"/>
                </a:moveTo>
                <a:cubicBezTo>
                  <a:pt x="131008" y="85725"/>
                  <a:pt x="131008" y="85725"/>
                  <a:pt x="255022" y="85725"/>
                </a:cubicBezTo>
                <a:cubicBezTo>
                  <a:pt x="282727" y="85725"/>
                  <a:pt x="303836" y="114754"/>
                  <a:pt x="309113" y="153019"/>
                </a:cubicBezTo>
                <a:cubicBezTo>
                  <a:pt x="327583" y="163575"/>
                  <a:pt x="338137" y="183367"/>
                  <a:pt x="338137" y="207117"/>
                </a:cubicBezTo>
                <a:cubicBezTo>
                  <a:pt x="338137" y="224271"/>
                  <a:pt x="332860" y="240104"/>
                  <a:pt x="320986" y="251980"/>
                </a:cubicBezTo>
                <a:cubicBezTo>
                  <a:pt x="320986" y="251980"/>
                  <a:pt x="320986" y="251980"/>
                  <a:pt x="320986" y="288925"/>
                </a:cubicBezTo>
                <a:cubicBezTo>
                  <a:pt x="320986" y="288925"/>
                  <a:pt x="320986" y="288925"/>
                  <a:pt x="274811" y="288925"/>
                </a:cubicBezTo>
                <a:cubicBezTo>
                  <a:pt x="274811" y="288925"/>
                  <a:pt x="274811" y="288925"/>
                  <a:pt x="274811" y="266494"/>
                </a:cubicBezTo>
                <a:cubicBezTo>
                  <a:pt x="274811" y="266494"/>
                  <a:pt x="274811" y="266494"/>
                  <a:pt x="112538" y="266494"/>
                </a:cubicBezTo>
                <a:cubicBezTo>
                  <a:pt x="112538" y="266494"/>
                  <a:pt x="112538" y="266494"/>
                  <a:pt x="112538" y="288925"/>
                </a:cubicBezTo>
                <a:cubicBezTo>
                  <a:pt x="112538" y="288925"/>
                  <a:pt x="112538" y="288925"/>
                  <a:pt x="66363" y="288925"/>
                </a:cubicBezTo>
                <a:cubicBezTo>
                  <a:pt x="66363" y="288925"/>
                  <a:pt x="66363" y="288925"/>
                  <a:pt x="66363" y="251980"/>
                </a:cubicBezTo>
                <a:cubicBezTo>
                  <a:pt x="54489" y="240104"/>
                  <a:pt x="49212" y="224271"/>
                  <a:pt x="49212" y="207117"/>
                </a:cubicBezTo>
                <a:cubicBezTo>
                  <a:pt x="49212" y="183367"/>
                  <a:pt x="58447" y="163575"/>
                  <a:pt x="78237" y="153019"/>
                </a:cubicBezTo>
                <a:cubicBezTo>
                  <a:pt x="83514" y="114754"/>
                  <a:pt x="104623" y="85725"/>
                  <a:pt x="131008" y="85725"/>
                </a:cubicBezTo>
                <a:close/>
                <a:moveTo>
                  <a:pt x="65088" y="0"/>
                </a:moveTo>
                <a:cubicBezTo>
                  <a:pt x="66416" y="0"/>
                  <a:pt x="69073" y="2610"/>
                  <a:pt x="69073" y="5220"/>
                </a:cubicBezTo>
                <a:cubicBezTo>
                  <a:pt x="69073" y="5220"/>
                  <a:pt x="69073" y="5220"/>
                  <a:pt x="69073" y="13050"/>
                </a:cubicBezTo>
                <a:cubicBezTo>
                  <a:pt x="99624" y="14355"/>
                  <a:pt x="124862" y="37845"/>
                  <a:pt x="130175" y="67859"/>
                </a:cubicBezTo>
                <a:lnTo>
                  <a:pt x="69073" y="67859"/>
                </a:lnTo>
                <a:cubicBezTo>
                  <a:pt x="69073" y="67859"/>
                  <a:pt x="69073" y="67859"/>
                  <a:pt x="69073" y="130499"/>
                </a:cubicBezTo>
                <a:cubicBezTo>
                  <a:pt x="69073" y="135718"/>
                  <a:pt x="66416" y="142243"/>
                  <a:pt x="62431" y="147463"/>
                </a:cubicBezTo>
                <a:cubicBezTo>
                  <a:pt x="57118" y="151378"/>
                  <a:pt x="51805" y="153988"/>
                  <a:pt x="45163" y="153988"/>
                </a:cubicBezTo>
                <a:cubicBezTo>
                  <a:pt x="45163" y="153988"/>
                  <a:pt x="45163" y="153988"/>
                  <a:pt x="43835" y="153988"/>
                </a:cubicBezTo>
                <a:cubicBezTo>
                  <a:pt x="30552" y="153988"/>
                  <a:pt x="18597" y="143548"/>
                  <a:pt x="18597" y="130499"/>
                </a:cubicBezTo>
                <a:cubicBezTo>
                  <a:pt x="18597" y="127889"/>
                  <a:pt x="21253" y="125279"/>
                  <a:pt x="23910" y="125279"/>
                </a:cubicBezTo>
                <a:cubicBezTo>
                  <a:pt x="26567" y="125279"/>
                  <a:pt x="27895" y="127889"/>
                  <a:pt x="27895" y="130499"/>
                </a:cubicBezTo>
                <a:cubicBezTo>
                  <a:pt x="27895" y="138328"/>
                  <a:pt x="35865" y="144853"/>
                  <a:pt x="43835" y="144853"/>
                </a:cubicBezTo>
                <a:cubicBezTo>
                  <a:pt x="43835" y="144853"/>
                  <a:pt x="43835" y="144853"/>
                  <a:pt x="45163" y="144853"/>
                </a:cubicBezTo>
                <a:cubicBezTo>
                  <a:pt x="49148" y="144853"/>
                  <a:pt x="53133" y="143548"/>
                  <a:pt x="55790" y="140938"/>
                </a:cubicBezTo>
                <a:cubicBezTo>
                  <a:pt x="58446" y="138328"/>
                  <a:pt x="59774" y="134413"/>
                  <a:pt x="59774" y="130499"/>
                </a:cubicBezTo>
                <a:cubicBezTo>
                  <a:pt x="59774" y="130499"/>
                  <a:pt x="59774" y="130499"/>
                  <a:pt x="59774" y="67859"/>
                </a:cubicBezTo>
                <a:cubicBezTo>
                  <a:pt x="59774" y="67859"/>
                  <a:pt x="59774" y="67859"/>
                  <a:pt x="0" y="67859"/>
                </a:cubicBezTo>
                <a:cubicBezTo>
                  <a:pt x="3985" y="37845"/>
                  <a:pt x="29223" y="14355"/>
                  <a:pt x="59774" y="13050"/>
                </a:cubicBezTo>
                <a:cubicBezTo>
                  <a:pt x="59774" y="13050"/>
                  <a:pt x="59774" y="13050"/>
                  <a:pt x="59774" y="5220"/>
                </a:cubicBezTo>
                <a:cubicBezTo>
                  <a:pt x="59774" y="2610"/>
                  <a:pt x="62431" y="0"/>
                  <a:pt x="65088" y="0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82E922D-119E-4D3B-979E-51C210EB8CE1}"/>
              </a:ext>
            </a:extLst>
          </p:cNvPr>
          <p:cNvSpPr/>
          <p:nvPr/>
        </p:nvSpPr>
        <p:spPr>
          <a:xfrm>
            <a:off x="1481076" y="5298668"/>
            <a:ext cx="1008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E00E0A-7EB6-43C5-BBEB-26410A85A699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4AD74521-2524-43B4-A39A-0A24653A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DB3139-4D50-460E-BF0B-07D4E6B4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B19334-CAF7-4788-AB1B-725ACF0A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1109EE-7652-4519-AB89-2012BCA3E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3319942B-FD79-47FA-99DF-A151EFE5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6.8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BAB1595-9CDD-4E68-AEBD-5EC85FAB86F3}"/>
              </a:ext>
            </a:extLst>
          </p:cNvPr>
          <p:cNvSpPr txBox="1"/>
          <p:nvPr/>
        </p:nvSpPr>
        <p:spPr>
          <a:xfrm>
            <a:off x="5084946" y="93296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局部变量和全局变量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A6925A-9C01-4313-A406-86B9F842CA92}"/>
              </a:ext>
            </a:extLst>
          </p:cNvPr>
          <p:cNvGrpSpPr/>
          <p:nvPr/>
        </p:nvGrpSpPr>
        <p:grpSpPr>
          <a:xfrm>
            <a:off x="411271" y="2886061"/>
            <a:ext cx="1883383" cy="1866675"/>
            <a:chOff x="139882" y="1747473"/>
            <a:chExt cx="2371617" cy="2456002"/>
          </a:xfrm>
        </p:grpSpPr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id="{B408DFF2-6009-4856-8E79-07FD5632912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17338ED-1006-42E1-8876-F10764A65D40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4D4FCF2-F395-4CC0-B358-DB9AE52FDB82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55287FD9-6284-4E22-A185-81AE390F25FF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EC069B4-8866-4654-8C11-31C29D4D3C83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C94C79-5DDC-4F88-B233-2975822FA597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局部变量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2B449A-EAF6-463E-9A8C-7AC7050E251B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DDBD3B7-BDCF-4F8E-B442-8BC2D5F6F9C7}"/>
              </a:ext>
            </a:extLst>
          </p:cNvPr>
          <p:cNvSpPr txBox="1"/>
          <p:nvPr/>
        </p:nvSpPr>
        <p:spPr>
          <a:xfrm>
            <a:off x="2391901" y="2484999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通常变量在函数内部定义，只在本函数范围内有效。这就是变量的作用域。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88AA5C-E963-4781-A25B-BB806F3D4B64}"/>
              </a:ext>
            </a:extLst>
          </p:cNvPr>
          <p:cNvSpPr txBox="1"/>
          <p:nvPr/>
        </p:nvSpPr>
        <p:spPr>
          <a:xfrm>
            <a:off x="1902086" y="20003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在一个函数中定义的变量能否在其他函数中使用？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D224D7-C028-4591-88F5-DA8C1A5282B0}"/>
              </a:ext>
            </a:extLst>
          </p:cNvPr>
          <p:cNvSpPr txBox="1"/>
          <p:nvPr/>
        </p:nvSpPr>
        <p:spPr>
          <a:xfrm>
            <a:off x="2398802" y="39132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变量定义的范围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A86FCCDC-5EA2-4D31-A2BB-862B7B8BAE37}"/>
              </a:ext>
            </a:extLst>
          </p:cNvPr>
          <p:cNvSpPr/>
          <p:nvPr/>
        </p:nvSpPr>
        <p:spPr>
          <a:xfrm>
            <a:off x="3882782" y="3401566"/>
            <a:ext cx="333871" cy="1448039"/>
          </a:xfrm>
          <a:prstGeom prst="leftBrace">
            <a:avLst>
              <a:gd name="adj1" fmla="val 5893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791D42-12C8-46BD-B6B6-D51DE38C8FCF}"/>
              </a:ext>
            </a:extLst>
          </p:cNvPr>
          <p:cNvSpPr txBox="1"/>
          <p:nvPr/>
        </p:nvSpPr>
        <p:spPr>
          <a:xfrm>
            <a:off x="4292556" y="329117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在函数的开头定义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3137DF-A9BA-4BCE-AF21-11DF0CB30EF6}"/>
              </a:ext>
            </a:extLst>
          </p:cNvPr>
          <p:cNvSpPr txBox="1"/>
          <p:nvPr/>
        </p:nvSpPr>
        <p:spPr>
          <a:xfrm>
            <a:off x="4284677" y="39374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在函数内的复合语句内定义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A37430-F339-48A4-8E73-6FA16EE23507}"/>
              </a:ext>
            </a:extLst>
          </p:cNvPr>
          <p:cNvSpPr txBox="1"/>
          <p:nvPr/>
        </p:nvSpPr>
        <p:spPr>
          <a:xfrm>
            <a:off x="4292555" y="45801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在函数的外部定义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13F051-D8FD-4433-AB4F-A5C2BC9DDE17}"/>
              </a:ext>
            </a:extLst>
          </p:cNvPr>
          <p:cNvSpPr txBox="1"/>
          <p:nvPr/>
        </p:nvSpPr>
        <p:spPr>
          <a:xfrm>
            <a:off x="7461627" y="38355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7CE00F-0BD2-441D-8E19-B49CB8504069}"/>
              </a:ext>
            </a:extLst>
          </p:cNvPr>
          <p:cNvSpPr txBox="1"/>
          <p:nvPr/>
        </p:nvSpPr>
        <p:spPr>
          <a:xfrm>
            <a:off x="7319653" y="45783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DE8635-1F69-40C6-8441-F70F416DFFC1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5913513" y="3445065"/>
            <a:ext cx="1548114" cy="5443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685391-5B21-40C1-877E-28C26906E8E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623779" y="3989409"/>
            <a:ext cx="837848" cy="1019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77D860A-DED1-4454-8770-41F2E29A982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5913512" y="4732257"/>
            <a:ext cx="1406141" cy="17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07711F9-DF34-4741-BFD6-C5839BC1F2F7}"/>
              </a:ext>
            </a:extLst>
          </p:cNvPr>
          <p:cNvSpPr txBox="1"/>
          <p:nvPr/>
        </p:nvSpPr>
        <p:spPr>
          <a:xfrm>
            <a:off x="2336000" y="5352964"/>
            <a:ext cx="7292381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）不同函数中可以使用相同的变量名，但代表的是对应函数内部的数据，互不干扰。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）形式参数也是局部变量。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）程序执行完复合语句或调用函数，系统会将对应占用的内存单元释放。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37" name="组 118">
            <a:extLst>
              <a:ext uri="{FF2B5EF4-FFF2-40B4-BE49-F238E27FC236}">
                <a16:creationId xmlns:a16="http://schemas.microsoft.com/office/drawing/2014/main" id="{BF5F687F-2114-4AD7-A674-BFC535557C04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64DD525-FE4D-452B-A80B-F9764A54BD1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C317EA4-28F3-44CD-8C36-E2C2A6B01E1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7EB8F24-B9E1-49A6-9C52-19BD9982FD1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D4BD87A-1F31-4B16-B847-C65D4D52BC0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CF9C452-3784-4010-934A-910116110BBF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AAB2FF8-6AF0-433A-8720-483488B9916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B1F745F-011B-4A7F-9DC9-0D8849822A46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3E9109-440C-44B8-BE99-AB25123E754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F6831D2-843F-4A99-83A4-F3DE90B414A3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1F9D52D-C8CE-405E-8A57-8DDA47008AFB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5BFDC1-F3C4-457B-BA4C-746C269D93A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E23919F-7715-4A9D-8D08-851E5EF4491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0" name="直线连接符 16">
              <a:extLst>
                <a:ext uri="{FF2B5EF4-FFF2-40B4-BE49-F238E27FC236}">
                  <a16:creationId xmlns:a16="http://schemas.microsoft.com/office/drawing/2014/main" id="{151AFC17-EEFE-47DF-AFC2-EC40B6DBC8D6}"/>
                </a:ext>
              </a:extLst>
            </p:cNvPr>
            <p:cNvCxnSpPr>
              <a:stCxn id="38" idx="5"/>
              <a:endCxn id="4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7">
              <a:extLst>
                <a:ext uri="{FF2B5EF4-FFF2-40B4-BE49-F238E27FC236}">
                  <a16:creationId xmlns:a16="http://schemas.microsoft.com/office/drawing/2014/main" id="{8FFBBC8A-4C52-442F-8E65-E0D103FF1093}"/>
                </a:ext>
              </a:extLst>
            </p:cNvPr>
            <p:cNvCxnSpPr>
              <a:stCxn id="40" idx="7"/>
              <a:endCxn id="4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21">
              <a:extLst>
                <a:ext uri="{FF2B5EF4-FFF2-40B4-BE49-F238E27FC236}">
                  <a16:creationId xmlns:a16="http://schemas.microsoft.com/office/drawing/2014/main" id="{6B7DDA87-C49E-44CF-9A8D-26478F7DDAC2}"/>
                </a:ext>
              </a:extLst>
            </p:cNvPr>
            <p:cNvCxnSpPr>
              <a:stCxn id="45" idx="7"/>
              <a:endCxn id="4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28">
              <a:extLst>
                <a:ext uri="{FF2B5EF4-FFF2-40B4-BE49-F238E27FC236}">
                  <a16:creationId xmlns:a16="http://schemas.microsoft.com/office/drawing/2014/main" id="{DA36447F-B24F-40FB-B105-EC92BFBEF9E3}"/>
                </a:ext>
              </a:extLst>
            </p:cNvPr>
            <p:cNvCxnSpPr>
              <a:stCxn id="39" idx="7"/>
              <a:endCxn id="4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3">
              <a:extLst>
                <a:ext uri="{FF2B5EF4-FFF2-40B4-BE49-F238E27FC236}">
                  <a16:creationId xmlns:a16="http://schemas.microsoft.com/office/drawing/2014/main" id="{E6A499EB-DB66-4BA2-9258-92FD41F75C64}"/>
                </a:ext>
              </a:extLst>
            </p:cNvPr>
            <p:cNvCxnSpPr>
              <a:stCxn id="41" idx="7"/>
              <a:endCxn id="3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47">
              <a:extLst>
                <a:ext uri="{FF2B5EF4-FFF2-40B4-BE49-F238E27FC236}">
                  <a16:creationId xmlns:a16="http://schemas.microsoft.com/office/drawing/2014/main" id="{F84D6E25-B18B-414D-A612-7A5C59765417}"/>
                </a:ext>
              </a:extLst>
            </p:cNvPr>
            <p:cNvCxnSpPr>
              <a:stCxn id="44" idx="0"/>
              <a:endCxn id="3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0">
              <a:extLst>
                <a:ext uri="{FF2B5EF4-FFF2-40B4-BE49-F238E27FC236}">
                  <a16:creationId xmlns:a16="http://schemas.microsoft.com/office/drawing/2014/main" id="{D020ECF7-4059-42ED-BEB3-C952F84DE2FB}"/>
                </a:ext>
              </a:extLst>
            </p:cNvPr>
            <p:cNvCxnSpPr>
              <a:stCxn id="43" idx="2"/>
              <a:endCxn id="4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4">
              <a:extLst>
                <a:ext uri="{FF2B5EF4-FFF2-40B4-BE49-F238E27FC236}">
                  <a16:creationId xmlns:a16="http://schemas.microsoft.com/office/drawing/2014/main" id="{36F2C4E5-AB16-4A44-8741-03352A272BBE}"/>
                </a:ext>
              </a:extLst>
            </p:cNvPr>
            <p:cNvCxnSpPr>
              <a:stCxn id="44" idx="4"/>
              <a:endCxn id="4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19FC789A-1938-41E3-96FE-F9022F8D0309}"/>
                </a:ext>
              </a:extLst>
            </p:cNvPr>
            <p:cNvCxnSpPr>
              <a:stCxn id="40" idx="5"/>
              <a:endCxn id="4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60">
              <a:extLst>
                <a:ext uri="{FF2B5EF4-FFF2-40B4-BE49-F238E27FC236}">
                  <a16:creationId xmlns:a16="http://schemas.microsoft.com/office/drawing/2014/main" id="{58668C3E-EC6D-483D-8F5E-D804C3B03A0D}"/>
                </a:ext>
              </a:extLst>
            </p:cNvPr>
            <p:cNvCxnSpPr>
              <a:stCxn id="41" idx="7"/>
              <a:endCxn id="4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63">
              <a:extLst>
                <a:ext uri="{FF2B5EF4-FFF2-40B4-BE49-F238E27FC236}">
                  <a16:creationId xmlns:a16="http://schemas.microsoft.com/office/drawing/2014/main" id="{E8F9575C-3E7D-4FDE-9BDF-AF646C6E99E4}"/>
                </a:ext>
              </a:extLst>
            </p:cNvPr>
            <p:cNvCxnSpPr>
              <a:stCxn id="41" idx="4"/>
              <a:endCxn id="3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2C80B39-FBA4-4D9F-9281-9BF88BBA5F40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2" name="直线连接符 70">
              <a:extLst>
                <a:ext uri="{FF2B5EF4-FFF2-40B4-BE49-F238E27FC236}">
                  <a16:creationId xmlns:a16="http://schemas.microsoft.com/office/drawing/2014/main" id="{11C5F1D5-1677-4998-BB07-076FE3A02D16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75">
              <a:extLst>
                <a:ext uri="{FF2B5EF4-FFF2-40B4-BE49-F238E27FC236}">
                  <a16:creationId xmlns:a16="http://schemas.microsoft.com/office/drawing/2014/main" id="{7DB4F1C2-7876-4560-9E3B-50B8498C1D74}"/>
                </a:ext>
              </a:extLst>
            </p:cNvPr>
            <p:cNvCxnSpPr>
              <a:stCxn id="46" idx="7"/>
              <a:endCxn id="4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78">
              <a:extLst>
                <a:ext uri="{FF2B5EF4-FFF2-40B4-BE49-F238E27FC236}">
                  <a16:creationId xmlns:a16="http://schemas.microsoft.com/office/drawing/2014/main" id="{C8560508-05CF-40D6-A485-83660D29162B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84">
              <a:extLst>
                <a:ext uri="{FF2B5EF4-FFF2-40B4-BE49-F238E27FC236}">
                  <a16:creationId xmlns:a16="http://schemas.microsoft.com/office/drawing/2014/main" id="{30C36C0C-3796-4ACE-8623-8F6A3F2C7763}"/>
                </a:ext>
              </a:extLst>
            </p:cNvPr>
            <p:cNvCxnSpPr>
              <a:stCxn id="39" idx="0"/>
              <a:endCxn id="4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91">
              <a:extLst>
                <a:ext uri="{FF2B5EF4-FFF2-40B4-BE49-F238E27FC236}">
                  <a16:creationId xmlns:a16="http://schemas.microsoft.com/office/drawing/2014/main" id="{CBFE8F90-A318-41EF-8C3E-76DEB365D0BB}"/>
                </a:ext>
              </a:extLst>
            </p:cNvPr>
            <p:cNvCxnSpPr>
              <a:stCxn id="39" idx="6"/>
              <a:endCxn id="4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41DB825-DFF6-4008-83D4-EFD5B66D344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00EC7B3-B667-46F9-BB2C-37ECA08EC2CB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2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93ABD7-0641-4443-BA51-90C525F3757D}"/>
              </a:ext>
            </a:extLst>
          </p:cNvPr>
          <p:cNvGrpSpPr/>
          <p:nvPr/>
        </p:nvGrpSpPr>
        <p:grpSpPr>
          <a:xfrm>
            <a:off x="283980" y="1396261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71BE1C2E-EF5A-4141-9C89-8E2FF92BAA7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C0998E3-E2B5-4CDE-AA75-F2A726FE1BB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A6FA8B-894E-4537-805B-67542BAC1E1B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EAEB3754-38AB-4E09-829A-8731B43AFB8F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5BC3A3-759F-46FF-88AA-955F291DCCF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139354-F334-4A7C-8F88-864B82F11A11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全局变量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715284-6C11-4B15-9F18-90C847A83449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D26E7CE-2717-46DE-82BF-94B42FBCA516}"/>
              </a:ext>
            </a:extLst>
          </p:cNvPr>
          <p:cNvSpPr txBox="1"/>
          <p:nvPr/>
        </p:nvSpPr>
        <p:spPr>
          <a:xfrm>
            <a:off x="2392580" y="1992024"/>
            <a:ext cx="359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全局变量可以为本文件中所有的函数共用。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A321B6-793F-4F99-A149-CE221D810849}"/>
              </a:ext>
            </a:extLst>
          </p:cNvPr>
          <p:cNvSpPr txBox="1"/>
          <p:nvPr/>
        </p:nvSpPr>
        <p:spPr>
          <a:xfrm>
            <a:off x="2392580" y="2526236"/>
            <a:ext cx="773436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在一个函数既可以使用本函数中的局部变量，又可以使用全局变量。全局变量可以实现各个函数之间数据的直接传递。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C27BD6-63C6-4F74-9AB8-D2BD4B39A61E}"/>
              </a:ext>
            </a:extLst>
          </p:cNvPr>
          <p:cNvSpPr txBox="1"/>
          <p:nvPr/>
        </p:nvSpPr>
        <p:spPr>
          <a:xfrm>
            <a:off x="2432013" y="4109763"/>
            <a:ext cx="711284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）全局变量在程序的全部执行过程中都暂用存储单元，而不是在需要时才开辟空间。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）各模块之间的耦合性比较强，降低了程序的可靠性。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12A1FE-38D9-4016-980D-7B379A9B2B59}"/>
              </a:ext>
            </a:extLst>
          </p:cNvPr>
          <p:cNvSpPr txBox="1"/>
          <p:nvPr/>
        </p:nvSpPr>
        <p:spPr>
          <a:xfrm>
            <a:off x="2392580" y="3322363"/>
            <a:ext cx="521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当出现全局和局部定义了相同的变量名时，优先使用局部变量。</a:t>
            </a:r>
          </a:p>
        </p:txBody>
      </p:sp>
      <p:grpSp>
        <p:nvGrpSpPr>
          <p:cNvPr id="14" name="组 118">
            <a:extLst>
              <a:ext uri="{FF2B5EF4-FFF2-40B4-BE49-F238E27FC236}">
                <a16:creationId xmlns:a16="http://schemas.microsoft.com/office/drawing/2014/main" id="{14DB064A-4E4B-40B6-9C7A-662F53C1259B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54CBC97-ACEE-4661-BA32-DBA7F12FE97B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F54B53-C0A2-460B-92AA-4A657A84D9AE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CE26FA-3F17-4BBC-9896-5A3B4C5E296D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D7C0BA6-F075-47EB-8E29-CCD0AD41AB1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AE095FE-F227-419E-B4F0-5D251C410609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62B39E6-BEF8-4234-9301-849C0DAF802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F226E0B-AE9D-4963-81C2-E6939D339B77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00ADFFF-3D92-4966-A02F-AF79C5AEDA6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5466AB8-E244-492A-8DD8-4945E241DFC0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EDBC49-FA9D-49CD-B2D3-40A6E0430FF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C1EC63A-90E5-45BB-A8A3-C5932FC4379E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A743531-CE4B-485D-8D8D-EBB9416224A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7" name="直线连接符 16">
              <a:extLst>
                <a:ext uri="{FF2B5EF4-FFF2-40B4-BE49-F238E27FC236}">
                  <a16:creationId xmlns:a16="http://schemas.microsoft.com/office/drawing/2014/main" id="{F31AC9A2-2213-4C6B-AF0F-61A4E6D90BFB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7">
              <a:extLst>
                <a:ext uri="{FF2B5EF4-FFF2-40B4-BE49-F238E27FC236}">
                  <a16:creationId xmlns:a16="http://schemas.microsoft.com/office/drawing/2014/main" id="{18547630-D300-48D6-A9CD-DA09B8C34B02}"/>
                </a:ext>
              </a:extLst>
            </p:cNvPr>
            <p:cNvCxnSpPr>
              <a:stCxn id="17" idx="7"/>
              <a:endCxn id="2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4A517B18-F515-4F81-8951-FB6297BD10B9}"/>
                </a:ext>
              </a:extLst>
            </p:cNvPr>
            <p:cNvCxnSpPr>
              <a:stCxn id="22" idx="7"/>
              <a:endCxn id="2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8">
              <a:extLst>
                <a:ext uri="{FF2B5EF4-FFF2-40B4-BE49-F238E27FC236}">
                  <a16:creationId xmlns:a16="http://schemas.microsoft.com/office/drawing/2014/main" id="{1B3F22D9-98E8-4BE3-BB24-D98A8C3B4A18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3">
              <a:extLst>
                <a:ext uri="{FF2B5EF4-FFF2-40B4-BE49-F238E27FC236}">
                  <a16:creationId xmlns:a16="http://schemas.microsoft.com/office/drawing/2014/main" id="{BF951D95-58AF-4FD7-81A5-5292734DE9B7}"/>
                </a:ext>
              </a:extLst>
            </p:cNvPr>
            <p:cNvCxnSpPr>
              <a:stCxn id="18" idx="7"/>
              <a:endCxn id="1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7">
              <a:extLst>
                <a:ext uri="{FF2B5EF4-FFF2-40B4-BE49-F238E27FC236}">
                  <a16:creationId xmlns:a16="http://schemas.microsoft.com/office/drawing/2014/main" id="{E6FFBB69-E367-4453-B493-4D7EC08DE6A8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0">
              <a:extLst>
                <a:ext uri="{FF2B5EF4-FFF2-40B4-BE49-F238E27FC236}">
                  <a16:creationId xmlns:a16="http://schemas.microsoft.com/office/drawing/2014/main" id="{ABF00A80-0870-42AD-A700-A3B3D8FFBB25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4">
              <a:extLst>
                <a:ext uri="{FF2B5EF4-FFF2-40B4-BE49-F238E27FC236}">
                  <a16:creationId xmlns:a16="http://schemas.microsoft.com/office/drawing/2014/main" id="{9CE2BE99-AC1D-4AAA-BC14-1659111B536B}"/>
                </a:ext>
              </a:extLst>
            </p:cNvPr>
            <p:cNvCxnSpPr>
              <a:stCxn id="21" idx="4"/>
              <a:endCxn id="1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7">
              <a:extLst>
                <a:ext uri="{FF2B5EF4-FFF2-40B4-BE49-F238E27FC236}">
                  <a16:creationId xmlns:a16="http://schemas.microsoft.com/office/drawing/2014/main" id="{4690F855-5330-42E8-9936-1D5A3D3A8BF8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61D325D8-EC15-4C51-82E3-3AD224320DEC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3">
              <a:extLst>
                <a:ext uri="{FF2B5EF4-FFF2-40B4-BE49-F238E27FC236}">
                  <a16:creationId xmlns:a16="http://schemas.microsoft.com/office/drawing/2014/main" id="{8770739D-CEDF-44CF-B2DA-5EEF21AA915C}"/>
                </a:ext>
              </a:extLst>
            </p:cNvPr>
            <p:cNvCxnSpPr>
              <a:stCxn id="18" idx="4"/>
              <a:endCxn id="1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BFE616A-4D9C-4E01-A20B-B97E4E86BE6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9" name="直线连接符 70">
              <a:extLst>
                <a:ext uri="{FF2B5EF4-FFF2-40B4-BE49-F238E27FC236}">
                  <a16:creationId xmlns:a16="http://schemas.microsoft.com/office/drawing/2014/main" id="{31688DB7-F7DB-4AB6-8A3D-E7A2C47936E0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5">
              <a:extLst>
                <a:ext uri="{FF2B5EF4-FFF2-40B4-BE49-F238E27FC236}">
                  <a16:creationId xmlns:a16="http://schemas.microsoft.com/office/drawing/2014/main" id="{D19C7EEB-EEB0-4A1D-8D52-F8D60955587F}"/>
                </a:ext>
              </a:extLst>
            </p:cNvPr>
            <p:cNvCxnSpPr>
              <a:stCxn id="23" idx="7"/>
              <a:endCxn id="2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>
              <a:extLst>
                <a:ext uri="{FF2B5EF4-FFF2-40B4-BE49-F238E27FC236}">
                  <a16:creationId xmlns:a16="http://schemas.microsoft.com/office/drawing/2014/main" id="{50A8C0D2-7D1C-4F95-B1E0-EC9CF4609C4B}"/>
                </a:ext>
              </a:extLst>
            </p:cNvPr>
            <p:cNvCxnSpPr>
              <a:stCxn id="23" idx="6"/>
              <a:endCxn id="1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4">
              <a:extLst>
                <a:ext uri="{FF2B5EF4-FFF2-40B4-BE49-F238E27FC236}">
                  <a16:creationId xmlns:a16="http://schemas.microsoft.com/office/drawing/2014/main" id="{A125DBA7-3BAD-45C3-88AC-8AC720843903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>
              <a:extLst>
                <a:ext uri="{FF2B5EF4-FFF2-40B4-BE49-F238E27FC236}">
                  <a16:creationId xmlns:a16="http://schemas.microsoft.com/office/drawing/2014/main" id="{B0FDDB0F-83EA-45F6-83A7-44FA58E00466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FB3A15B-02A5-4C26-8E13-A95290924AA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DA2303E-BAEF-4C9B-AEA7-DF0BF0BEFED1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9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B087AD-E391-4C75-8750-3CCC874D2BF9}"/>
              </a:ext>
            </a:extLst>
          </p:cNvPr>
          <p:cNvGrpSpPr/>
          <p:nvPr/>
        </p:nvGrpSpPr>
        <p:grpSpPr>
          <a:xfrm>
            <a:off x="3170798" y="559121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92E2E4A9-945B-4A54-BAD1-39036C8E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73B5A4-FD0D-421D-9446-8F0C9035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A9BE0A-1BF1-4955-869E-276A7713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9C0B-D8BA-46AE-B832-083B859E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3FED8D3B-0816-4DC5-BA07-F3CDD4CF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6.9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F5F00E1-6265-4732-BD95-D63B7F2D9F47}"/>
              </a:ext>
            </a:extLst>
          </p:cNvPr>
          <p:cNvSpPr txBox="1"/>
          <p:nvPr/>
        </p:nvSpPr>
        <p:spPr>
          <a:xfrm>
            <a:off x="4885441" y="874774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 储 类 别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1B8052-05AA-48F1-889C-286863E59A94}"/>
              </a:ext>
            </a:extLst>
          </p:cNvPr>
          <p:cNvGrpSpPr/>
          <p:nvPr/>
        </p:nvGrpSpPr>
        <p:grpSpPr>
          <a:xfrm>
            <a:off x="461147" y="2129603"/>
            <a:ext cx="1883383" cy="1866675"/>
            <a:chOff x="139882" y="1747473"/>
            <a:chExt cx="2371617" cy="2456002"/>
          </a:xfrm>
        </p:grpSpPr>
        <p:grpSp>
          <p:nvGrpSpPr>
            <p:cNvPr id="12" name="组合 19">
              <a:extLst>
                <a:ext uri="{FF2B5EF4-FFF2-40B4-BE49-F238E27FC236}">
                  <a16:creationId xmlns:a16="http://schemas.microsoft.com/office/drawing/2014/main" id="{6C8C9401-A0E1-493C-A0A4-C3B2B047D07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7D6CAD1-024C-4A86-A7AC-9EE5964804DA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564575-F733-4486-9B58-553C17E291A4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E05B3E02-39E4-427C-B0C1-B3B638326B16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A07905-419D-42ED-9FD8-027CDF655213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09F14A-E7BA-4B81-92C2-884A561EE3CA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auto</a:t>
                </a:r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A0A33-94F2-4209-B01F-412F6E235342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3DB0763-5340-45C9-A5D1-F5E6045135C3}"/>
              </a:ext>
            </a:extLst>
          </p:cNvPr>
          <p:cNvSpPr txBox="1"/>
          <p:nvPr/>
        </p:nvSpPr>
        <p:spPr>
          <a:xfrm>
            <a:off x="3589790" y="232812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变量的存储类别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4A2419B-8D01-40B0-AF47-485ADF12DF65}"/>
              </a:ext>
            </a:extLst>
          </p:cNvPr>
          <p:cNvSpPr/>
          <p:nvPr/>
        </p:nvSpPr>
        <p:spPr>
          <a:xfrm>
            <a:off x="5098881" y="1979810"/>
            <a:ext cx="216148" cy="1053526"/>
          </a:xfrm>
          <a:prstGeom prst="leftBrace">
            <a:avLst>
              <a:gd name="adj1" fmla="val 5732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730B80-44E6-48F0-BA99-7A043EE51DE4}"/>
              </a:ext>
            </a:extLst>
          </p:cNvPr>
          <p:cNvSpPr txBox="1"/>
          <p:nvPr/>
        </p:nvSpPr>
        <p:spPr>
          <a:xfrm>
            <a:off x="1854165" y="38530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动态存储方式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B4B2E1C-0F63-4AE7-896B-CF778008E446}"/>
              </a:ext>
            </a:extLst>
          </p:cNvPr>
          <p:cNvSpPr txBox="1"/>
          <p:nvPr/>
        </p:nvSpPr>
        <p:spPr>
          <a:xfrm>
            <a:off x="3142892" y="3853073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在程序运行期间根据需要进行动态的分配存储空间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303229-69BA-44D5-8FE1-E7E6FD52A7AC}"/>
              </a:ext>
            </a:extLst>
          </p:cNvPr>
          <p:cNvSpPr txBox="1"/>
          <p:nvPr/>
        </p:nvSpPr>
        <p:spPr>
          <a:xfrm>
            <a:off x="5410588" y="1872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50AA71-08B7-4DD7-845E-E804DDED6948}"/>
              </a:ext>
            </a:extLst>
          </p:cNvPr>
          <p:cNvSpPr txBox="1"/>
          <p:nvPr/>
        </p:nvSpPr>
        <p:spPr>
          <a:xfrm>
            <a:off x="5410586" y="22077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26421E-0EB5-49E9-B3D3-E2710BCD3CEC}"/>
              </a:ext>
            </a:extLst>
          </p:cNvPr>
          <p:cNvSpPr txBox="1"/>
          <p:nvPr/>
        </p:nvSpPr>
        <p:spPr>
          <a:xfrm>
            <a:off x="5381863" y="2537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E87D39-1E09-4879-A6A2-73FFD38369D3}"/>
              </a:ext>
            </a:extLst>
          </p:cNvPr>
          <p:cNvSpPr txBox="1"/>
          <p:nvPr/>
        </p:nvSpPr>
        <p:spPr>
          <a:xfrm>
            <a:off x="5410587" y="28366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4E614B-5B16-4EB7-9AD3-20D16363BB9C}"/>
              </a:ext>
            </a:extLst>
          </p:cNvPr>
          <p:cNvSpPr txBox="1"/>
          <p:nvPr/>
        </p:nvSpPr>
        <p:spPr>
          <a:xfrm>
            <a:off x="1853824" y="3429000"/>
            <a:ext cx="6744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函数中的局部变量，如果没有特别声明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存储类型时，都是动态的分配存储空间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B98CBB-7F8C-44EF-833C-8F173523A172}"/>
              </a:ext>
            </a:extLst>
          </p:cNvPr>
          <p:cNvSpPr txBox="1"/>
          <p:nvPr/>
        </p:nvSpPr>
        <p:spPr>
          <a:xfrm>
            <a:off x="1853824" y="4245504"/>
            <a:ext cx="1005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函数的形参、局部变量、复合语句中定义的局部变量都是动态存储方式。在使用时开辟空间，在调用结束时回收对应的空间。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8007E7-E6FD-4316-90F2-FB162DEA24DC}"/>
              </a:ext>
            </a:extLst>
          </p:cNvPr>
          <p:cNvSpPr txBox="1"/>
          <p:nvPr/>
        </p:nvSpPr>
        <p:spPr>
          <a:xfrm>
            <a:off x="1810119" y="4793519"/>
            <a:ext cx="703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为了区分变量的存储类别，一般在动态存储变量前面加一个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（自动变量）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4C6B53-08A1-4C23-895D-AFB0240AFBE8}"/>
              </a:ext>
            </a:extLst>
          </p:cNvPr>
          <p:cNvSpPr txBox="1"/>
          <p:nvPr/>
        </p:nvSpPr>
        <p:spPr>
          <a:xfrm>
            <a:off x="2177934" y="5675449"/>
            <a:ext cx="5062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注意：一般默认变量前面是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类型的变量。可以省略不写。</a:t>
            </a:r>
          </a:p>
        </p:txBody>
      </p:sp>
      <p:grpSp>
        <p:nvGrpSpPr>
          <p:cNvPr id="33" name="Group 109">
            <a:extLst>
              <a:ext uri="{FF2B5EF4-FFF2-40B4-BE49-F238E27FC236}">
                <a16:creationId xmlns:a16="http://schemas.microsoft.com/office/drawing/2014/main" id="{92423FCF-A4F4-4876-89B4-20B014A4AC44}"/>
              </a:ext>
            </a:extLst>
          </p:cNvPr>
          <p:cNvGrpSpPr/>
          <p:nvPr/>
        </p:nvGrpSpPr>
        <p:grpSpPr>
          <a:xfrm>
            <a:off x="1788371" y="5596275"/>
            <a:ext cx="389563" cy="613962"/>
            <a:chOff x="4181539" y="2433340"/>
            <a:chExt cx="1391507" cy="2160552"/>
          </a:xfrm>
        </p:grpSpPr>
        <p:grpSp>
          <p:nvGrpSpPr>
            <p:cNvPr id="34" name="Group 17">
              <a:extLst>
                <a:ext uri="{FF2B5EF4-FFF2-40B4-BE49-F238E27FC236}">
                  <a16:creationId xmlns:a16="http://schemas.microsoft.com/office/drawing/2014/main" id="{C2B431C1-91DD-4128-AF5D-0AD186700DD7}"/>
                </a:ext>
              </a:extLst>
            </p:cNvPr>
            <p:cNvGrpSpPr/>
            <p:nvPr/>
          </p:nvGrpSpPr>
          <p:grpSpPr>
            <a:xfrm>
              <a:off x="4181539" y="2433340"/>
              <a:ext cx="1391507" cy="1632629"/>
              <a:chOff x="1377093" y="1853538"/>
              <a:chExt cx="1320397" cy="1549198"/>
            </a:xfrm>
            <a:solidFill>
              <a:schemeClr val="accent2"/>
            </a:solidFill>
          </p:grpSpPr>
          <p:sp>
            <p:nvSpPr>
              <p:cNvPr id="42" name="Freeform: Shape 18">
                <a:extLst>
                  <a:ext uri="{FF2B5EF4-FFF2-40B4-BE49-F238E27FC236}">
                    <a16:creationId xmlns:a16="http://schemas.microsoft.com/office/drawing/2014/main" id="{19A01F99-B17E-457F-9B07-8559F3C9E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Freeform: Shape 19">
                <a:extLst>
                  <a:ext uri="{FF2B5EF4-FFF2-40B4-BE49-F238E27FC236}">
                    <a16:creationId xmlns:a16="http://schemas.microsoft.com/office/drawing/2014/main" id="{5507A9E5-75D4-42D8-B481-2C239328B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Freeform: Shape 20">
                <a:extLst>
                  <a:ext uri="{FF2B5EF4-FFF2-40B4-BE49-F238E27FC236}">
                    <a16:creationId xmlns:a16="http://schemas.microsoft.com/office/drawing/2014/main" id="{3B1F8822-CE0D-4E4E-89FA-F979AAEAE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Freeform: Shape 21">
                <a:extLst>
                  <a:ext uri="{FF2B5EF4-FFF2-40B4-BE49-F238E27FC236}">
                    <a16:creationId xmlns:a16="http://schemas.microsoft.com/office/drawing/2014/main" id="{4DF904AB-B778-452B-8F79-1B78E0562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Freeform: Shape 22">
                <a:extLst>
                  <a:ext uri="{FF2B5EF4-FFF2-40B4-BE49-F238E27FC236}">
                    <a16:creationId xmlns:a16="http://schemas.microsoft.com/office/drawing/2014/main" id="{E2AC3DA6-A7FD-4EE5-A7CF-03A215404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id="{DF019468-4B86-45CA-9901-8D702A47C9C9}"/>
                </a:ext>
              </a:extLst>
            </p:cNvPr>
            <p:cNvGrpSpPr/>
            <p:nvPr/>
          </p:nvGrpSpPr>
          <p:grpSpPr>
            <a:xfrm>
              <a:off x="4640949" y="3993208"/>
              <a:ext cx="473750" cy="600684"/>
              <a:chOff x="1813026" y="3333693"/>
              <a:chExt cx="449540" cy="569988"/>
            </a:xfrm>
          </p:grpSpPr>
          <p:sp>
            <p:nvSpPr>
              <p:cNvPr id="37" name="Freeform: Shape 24">
                <a:extLst>
                  <a:ext uri="{FF2B5EF4-FFF2-40B4-BE49-F238E27FC236}">
                    <a16:creationId xmlns:a16="http://schemas.microsoft.com/office/drawing/2014/main" id="{D0719DFE-07E9-422E-8511-70CD6C235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id="{AA4F7278-9C01-43EA-86AD-341F607EC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9" name="Freeform: Shape 26">
                <a:extLst>
                  <a:ext uri="{FF2B5EF4-FFF2-40B4-BE49-F238E27FC236}">
                    <a16:creationId xmlns:a16="http://schemas.microsoft.com/office/drawing/2014/main" id="{6DF4DFE5-2D94-4D8A-BC09-E0B1BF091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Oval 27">
                <a:extLst>
                  <a:ext uri="{FF2B5EF4-FFF2-40B4-BE49-F238E27FC236}">
                    <a16:creationId xmlns:a16="http://schemas.microsoft.com/office/drawing/2014/main" id="{D50FA166-6A55-44F5-8249-D7A41FC05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Freeform: Shape 28">
                <a:extLst>
                  <a:ext uri="{FF2B5EF4-FFF2-40B4-BE49-F238E27FC236}">
                    <a16:creationId xmlns:a16="http://schemas.microsoft.com/office/drawing/2014/main" id="{7D9043C7-47D1-480B-AE1E-EBB54AB79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36" name="Freeform: Shape 60">
              <a:extLst>
                <a:ext uri="{FF2B5EF4-FFF2-40B4-BE49-F238E27FC236}">
                  <a16:creationId xmlns:a16="http://schemas.microsoft.com/office/drawing/2014/main" id="{6412261A-6A5B-4966-AE1E-5F8B1A1F360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8449" y="2886358"/>
              <a:ext cx="451545" cy="514502"/>
            </a:xfrm>
            <a:custGeom>
              <a:avLst/>
              <a:gdLst>
                <a:gd name="T0" fmla="*/ 238 w 831"/>
                <a:gd name="T1" fmla="*/ 943 h 949"/>
                <a:gd name="T2" fmla="*/ 256 w 831"/>
                <a:gd name="T3" fmla="*/ 947 h 949"/>
                <a:gd name="T4" fmla="*/ 784 w 831"/>
                <a:gd name="T5" fmla="*/ 949 h 949"/>
                <a:gd name="T6" fmla="*/ 802 w 831"/>
                <a:gd name="T7" fmla="*/ 944 h 949"/>
                <a:gd name="T8" fmla="*/ 816 w 831"/>
                <a:gd name="T9" fmla="*/ 933 h 949"/>
                <a:gd name="T10" fmla="*/ 822 w 831"/>
                <a:gd name="T11" fmla="*/ 922 h 949"/>
                <a:gd name="T12" fmla="*/ 831 w 831"/>
                <a:gd name="T13" fmla="*/ 876 h 949"/>
                <a:gd name="T14" fmla="*/ 822 w 831"/>
                <a:gd name="T15" fmla="*/ 830 h 949"/>
                <a:gd name="T16" fmla="*/ 809 w 831"/>
                <a:gd name="T17" fmla="*/ 804 h 949"/>
                <a:gd name="T18" fmla="*/ 821 w 831"/>
                <a:gd name="T19" fmla="*/ 778 h 949"/>
                <a:gd name="T20" fmla="*/ 829 w 831"/>
                <a:gd name="T21" fmla="*/ 731 h 949"/>
                <a:gd name="T22" fmla="*/ 821 w 831"/>
                <a:gd name="T23" fmla="*/ 683 h 949"/>
                <a:gd name="T24" fmla="*/ 809 w 831"/>
                <a:gd name="T25" fmla="*/ 659 h 949"/>
                <a:gd name="T26" fmla="*/ 817 w 831"/>
                <a:gd name="T27" fmla="*/ 642 h 949"/>
                <a:gd name="T28" fmla="*/ 828 w 831"/>
                <a:gd name="T29" fmla="*/ 606 h 949"/>
                <a:gd name="T30" fmla="*/ 825 w 831"/>
                <a:gd name="T31" fmla="*/ 548 h 949"/>
                <a:gd name="T32" fmla="*/ 814 w 831"/>
                <a:gd name="T33" fmla="*/ 521 h 949"/>
                <a:gd name="T34" fmla="*/ 816 w 831"/>
                <a:gd name="T35" fmla="*/ 501 h 949"/>
                <a:gd name="T36" fmla="*/ 828 w 831"/>
                <a:gd name="T37" fmla="*/ 457 h 949"/>
                <a:gd name="T38" fmla="*/ 826 w 831"/>
                <a:gd name="T39" fmla="*/ 411 h 949"/>
                <a:gd name="T40" fmla="*/ 820 w 831"/>
                <a:gd name="T41" fmla="*/ 391 h 949"/>
                <a:gd name="T42" fmla="*/ 808 w 831"/>
                <a:gd name="T43" fmla="*/ 376 h 949"/>
                <a:gd name="T44" fmla="*/ 790 w 831"/>
                <a:gd name="T45" fmla="*/ 369 h 949"/>
                <a:gd name="T46" fmla="*/ 445 w 831"/>
                <a:gd name="T47" fmla="*/ 302 h 949"/>
                <a:gd name="T48" fmla="*/ 445 w 831"/>
                <a:gd name="T49" fmla="*/ 150 h 949"/>
                <a:gd name="T50" fmla="*/ 441 w 831"/>
                <a:gd name="T51" fmla="*/ 112 h 949"/>
                <a:gd name="T52" fmla="*/ 425 w 831"/>
                <a:gd name="T53" fmla="*/ 72 h 949"/>
                <a:gd name="T54" fmla="*/ 391 w 831"/>
                <a:gd name="T55" fmla="*/ 32 h 949"/>
                <a:gd name="T56" fmla="*/ 351 w 831"/>
                <a:gd name="T57" fmla="*/ 11 h 949"/>
                <a:gd name="T58" fmla="*/ 307 w 831"/>
                <a:gd name="T59" fmla="*/ 0 h 949"/>
                <a:gd name="T60" fmla="*/ 287 w 831"/>
                <a:gd name="T61" fmla="*/ 0 h 949"/>
                <a:gd name="T62" fmla="*/ 272 w 831"/>
                <a:gd name="T63" fmla="*/ 10 h 949"/>
                <a:gd name="T64" fmla="*/ 263 w 831"/>
                <a:gd name="T65" fmla="*/ 25 h 949"/>
                <a:gd name="T66" fmla="*/ 262 w 831"/>
                <a:gd name="T67" fmla="*/ 214 h 949"/>
                <a:gd name="T68" fmla="*/ 258 w 831"/>
                <a:gd name="T69" fmla="*/ 244 h 949"/>
                <a:gd name="T70" fmla="*/ 245 w 831"/>
                <a:gd name="T71" fmla="*/ 271 h 949"/>
                <a:gd name="T72" fmla="*/ 125 w 831"/>
                <a:gd name="T73" fmla="*/ 393 h 949"/>
                <a:gd name="T74" fmla="*/ 115 w 831"/>
                <a:gd name="T75" fmla="*/ 405 h 949"/>
                <a:gd name="T76" fmla="*/ 105 w 831"/>
                <a:gd name="T77" fmla="*/ 428 h 949"/>
                <a:gd name="T78" fmla="*/ 101 w 831"/>
                <a:gd name="T79" fmla="*/ 454 h 949"/>
                <a:gd name="T80" fmla="*/ 24 w 831"/>
                <a:gd name="T81" fmla="*/ 456 h 949"/>
                <a:gd name="T82" fmla="*/ 11 w 831"/>
                <a:gd name="T83" fmla="*/ 461 h 949"/>
                <a:gd name="T84" fmla="*/ 1 w 831"/>
                <a:gd name="T85" fmla="*/ 472 h 949"/>
                <a:gd name="T86" fmla="*/ 0 w 831"/>
                <a:gd name="T87" fmla="*/ 857 h 949"/>
                <a:gd name="T88" fmla="*/ 1 w 831"/>
                <a:gd name="T89" fmla="*/ 867 h 949"/>
                <a:gd name="T90" fmla="*/ 11 w 831"/>
                <a:gd name="T91" fmla="*/ 879 h 949"/>
                <a:gd name="T92" fmla="*/ 24 w 831"/>
                <a:gd name="T93" fmla="*/ 882 h 949"/>
                <a:gd name="T94" fmla="*/ 115 w 831"/>
                <a:gd name="T95" fmla="*/ 882 h 949"/>
                <a:gd name="T96" fmla="*/ 134 w 831"/>
                <a:gd name="T97" fmla="*/ 88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1" h="949">
                  <a:moveTo>
                    <a:pt x="134" y="888"/>
                  </a:moveTo>
                  <a:lnTo>
                    <a:pt x="238" y="943"/>
                  </a:lnTo>
                  <a:lnTo>
                    <a:pt x="238" y="943"/>
                  </a:lnTo>
                  <a:lnTo>
                    <a:pt x="244" y="945"/>
                  </a:lnTo>
                  <a:lnTo>
                    <a:pt x="250" y="946"/>
                  </a:lnTo>
                  <a:lnTo>
                    <a:pt x="256" y="947"/>
                  </a:lnTo>
                  <a:lnTo>
                    <a:pt x="263" y="949"/>
                  </a:lnTo>
                  <a:lnTo>
                    <a:pt x="784" y="949"/>
                  </a:lnTo>
                  <a:lnTo>
                    <a:pt x="784" y="949"/>
                  </a:lnTo>
                  <a:lnTo>
                    <a:pt x="791" y="947"/>
                  </a:lnTo>
                  <a:lnTo>
                    <a:pt x="797" y="946"/>
                  </a:lnTo>
                  <a:lnTo>
                    <a:pt x="802" y="944"/>
                  </a:lnTo>
                  <a:lnTo>
                    <a:pt x="808" y="941"/>
                  </a:lnTo>
                  <a:lnTo>
                    <a:pt x="812" y="938"/>
                  </a:lnTo>
                  <a:lnTo>
                    <a:pt x="816" y="933"/>
                  </a:lnTo>
                  <a:lnTo>
                    <a:pt x="820" y="928"/>
                  </a:lnTo>
                  <a:lnTo>
                    <a:pt x="822" y="922"/>
                  </a:lnTo>
                  <a:lnTo>
                    <a:pt x="822" y="922"/>
                  </a:lnTo>
                  <a:lnTo>
                    <a:pt x="827" y="908"/>
                  </a:lnTo>
                  <a:lnTo>
                    <a:pt x="829" y="892"/>
                  </a:lnTo>
                  <a:lnTo>
                    <a:pt x="831" y="876"/>
                  </a:lnTo>
                  <a:lnTo>
                    <a:pt x="829" y="860"/>
                  </a:lnTo>
                  <a:lnTo>
                    <a:pt x="827" y="845"/>
                  </a:lnTo>
                  <a:lnTo>
                    <a:pt x="822" y="830"/>
                  </a:lnTo>
                  <a:lnTo>
                    <a:pt x="816" y="817"/>
                  </a:lnTo>
                  <a:lnTo>
                    <a:pt x="809" y="804"/>
                  </a:lnTo>
                  <a:lnTo>
                    <a:pt x="809" y="804"/>
                  </a:lnTo>
                  <a:lnTo>
                    <a:pt x="814" y="795"/>
                  </a:lnTo>
                  <a:lnTo>
                    <a:pt x="817" y="788"/>
                  </a:lnTo>
                  <a:lnTo>
                    <a:pt x="821" y="778"/>
                  </a:lnTo>
                  <a:lnTo>
                    <a:pt x="823" y="770"/>
                  </a:lnTo>
                  <a:lnTo>
                    <a:pt x="828" y="751"/>
                  </a:lnTo>
                  <a:lnTo>
                    <a:pt x="829" y="731"/>
                  </a:lnTo>
                  <a:lnTo>
                    <a:pt x="828" y="711"/>
                  </a:lnTo>
                  <a:lnTo>
                    <a:pt x="823" y="693"/>
                  </a:lnTo>
                  <a:lnTo>
                    <a:pt x="821" y="683"/>
                  </a:lnTo>
                  <a:lnTo>
                    <a:pt x="817" y="675"/>
                  </a:lnTo>
                  <a:lnTo>
                    <a:pt x="814" y="666"/>
                  </a:lnTo>
                  <a:lnTo>
                    <a:pt x="809" y="659"/>
                  </a:lnTo>
                  <a:lnTo>
                    <a:pt x="809" y="659"/>
                  </a:lnTo>
                  <a:lnTo>
                    <a:pt x="814" y="650"/>
                  </a:lnTo>
                  <a:lnTo>
                    <a:pt x="817" y="642"/>
                  </a:lnTo>
                  <a:lnTo>
                    <a:pt x="821" y="634"/>
                  </a:lnTo>
                  <a:lnTo>
                    <a:pt x="825" y="625"/>
                  </a:lnTo>
                  <a:lnTo>
                    <a:pt x="828" y="606"/>
                  </a:lnTo>
                  <a:lnTo>
                    <a:pt x="829" y="586"/>
                  </a:lnTo>
                  <a:lnTo>
                    <a:pt x="828" y="566"/>
                  </a:lnTo>
                  <a:lnTo>
                    <a:pt x="825" y="548"/>
                  </a:lnTo>
                  <a:lnTo>
                    <a:pt x="821" y="538"/>
                  </a:lnTo>
                  <a:lnTo>
                    <a:pt x="817" y="530"/>
                  </a:lnTo>
                  <a:lnTo>
                    <a:pt x="814" y="521"/>
                  </a:lnTo>
                  <a:lnTo>
                    <a:pt x="809" y="514"/>
                  </a:lnTo>
                  <a:lnTo>
                    <a:pt x="809" y="514"/>
                  </a:lnTo>
                  <a:lnTo>
                    <a:pt x="816" y="501"/>
                  </a:lnTo>
                  <a:lnTo>
                    <a:pt x="821" y="488"/>
                  </a:lnTo>
                  <a:lnTo>
                    <a:pt x="826" y="473"/>
                  </a:lnTo>
                  <a:lnTo>
                    <a:pt x="828" y="457"/>
                  </a:lnTo>
                  <a:lnTo>
                    <a:pt x="829" y="442"/>
                  </a:lnTo>
                  <a:lnTo>
                    <a:pt x="828" y="426"/>
                  </a:lnTo>
                  <a:lnTo>
                    <a:pt x="826" y="411"/>
                  </a:lnTo>
                  <a:lnTo>
                    <a:pt x="822" y="397"/>
                  </a:lnTo>
                  <a:lnTo>
                    <a:pt x="822" y="397"/>
                  </a:lnTo>
                  <a:lnTo>
                    <a:pt x="820" y="391"/>
                  </a:lnTo>
                  <a:lnTo>
                    <a:pt x="816" y="385"/>
                  </a:lnTo>
                  <a:lnTo>
                    <a:pt x="812" y="380"/>
                  </a:lnTo>
                  <a:lnTo>
                    <a:pt x="808" y="376"/>
                  </a:lnTo>
                  <a:lnTo>
                    <a:pt x="802" y="373"/>
                  </a:lnTo>
                  <a:lnTo>
                    <a:pt x="796" y="370"/>
                  </a:lnTo>
                  <a:lnTo>
                    <a:pt x="790" y="369"/>
                  </a:lnTo>
                  <a:lnTo>
                    <a:pt x="784" y="368"/>
                  </a:lnTo>
                  <a:lnTo>
                    <a:pt x="502" y="368"/>
                  </a:lnTo>
                  <a:lnTo>
                    <a:pt x="445" y="302"/>
                  </a:lnTo>
                  <a:lnTo>
                    <a:pt x="445" y="163"/>
                  </a:lnTo>
                  <a:lnTo>
                    <a:pt x="445" y="163"/>
                  </a:lnTo>
                  <a:lnTo>
                    <a:pt x="445" y="150"/>
                  </a:lnTo>
                  <a:lnTo>
                    <a:pt x="444" y="136"/>
                  </a:lnTo>
                  <a:lnTo>
                    <a:pt x="443" y="123"/>
                  </a:lnTo>
                  <a:lnTo>
                    <a:pt x="441" y="112"/>
                  </a:lnTo>
                  <a:lnTo>
                    <a:pt x="437" y="101"/>
                  </a:lnTo>
                  <a:lnTo>
                    <a:pt x="433" y="90"/>
                  </a:lnTo>
                  <a:lnTo>
                    <a:pt x="425" y="72"/>
                  </a:lnTo>
                  <a:lnTo>
                    <a:pt x="415" y="57"/>
                  </a:lnTo>
                  <a:lnTo>
                    <a:pt x="403" y="43"/>
                  </a:lnTo>
                  <a:lnTo>
                    <a:pt x="391" y="32"/>
                  </a:lnTo>
                  <a:lnTo>
                    <a:pt x="378" y="23"/>
                  </a:lnTo>
                  <a:lnTo>
                    <a:pt x="365" y="17"/>
                  </a:lnTo>
                  <a:lnTo>
                    <a:pt x="351" y="11"/>
                  </a:lnTo>
                  <a:lnTo>
                    <a:pt x="338" y="6"/>
                  </a:lnTo>
                  <a:lnTo>
                    <a:pt x="327" y="4"/>
                  </a:lnTo>
                  <a:lnTo>
                    <a:pt x="307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87" y="0"/>
                  </a:lnTo>
                  <a:lnTo>
                    <a:pt x="281" y="2"/>
                  </a:lnTo>
                  <a:lnTo>
                    <a:pt x="276" y="5"/>
                  </a:lnTo>
                  <a:lnTo>
                    <a:pt x="272" y="10"/>
                  </a:lnTo>
                  <a:lnTo>
                    <a:pt x="268" y="13"/>
                  </a:lnTo>
                  <a:lnTo>
                    <a:pt x="264" y="19"/>
                  </a:lnTo>
                  <a:lnTo>
                    <a:pt x="263" y="25"/>
                  </a:lnTo>
                  <a:lnTo>
                    <a:pt x="262" y="31"/>
                  </a:lnTo>
                  <a:lnTo>
                    <a:pt x="262" y="214"/>
                  </a:lnTo>
                  <a:lnTo>
                    <a:pt x="262" y="214"/>
                  </a:lnTo>
                  <a:lnTo>
                    <a:pt x="262" y="223"/>
                  </a:lnTo>
                  <a:lnTo>
                    <a:pt x="261" y="234"/>
                  </a:lnTo>
                  <a:lnTo>
                    <a:pt x="258" y="244"/>
                  </a:lnTo>
                  <a:lnTo>
                    <a:pt x="255" y="253"/>
                  </a:lnTo>
                  <a:lnTo>
                    <a:pt x="250" y="262"/>
                  </a:lnTo>
                  <a:lnTo>
                    <a:pt x="245" y="271"/>
                  </a:lnTo>
                  <a:lnTo>
                    <a:pt x="239" y="279"/>
                  </a:lnTo>
                  <a:lnTo>
                    <a:pt x="232" y="287"/>
                  </a:lnTo>
                  <a:lnTo>
                    <a:pt x="125" y="393"/>
                  </a:lnTo>
                  <a:lnTo>
                    <a:pt x="125" y="393"/>
                  </a:lnTo>
                  <a:lnTo>
                    <a:pt x="121" y="399"/>
                  </a:lnTo>
                  <a:lnTo>
                    <a:pt x="115" y="405"/>
                  </a:lnTo>
                  <a:lnTo>
                    <a:pt x="111" y="413"/>
                  </a:lnTo>
                  <a:lnTo>
                    <a:pt x="107" y="421"/>
                  </a:lnTo>
                  <a:lnTo>
                    <a:pt x="105" y="428"/>
                  </a:lnTo>
                  <a:lnTo>
                    <a:pt x="103" y="437"/>
                  </a:lnTo>
                  <a:lnTo>
                    <a:pt x="101" y="445"/>
                  </a:lnTo>
                  <a:lnTo>
                    <a:pt x="101" y="454"/>
                  </a:lnTo>
                  <a:lnTo>
                    <a:pt x="101" y="456"/>
                  </a:lnTo>
                  <a:lnTo>
                    <a:pt x="24" y="456"/>
                  </a:lnTo>
                  <a:lnTo>
                    <a:pt x="24" y="456"/>
                  </a:lnTo>
                  <a:lnTo>
                    <a:pt x="19" y="457"/>
                  </a:lnTo>
                  <a:lnTo>
                    <a:pt x="14" y="459"/>
                  </a:lnTo>
                  <a:lnTo>
                    <a:pt x="11" y="461"/>
                  </a:lnTo>
                  <a:lnTo>
                    <a:pt x="7" y="465"/>
                  </a:lnTo>
                  <a:lnTo>
                    <a:pt x="3" y="468"/>
                  </a:lnTo>
                  <a:lnTo>
                    <a:pt x="1" y="472"/>
                  </a:lnTo>
                  <a:lnTo>
                    <a:pt x="0" y="477"/>
                  </a:lnTo>
                  <a:lnTo>
                    <a:pt x="0" y="481"/>
                  </a:lnTo>
                  <a:lnTo>
                    <a:pt x="0" y="857"/>
                  </a:lnTo>
                  <a:lnTo>
                    <a:pt x="0" y="857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1"/>
                  </a:lnTo>
                  <a:lnTo>
                    <a:pt x="7" y="875"/>
                  </a:lnTo>
                  <a:lnTo>
                    <a:pt x="11" y="879"/>
                  </a:lnTo>
                  <a:lnTo>
                    <a:pt x="14" y="880"/>
                  </a:lnTo>
                  <a:lnTo>
                    <a:pt x="19" y="882"/>
                  </a:lnTo>
                  <a:lnTo>
                    <a:pt x="24" y="882"/>
                  </a:lnTo>
                  <a:lnTo>
                    <a:pt x="107" y="882"/>
                  </a:lnTo>
                  <a:lnTo>
                    <a:pt x="107" y="882"/>
                  </a:lnTo>
                  <a:lnTo>
                    <a:pt x="115" y="882"/>
                  </a:lnTo>
                  <a:lnTo>
                    <a:pt x="121" y="883"/>
                  </a:lnTo>
                  <a:lnTo>
                    <a:pt x="128" y="886"/>
                  </a:lnTo>
                  <a:lnTo>
                    <a:pt x="134" y="888"/>
                  </a:lnTo>
                  <a:lnTo>
                    <a:pt x="134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47" name="组 118">
            <a:extLst>
              <a:ext uri="{FF2B5EF4-FFF2-40B4-BE49-F238E27FC236}">
                <a16:creationId xmlns:a16="http://schemas.microsoft.com/office/drawing/2014/main" id="{A6D5F0A2-B0A0-4B7F-A4FA-549A9C4D3F8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23B74BB-FCF4-4405-BAA6-114899141A5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2F899C4-C765-421D-9CB2-C1FB091ADFD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3510D0C-62CC-4B56-834D-DCF9654890D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4200644-5376-4F69-BDDC-CAB59D3E1F6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AC5FD03-C021-4847-960E-BBFCF4E045F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2EDEEDC-EB9A-4B7D-9721-F0F6B1D13988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4DD906-487C-4170-A37E-308B6B781CE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93C9458-EA26-43C1-B7E6-F399DF53DB8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575036E-0D9F-4ED1-91BB-57A513BA351C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97C97D8-0EA4-4672-B425-467BC01FB872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6FFB007-FFF7-4FC1-AD44-67B408C53CE7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64139E4-B64E-44BB-B4E9-C98DCCFBE62A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0" name="直线连接符 16">
              <a:extLst>
                <a:ext uri="{FF2B5EF4-FFF2-40B4-BE49-F238E27FC236}">
                  <a16:creationId xmlns:a16="http://schemas.microsoft.com/office/drawing/2014/main" id="{87125CA6-CEAE-44D7-9237-E1194C2DDBB3}"/>
                </a:ext>
              </a:extLst>
            </p:cNvPr>
            <p:cNvCxnSpPr>
              <a:stCxn id="48" idx="5"/>
              <a:endCxn id="5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7">
              <a:extLst>
                <a:ext uri="{FF2B5EF4-FFF2-40B4-BE49-F238E27FC236}">
                  <a16:creationId xmlns:a16="http://schemas.microsoft.com/office/drawing/2014/main" id="{D0591B2F-6FE8-4688-99C6-C21202210D02}"/>
                </a:ext>
              </a:extLst>
            </p:cNvPr>
            <p:cNvCxnSpPr>
              <a:stCxn id="50" idx="7"/>
              <a:endCxn id="5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21">
              <a:extLst>
                <a:ext uri="{FF2B5EF4-FFF2-40B4-BE49-F238E27FC236}">
                  <a16:creationId xmlns:a16="http://schemas.microsoft.com/office/drawing/2014/main" id="{1B205F2D-7AF6-4763-A085-B6013D1A9FCD}"/>
                </a:ext>
              </a:extLst>
            </p:cNvPr>
            <p:cNvCxnSpPr>
              <a:stCxn id="55" idx="7"/>
              <a:endCxn id="5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28">
              <a:extLst>
                <a:ext uri="{FF2B5EF4-FFF2-40B4-BE49-F238E27FC236}">
                  <a16:creationId xmlns:a16="http://schemas.microsoft.com/office/drawing/2014/main" id="{B94929E6-ACF9-4264-A2A9-13B3FEB7732E}"/>
                </a:ext>
              </a:extLst>
            </p:cNvPr>
            <p:cNvCxnSpPr>
              <a:stCxn id="49" idx="7"/>
              <a:endCxn id="5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43">
              <a:extLst>
                <a:ext uri="{FF2B5EF4-FFF2-40B4-BE49-F238E27FC236}">
                  <a16:creationId xmlns:a16="http://schemas.microsoft.com/office/drawing/2014/main" id="{1D1A9954-B2B4-480B-930A-EC0A2AB62501}"/>
                </a:ext>
              </a:extLst>
            </p:cNvPr>
            <p:cNvCxnSpPr>
              <a:stCxn id="51" idx="7"/>
              <a:endCxn id="4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47">
              <a:extLst>
                <a:ext uri="{FF2B5EF4-FFF2-40B4-BE49-F238E27FC236}">
                  <a16:creationId xmlns:a16="http://schemas.microsoft.com/office/drawing/2014/main" id="{4BE78E10-EC8D-476C-8FE5-4E6B9A65A1A8}"/>
                </a:ext>
              </a:extLst>
            </p:cNvPr>
            <p:cNvCxnSpPr>
              <a:stCxn id="54" idx="0"/>
              <a:endCxn id="4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50">
              <a:extLst>
                <a:ext uri="{FF2B5EF4-FFF2-40B4-BE49-F238E27FC236}">
                  <a16:creationId xmlns:a16="http://schemas.microsoft.com/office/drawing/2014/main" id="{21E915D3-9284-446E-B7DC-F7FDD572AEC5}"/>
                </a:ext>
              </a:extLst>
            </p:cNvPr>
            <p:cNvCxnSpPr>
              <a:stCxn id="53" idx="2"/>
              <a:endCxn id="5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54">
              <a:extLst>
                <a:ext uri="{FF2B5EF4-FFF2-40B4-BE49-F238E27FC236}">
                  <a16:creationId xmlns:a16="http://schemas.microsoft.com/office/drawing/2014/main" id="{EFC5E3C9-4A84-44B3-B571-2D7BB0123655}"/>
                </a:ext>
              </a:extLst>
            </p:cNvPr>
            <p:cNvCxnSpPr>
              <a:stCxn id="54" idx="4"/>
              <a:endCxn id="5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57">
              <a:extLst>
                <a:ext uri="{FF2B5EF4-FFF2-40B4-BE49-F238E27FC236}">
                  <a16:creationId xmlns:a16="http://schemas.microsoft.com/office/drawing/2014/main" id="{44CE00B2-F205-44FB-BA32-57BF7EC34752}"/>
                </a:ext>
              </a:extLst>
            </p:cNvPr>
            <p:cNvCxnSpPr>
              <a:stCxn id="50" idx="5"/>
              <a:endCxn id="5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0">
              <a:extLst>
                <a:ext uri="{FF2B5EF4-FFF2-40B4-BE49-F238E27FC236}">
                  <a16:creationId xmlns:a16="http://schemas.microsoft.com/office/drawing/2014/main" id="{4AA196C0-C87E-453B-8817-D9B98A2A818B}"/>
                </a:ext>
              </a:extLst>
            </p:cNvPr>
            <p:cNvCxnSpPr>
              <a:stCxn id="51" idx="7"/>
              <a:endCxn id="5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3">
              <a:extLst>
                <a:ext uri="{FF2B5EF4-FFF2-40B4-BE49-F238E27FC236}">
                  <a16:creationId xmlns:a16="http://schemas.microsoft.com/office/drawing/2014/main" id="{3952C2DA-0C55-4CB0-A1F2-850724A80A55}"/>
                </a:ext>
              </a:extLst>
            </p:cNvPr>
            <p:cNvCxnSpPr>
              <a:stCxn id="51" idx="4"/>
              <a:endCxn id="4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219B36F-32F1-49A7-89C5-BC5326D4DD67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2" name="直线连接符 70">
              <a:extLst>
                <a:ext uri="{FF2B5EF4-FFF2-40B4-BE49-F238E27FC236}">
                  <a16:creationId xmlns:a16="http://schemas.microsoft.com/office/drawing/2014/main" id="{2809FB96-CC0A-4FAE-8BE3-3168F336EECF}"/>
                </a:ext>
              </a:extLst>
            </p:cNvPr>
            <p:cNvCxnSpPr>
              <a:stCxn id="51" idx="5"/>
              <a:endCxn id="5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5">
              <a:extLst>
                <a:ext uri="{FF2B5EF4-FFF2-40B4-BE49-F238E27FC236}">
                  <a16:creationId xmlns:a16="http://schemas.microsoft.com/office/drawing/2014/main" id="{BDFBF977-5E54-4496-AA6E-59943712FC79}"/>
                </a:ext>
              </a:extLst>
            </p:cNvPr>
            <p:cNvCxnSpPr>
              <a:stCxn id="56" idx="7"/>
              <a:endCxn id="5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8">
              <a:extLst>
                <a:ext uri="{FF2B5EF4-FFF2-40B4-BE49-F238E27FC236}">
                  <a16:creationId xmlns:a16="http://schemas.microsoft.com/office/drawing/2014/main" id="{688EE6F6-62A1-4325-92B9-0E7F27568430}"/>
                </a:ext>
              </a:extLst>
            </p:cNvPr>
            <p:cNvCxnSpPr>
              <a:stCxn id="56" idx="6"/>
              <a:endCxn id="5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84">
              <a:extLst>
                <a:ext uri="{FF2B5EF4-FFF2-40B4-BE49-F238E27FC236}">
                  <a16:creationId xmlns:a16="http://schemas.microsoft.com/office/drawing/2014/main" id="{3D308D57-1F8B-4E17-ABA4-5ED92DA3AB73}"/>
                </a:ext>
              </a:extLst>
            </p:cNvPr>
            <p:cNvCxnSpPr>
              <a:stCxn id="49" idx="0"/>
              <a:endCxn id="5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91">
              <a:extLst>
                <a:ext uri="{FF2B5EF4-FFF2-40B4-BE49-F238E27FC236}">
                  <a16:creationId xmlns:a16="http://schemas.microsoft.com/office/drawing/2014/main" id="{1DBA02B4-C1CD-45D3-929D-DC67674B39FE}"/>
                </a:ext>
              </a:extLst>
            </p:cNvPr>
            <p:cNvCxnSpPr>
              <a:stCxn id="49" idx="6"/>
              <a:endCxn id="5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FE58BBC-0225-4D0E-A8F6-54710B0005CD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56ECC48-7600-4E2B-ACAD-3C17FEA3A65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21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612FC2-D321-4F59-8FA2-0338C6DD0D3A}"/>
              </a:ext>
            </a:extLst>
          </p:cNvPr>
          <p:cNvSpPr txBox="1"/>
          <p:nvPr/>
        </p:nvSpPr>
        <p:spPr>
          <a:xfrm>
            <a:off x="2625524" y="33871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静态存储方式：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132789-C92F-4060-AF14-79F7E958429C}"/>
              </a:ext>
            </a:extLst>
          </p:cNvPr>
          <p:cNvSpPr txBox="1"/>
          <p:nvPr/>
        </p:nvSpPr>
        <p:spPr>
          <a:xfrm>
            <a:off x="3866338" y="338716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在程序运行期间由系统分配固定的存储空间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F956F0-3159-4322-A62F-372D3CED4B43}"/>
              </a:ext>
            </a:extLst>
          </p:cNvPr>
          <p:cNvGrpSpPr/>
          <p:nvPr/>
        </p:nvGrpSpPr>
        <p:grpSpPr>
          <a:xfrm>
            <a:off x="361394" y="1562325"/>
            <a:ext cx="1883383" cy="1866675"/>
            <a:chOff x="139882" y="1747473"/>
            <a:chExt cx="2371617" cy="2456002"/>
          </a:xfrm>
        </p:grpSpPr>
        <p:grpSp>
          <p:nvGrpSpPr>
            <p:cNvPr id="5" name="组合 19">
              <a:extLst>
                <a:ext uri="{FF2B5EF4-FFF2-40B4-BE49-F238E27FC236}">
                  <a16:creationId xmlns:a16="http://schemas.microsoft.com/office/drawing/2014/main" id="{F949C73F-8125-438E-961C-F19BCF7439A0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B8D1DC3-3DDF-425F-A391-04312316571F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2FE85AF-4E1B-4463-B18F-430D8B5EB4ED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组合 2">
              <a:extLst>
                <a:ext uri="{FF2B5EF4-FFF2-40B4-BE49-F238E27FC236}">
                  <a16:creationId xmlns:a16="http://schemas.microsoft.com/office/drawing/2014/main" id="{653BE559-A191-4753-A307-CFD433771279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C660B7-6056-42E2-A1B5-22D152DE99C2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A3109B-609C-4FCA-A6D3-7E48FC662C2D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static</a:t>
                </a:r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88AF9A-42A8-46A9-BAB5-DFCFF52D6F9E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5F445C9-91B9-4882-8435-F16F331E83B0}"/>
              </a:ext>
            </a:extLst>
          </p:cNvPr>
          <p:cNvSpPr txBox="1"/>
          <p:nvPr/>
        </p:nvSpPr>
        <p:spPr>
          <a:xfrm>
            <a:off x="2610794" y="2224132"/>
            <a:ext cx="682142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在定义变量的前面冠上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关键词，表示局部变量的值在函数调用结束后不消失而继续保留原值。在下一次调用该函数时，该变量的值是上一次的值。对应的变量为静态局部变量，属于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静态存储方式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CC371C-2B5C-422D-BA40-8F5AD6A0B435}"/>
              </a:ext>
            </a:extLst>
          </p:cNvPr>
          <p:cNvSpPr/>
          <p:nvPr/>
        </p:nvSpPr>
        <p:spPr>
          <a:xfrm>
            <a:off x="2472152" y="1671840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的作用：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C7BF7-2F80-4E92-8039-8DC29347A34F}"/>
              </a:ext>
            </a:extLst>
          </p:cNvPr>
          <p:cNvSpPr txBox="1"/>
          <p:nvPr/>
        </p:nvSpPr>
        <p:spPr>
          <a:xfrm>
            <a:off x="2514448" y="3903358"/>
            <a:ext cx="8204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）静态局部变量在整个程序运行期间都不释放内存空间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）在第一次赋值有效，以后不再重新赋值，而是使用上一次函数结束后的值。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）如果不赋初始值，静态局部变量数值类型默认为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，字符默认为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；自动变量对应是不确定的值。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）不是必要，不要过多的使用静态变量，降低程序的可读性。</a:t>
            </a:r>
          </a:p>
        </p:txBody>
      </p:sp>
      <p:grpSp>
        <p:nvGrpSpPr>
          <p:cNvPr id="15" name="组 118">
            <a:extLst>
              <a:ext uri="{FF2B5EF4-FFF2-40B4-BE49-F238E27FC236}">
                <a16:creationId xmlns:a16="http://schemas.microsoft.com/office/drawing/2014/main" id="{8EF579CF-8C4F-457A-AD5F-8C82F2B15C7D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1EC2968-7D9E-4F97-ADAD-B4A813175265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23403CC-AD33-4E3E-812E-5D5FE1EAA82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F37FB62-5A6F-4A70-AE62-869D67E616ED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9062F23-A215-42E6-9031-3B260754E11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67FC57-7030-4A70-9544-DC65EC7532B5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C24A8BE-CD10-4BC0-A304-CE9B97DA05E9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8ED3E0C-F7AB-46DF-B08B-BB223102C3F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E9B3575-F690-42B2-A80E-F26A8003C83D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8FEB167-3C67-4F10-855C-17BBA85D91B2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1BA22A-9AC7-46B6-A8CC-0261B83A241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52A7B27-4D7F-4621-A1A3-0014F2711014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E10FF5A-6FAB-4717-90E3-DC12BC8E7F6C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8" name="直线连接符 16">
              <a:extLst>
                <a:ext uri="{FF2B5EF4-FFF2-40B4-BE49-F238E27FC236}">
                  <a16:creationId xmlns:a16="http://schemas.microsoft.com/office/drawing/2014/main" id="{7334EA07-42A0-455A-BB7C-420EB0A1C2EE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17">
              <a:extLst>
                <a:ext uri="{FF2B5EF4-FFF2-40B4-BE49-F238E27FC236}">
                  <a16:creationId xmlns:a16="http://schemas.microsoft.com/office/drawing/2014/main" id="{33C89084-7799-4B6B-A3D3-5CFEBA98BBD3}"/>
                </a:ext>
              </a:extLst>
            </p:cNvPr>
            <p:cNvCxnSpPr>
              <a:stCxn id="18" idx="7"/>
              <a:endCxn id="2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1">
              <a:extLst>
                <a:ext uri="{FF2B5EF4-FFF2-40B4-BE49-F238E27FC236}">
                  <a16:creationId xmlns:a16="http://schemas.microsoft.com/office/drawing/2014/main" id="{B22D4A6D-8DCA-4B14-894C-00F7538C616D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8">
              <a:extLst>
                <a:ext uri="{FF2B5EF4-FFF2-40B4-BE49-F238E27FC236}">
                  <a16:creationId xmlns:a16="http://schemas.microsoft.com/office/drawing/2014/main" id="{79C91A9D-4FC9-4394-818B-5FBB83821332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3">
              <a:extLst>
                <a:ext uri="{FF2B5EF4-FFF2-40B4-BE49-F238E27FC236}">
                  <a16:creationId xmlns:a16="http://schemas.microsoft.com/office/drawing/2014/main" id="{36BF0D78-21DA-40E8-897B-9194E244C388}"/>
                </a:ext>
              </a:extLst>
            </p:cNvPr>
            <p:cNvCxnSpPr>
              <a:stCxn id="19" idx="7"/>
              <a:endCxn id="1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7">
              <a:extLst>
                <a:ext uri="{FF2B5EF4-FFF2-40B4-BE49-F238E27FC236}">
                  <a16:creationId xmlns:a16="http://schemas.microsoft.com/office/drawing/2014/main" id="{A13AC47D-EEAC-460A-8786-54CE621A4E72}"/>
                </a:ext>
              </a:extLst>
            </p:cNvPr>
            <p:cNvCxnSpPr>
              <a:stCxn id="22" idx="0"/>
              <a:endCxn id="1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0">
              <a:extLst>
                <a:ext uri="{FF2B5EF4-FFF2-40B4-BE49-F238E27FC236}">
                  <a16:creationId xmlns:a16="http://schemas.microsoft.com/office/drawing/2014/main" id="{5DF56275-FE12-41D8-B05D-9A7E051CAB6C}"/>
                </a:ext>
              </a:extLst>
            </p:cNvPr>
            <p:cNvCxnSpPr>
              <a:stCxn id="21" idx="2"/>
              <a:endCxn id="2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4">
              <a:extLst>
                <a:ext uri="{FF2B5EF4-FFF2-40B4-BE49-F238E27FC236}">
                  <a16:creationId xmlns:a16="http://schemas.microsoft.com/office/drawing/2014/main" id="{CACC95E6-3385-48A0-A23E-B3EF59BFA81B}"/>
                </a:ext>
              </a:extLst>
            </p:cNvPr>
            <p:cNvCxnSpPr>
              <a:stCxn id="22" idx="4"/>
              <a:endCxn id="1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7">
              <a:extLst>
                <a:ext uri="{FF2B5EF4-FFF2-40B4-BE49-F238E27FC236}">
                  <a16:creationId xmlns:a16="http://schemas.microsoft.com/office/drawing/2014/main" id="{DAF8ADEF-1BF7-4E2D-B0A1-745D52192F8F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0">
              <a:extLst>
                <a:ext uri="{FF2B5EF4-FFF2-40B4-BE49-F238E27FC236}">
                  <a16:creationId xmlns:a16="http://schemas.microsoft.com/office/drawing/2014/main" id="{06C236F3-0771-474B-B5EF-0C1C09478917}"/>
                </a:ext>
              </a:extLst>
            </p:cNvPr>
            <p:cNvCxnSpPr>
              <a:stCxn id="19" idx="7"/>
              <a:endCxn id="2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3">
              <a:extLst>
                <a:ext uri="{FF2B5EF4-FFF2-40B4-BE49-F238E27FC236}">
                  <a16:creationId xmlns:a16="http://schemas.microsoft.com/office/drawing/2014/main" id="{2E10F178-AD89-4954-BC8C-BABBDBB3131C}"/>
                </a:ext>
              </a:extLst>
            </p:cNvPr>
            <p:cNvCxnSpPr>
              <a:stCxn id="19" idx="4"/>
              <a:endCxn id="1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587BA60-4EDF-4042-A33F-AE41E00218F2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70">
              <a:extLst>
                <a:ext uri="{FF2B5EF4-FFF2-40B4-BE49-F238E27FC236}">
                  <a16:creationId xmlns:a16="http://schemas.microsoft.com/office/drawing/2014/main" id="{905EBE68-38B3-42AA-8B5B-AC389A465984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5">
              <a:extLst>
                <a:ext uri="{FF2B5EF4-FFF2-40B4-BE49-F238E27FC236}">
                  <a16:creationId xmlns:a16="http://schemas.microsoft.com/office/drawing/2014/main" id="{015EF077-CA6D-4E5C-AA39-434D774697A4}"/>
                </a:ext>
              </a:extLst>
            </p:cNvPr>
            <p:cNvCxnSpPr>
              <a:stCxn id="24" idx="7"/>
              <a:endCxn id="2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8">
              <a:extLst>
                <a:ext uri="{FF2B5EF4-FFF2-40B4-BE49-F238E27FC236}">
                  <a16:creationId xmlns:a16="http://schemas.microsoft.com/office/drawing/2014/main" id="{8A1D4F55-A612-4081-8970-36CCF6EBCF09}"/>
                </a:ext>
              </a:extLst>
            </p:cNvPr>
            <p:cNvCxnSpPr>
              <a:stCxn id="24" idx="6"/>
              <a:endCxn id="1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4">
              <a:extLst>
                <a:ext uri="{FF2B5EF4-FFF2-40B4-BE49-F238E27FC236}">
                  <a16:creationId xmlns:a16="http://schemas.microsoft.com/office/drawing/2014/main" id="{1A2BEA21-25ED-42E8-A8C7-792004649B1D}"/>
                </a:ext>
              </a:extLst>
            </p:cNvPr>
            <p:cNvCxnSpPr>
              <a:stCxn id="17" idx="0"/>
              <a:endCxn id="2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>
              <a:extLst>
                <a:ext uri="{FF2B5EF4-FFF2-40B4-BE49-F238E27FC236}">
                  <a16:creationId xmlns:a16="http://schemas.microsoft.com/office/drawing/2014/main" id="{7DBD77BB-917E-4BB8-B6EB-EFC6D6B4B9BB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74683BD-70CC-4FEA-B469-EFD7C604CA3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7C70073-6676-459E-8FDB-CAD6FC4E2948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0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AC38EC-DFAA-4C06-8719-6E993C04D767}"/>
              </a:ext>
            </a:extLst>
          </p:cNvPr>
          <p:cNvGrpSpPr/>
          <p:nvPr/>
        </p:nvGrpSpPr>
        <p:grpSpPr>
          <a:xfrm>
            <a:off x="361394" y="1562325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C083359F-D696-4AF8-AAB1-61490367DE0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F9218F-6EC7-450A-8349-EF137211866A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4BE56EA-252B-476E-9C72-734455884F64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9BB40C03-BF48-4723-BB5F-296E1E72AC50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619062D-408B-4D7D-8143-88F0178EDE5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4C7A75-D705-4CA2-9D6D-35C33FEB6F5B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register</a:t>
                </a:r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1AA765-B306-4ADD-AB41-5455BC4481DA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EE7233B-0D03-48F4-B00B-D58675179DBE}"/>
              </a:ext>
            </a:extLst>
          </p:cNvPr>
          <p:cNvSpPr txBox="1"/>
          <p:nvPr/>
        </p:nvSpPr>
        <p:spPr>
          <a:xfrm>
            <a:off x="2580476" y="1936805"/>
            <a:ext cx="695070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寄存器的存取速度远远高于内存的读取速度，因此一般把需要反复读取的变量冠上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寄存器变量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1" name="组 118">
            <a:extLst>
              <a:ext uri="{FF2B5EF4-FFF2-40B4-BE49-F238E27FC236}">
                <a16:creationId xmlns:a16="http://schemas.microsoft.com/office/drawing/2014/main" id="{F209FFE2-DA5F-431C-8C0F-9E3505F4F240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361286E-586A-44FF-860B-BD35CC85FB8C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FD9D7F-6C44-42C2-AC42-3D375F25FE3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361CC-46A3-4BEB-8C4E-A7281EC6A9C0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023513-EBF3-497A-AD5D-BAD28049AFC6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009AAE-8A0B-47C9-9A5E-A5AF72C01440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6BAE73-B65C-40F3-B4A7-6759EA0B40B7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460A58C-CE3F-41E6-9D08-E4B95EA6A236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2833F03-3B00-47E4-966C-7128E685DD0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D56C7D2-B074-4D88-94DC-C1AA8EAAE3FA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A0942AD-EAE8-4EE7-9006-B87DB45FB71E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687E2A8-F7DB-4EC9-8360-B24F078C92B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2CEDCE-2EAD-4C75-8740-CA83332066F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4" name="直线连接符 16">
              <a:extLst>
                <a:ext uri="{FF2B5EF4-FFF2-40B4-BE49-F238E27FC236}">
                  <a16:creationId xmlns:a16="http://schemas.microsoft.com/office/drawing/2014/main" id="{14AA40A9-9A44-4134-ACAE-ADFBD089F4F5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">
              <a:extLst>
                <a:ext uri="{FF2B5EF4-FFF2-40B4-BE49-F238E27FC236}">
                  <a16:creationId xmlns:a16="http://schemas.microsoft.com/office/drawing/2014/main" id="{4C150B48-16CE-4FE0-9A8E-0D2A142949EC}"/>
                </a:ext>
              </a:extLst>
            </p:cNvPr>
            <p:cNvCxnSpPr>
              <a:stCxn id="14" idx="7"/>
              <a:endCxn id="1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1">
              <a:extLst>
                <a:ext uri="{FF2B5EF4-FFF2-40B4-BE49-F238E27FC236}">
                  <a16:creationId xmlns:a16="http://schemas.microsoft.com/office/drawing/2014/main" id="{94E6C864-06C0-4ED0-9A71-2874B993FA3F}"/>
                </a:ext>
              </a:extLst>
            </p:cNvPr>
            <p:cNvCxnSpPr>
              <a:stCxn id="19" idx="7"/>
              <a:endCxn id="1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8">
              <a:extLst>
                <a:ext uri="{FF2B5EF4-FFF2-40B4-BE49-F238E27FC236}">
                  <a16:creationId xmlns:a16="http://schemas.microsoft.com/office/drawing/2014/main" id="{A0903C2B-308C-4CD4-B810-18E40A4CEC21}"/>
                </a:ext>
              </a:extLst>
            </p:cNvPr>
            <p:cNvCxnSpPr>
              <a:stCxn id="13" idx="7"/>
              <a:endCxn id="1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3">
              <a:extLst>
                <a:ext uri="{FF2B5EF4-FFF2-40B4-BE49-F238E27FC236}">
                  <a16:creationId xmlns:a16="http://schemas.microsoft.com/office/drawing/2014/main" id="{35218730-5E21-4381-9F1C-D7CDCD9E2209}"/>
                </a:ext>
              </a:extLst>
            </p:cNvPr>
            <p:cNvCxnSpPr>
              <a:stCxn id="15" idx="7"/>
              <a:endCxn id="1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7">
              <a:extLst>
                <a:ext uri="{FF2B5EF4-FFF2-40B4-BE49-F238E27FC236}">
                  <a16:creationId xmlns:a16="http://schemas.microsoft.com/office/drawing/2014/main" id="{A6557F40-68BC-4764-B5C8-4BAD52679CA5}"/>
                </a:ext>
              </a:extLst>
            </p:cNvPr>
            <p:cNvCxnSpPr>
              <a:stCxn id="18" idx="0"/>
              <a:endCxn id="1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0">
              <a:extLst>
                <a:ext uri="{FF2B5EF4-FFF2-40B4-BE49-F238E27FC236}">
                  <a16:creationId xmlns:a16="http://schemas.microsoft.com/office/drawing/2014/main" id="{9F075558-CE7A-474E-AD18-752A5BF01073}"/>
                </a:ext>
              </a:extLst>
            </p:cNvPr>
            <p:cNvCxnSpPr>
              <a:stCxn id="17" idx="2"/>
              <a:endCxn id="1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4">
              <a:extLst>
                <a:ext uri="{FF2B5EF4-FFF2-40B4-BE49-F238E27FC236}">
                  <a16:creationId xmlns:a16="http://schemas.microsoft.com/office/drawing/2014/main" id="{79706A2E-BBF1-4565-AF9E-ACB74A5CFC17}"/>
                </a:ext>
              </a:extLst>
            </p:cNvPr>
            <p:cNvCxnSpPr>
              <a:stCxn id="18" idx="4"/>
              <a:endCxn id="1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7">
              <a:extLst>
                <a:ext uri="{FF2B5EF4-FFF2-40B4-BE49-F238E27FC236}">
                  <a16:creationId xmlns:a16="http://schemas.microsoft.com/office/drawing/2014/main" id="{ED751F24-1DCE-4D73-A38F-7C86CE491278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0">
              <a:extLst>
                <a:ext uri="{FF2B5EF4-FFF2-40B4-BE49-F238E27FC236}">
                  <a16:creationId xmlns:a16="http://schemas.microsoft.com/office/drawing/2014/main" id="{75F7636B-ADC6-4ED4-84E5-4D681713A5F3}"/>
                </a:ext>
              </a:extLst>
            </p:cNvPr>
            <p:cNvCxnSpPr>
              <a:stCxn id="15" idx="7"/>
              <a:endCxn id="1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3">
              <a:extLst>
                <a:ext uri="{FF2B5EF4-FFF2-40B4-BE49-F238E27FC236}">
                  <a16:creationId xmlns:a16="http://schemas.microsoft.com/office/drawing/2014/main" id="{CCDEC654-516A-4689-9852-E37E54AFC1AF}"/>
                </a:ext>
              </a:extLst>
            </p:cNvPr>
            <p:cNvCxnSpPr>
              <a:stCxn id="15" idx="4"/>
              <a:endCxn id="1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29674B5-10FE-4BCC-9E82-610B2B72725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6" name="直线连接符 70">
              <a:extLst>
                <a:ext uri="{FF2B5EF4-FFF2-40B4-BE49-F238E27FC236}">
                  <a16:creationId xmlns:a16="http://schemas.microsoft.com/office/drawing/2014/main" id="{0BFD386F-5E79-4508-9874-759B0E8078A3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5">
              <a:extLst>
                <a:ext uri="{FF2B5EF4-FFF2-40B4-BE49-F238E27FC236}">
                  <a16:creationId xmlns:a16="http://schemas.microsoft.com/office/drawing/2014/main" id="{4C8A6F65-C631-4807-A46A-E73B92BAE300}"/>
                </a:ext>
              </a:extLst>
            </p:cNvPr>
            <p:cNvCxnSpPr>
              <a:stCxn id="20" idx="7"/>
              <a:endCxn id="1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>
              <a:extLst>
                <a:ext uri="{FF2B5EF4-FFF2-40B4-BE49-F238E27FC236}">
                  <a16:creationId xmlns:a16="http://schemas.microsoft.com/office/drawing/2014/main" id="{FFB55661-210D-44A7-8480-D1BF12EBE724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4">
              <a:extLst>
                <a:ext uri="{FF2B5EF4-FFF2-40B4-BE49-F238E27FC236}">
                  <a16:creationId xmlns:a16="http://schemas.microsoft.com/office/drawing/2014/main" id="{79CCA7EC-2F49-468C-B6B0-8AC47F3DFD66}"/>
                </a:ext>
              </a:extLst>
            </p:cNvPr>
            <p:cNvCxnSpPr>
              <a:stCxn id="13" idx="0"/>
              <a:endCxn id="2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91">
              <a:extLst>
                <a:ext uri="{FF2B5EF4-FFF2-40B4-BE49-F238E27FC236}">
                  <a16:creationId xmlns:a16="http://schemas.microsoft.com/office/drawing/2014/main" id="{DA9EC659-87E5-4FEC-8534-80203C496E72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EB14E48-2EF2-4E02-9B5D-72AC9A206AFB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A66AAE-E340-4263-A837-D47ED5C340D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40F1CF68-F04A-4B8D-BB54-D84D29732EFC}"/>
              </a:ext>
            </a:extLst>
          </p:cNvPr>
          <p:cNvSpPr txBox="1"/>
          <p:nvPr/>
        </p:nvSpPr>
        <p:spPr>
          <a:xfrm>
            <a:off x="2600077" y="2767054"/>
            <a:ext cx="6525003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但现代计算机读取速度非常快，性能非常高，编译系统能够识别反复需要读取的变量，从而自动的将对应的变量存放在寄存器中。在实际编写代码中，无需再对变量进行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申明。</a:t>
            </a:r>
          </a:p>
        </p:txBody>
      </p:sp>
    </p:spTree>
    <p:extLst>
      <p:ext uri="{BB962C8B-B14F-4D97-AF65-F5344CB8AC3E}">
        <p14:creationId xmlns:p14="http://schemas.microsoft.com/office/powerpoint/2010/main" val="229901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853081B-C525-40E2-B730-A107AF1D4E8C}"/>
              </a:ext>
            </a:extLst>
          </p:cNvPr>
          <p:cNvGrpSpPr/>
          <p:nvPr/>
        </p:nvGrpSpPr>
        <p:grpSpPr>
          <a:xfrm>
            <a:off x="361394" y="1562325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832CE060-FF86-4F43-9395-9603B131CAC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40AD431-2FA6-49F1-AD45-372B17C8712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88A385-51B0-4F69-9775-3333CE363666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B72EA5E1-40D0-45F2-9A08-E9EEDEB99C4A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868B0C-C341-462A-8AC1-14F6BB406978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8C4A87-5CE2-455A-AE4E-2B452B5DE22D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extern</a:t>
                </a:r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变量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4FC133-9904-4F05-B071-8FD854CBC73E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4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6998349-1CDF-41D4-8C5B-F4AAEEF61856}"/>
              </a:ext>
            </a:extLst>
          </p:cNvPr>
          <p:cNvSpPr txBox="1"/>
          <p:nvPr/>
        </p:nvSpPr>
        <p:spPr>
          <a:xfrm>
            <a:off x="2999874" y="1868905"/>
            <a:ext cx="334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、在一个文件内扩张外部变量的作用域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7CD910-1E4E-43CA-BF6A-4290B9F91767}"/>
              </a:ext>
            </a:extLst>
          </p:cNvPr>
          <p:cNvSpPr txBox="1"/>
          <p:nvPr/>
        </p:nvSpPr>
        <p:spPr>
          <a:xfrm>
            <a:off x="3156078" y="2160322"/>
            <a:ext cx="689061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如果外部变量没有在文件开头定义，对应的作用域是在定义处到文件的最后。如果在定义点之前需要使用外部变量，可以通过关键字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对该变量作外部变量声明。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4CD5EA-A017-465B-AC54-C82E609815EC}"/>
              </a:ext>
            </a:extLst>
          </p:cNvPr>
          <p:cNvSpPr txBox="1"/>
          <p:nvPr/>
        </p:nvSpPr>
        <p:spPr>
          <a:xfrm>
            <a:off x="3152274" y="2884300"/>
            <a:ext cx="6577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全局变量也是静态存储。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）外部变量的定义放在引用它的所有函数之前，可以避免额外的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1054B7-6F72-494A-BE7B-EF7F61916588}"/>
              </a:ext>
            </a:extLst>
          </p:cNvPr>
          <p:cNvSpPr txBox="1"/>
          <p:nvPr/>
        </p:nvSpPr>
        <p:spPr>
          <a:xfrm>
            <a:off x="2943726" y="3922295"/>
            <a:ext cx="459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、当有多个文件时，将外部变量的作用扩张到其他文件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BD1E7-B1D0-4123-BCDF-FA3B3AF2A2A9}"/>
              </a:ext>
            </a:extLst>
          </p:cNvPr>
          <p:cNvSpPr txBox="1"/>
          <p:nvPr/>
        </p:nvSpPr>
        <p:spPr>
          <a:xfrm>
            <a:off x="3352800" y="4551680"/>
            <a:ext cx="79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如果一个程序包含多个文件，假如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文件定义了外部变量，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文件要想使用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文件中的外部变量，需要用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进行变量声明。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41313A-A065-4E4F-9D06-DE58E5BB2D81}"/>
              </a:ext>
            </a:extLst>
          </p:cNvPr>
          <p:cNvSpPr txBox="1"/>
          <p:nvPr/>
        </p:nvSpPr>
        <p:spPr>
          <a:xfrm>
            <a:off x="2999874" y="5303520"/>
            <a:ext cx="334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、不让别的文件使用本文件的外部变量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7F629C-4875-4FAA-BF5B-2BA7F81D0F81}"/>
              </a:ext>
            </a:extLst>
          </p:cNvPr>
          <p:cNvSpPr txBox="1"/>
          <p:nvPr/>
        </p:nvSpPr>
        <p:spPr>
          <a:xfrm>
            <a:off x="3352800" y="5705999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定义外部变量时加上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声明。</a:t>
            </a:r>
          </a:p>
        </p:txBody>
      </p:sp>
      <p:grpSp>
        <p:nvGrpSpPr>
          <p:cNvPr id="17" name="组 118">
            <a:extLst>
              <a:ext uri="{FF2B5EF4-FFF2-40B4-BE49-F238E27FC236}">
                <a16:creationId xmlns:a16="http://schemas.microsoft.com/office/drawing/2014/main" id="{DCBB52FE-8870-420C-94DC-A85186DA0200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86BD91B-1D45-48CB-A57C-B989AD3BEF85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222422-82A5-4119-A283-62A34CE47442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BC14E78-97B2-4BD4-B029-C929B28C9E42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C312F16-2649-4006-882E-A5E5EAE5B58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AE64AB1-1751-47A0-9399-2A956B6D4ED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127C2B0-47E0-45A6-8BA5-210F2B5771F3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86637B-E0E3-482C-AF91-049184CA438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4A859AE-85E8-4DD3-837C-14BE93D562D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504A26B-BA48-4AA0-BA29-D7EEAD0F7753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B296EB5-52F7-4ACB-B1CD-413BC9398A4D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F1AF2AF-3592-4E88-BA37-34657D96193C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F1D6317-AA54-4C09-B3B7-CDB888D05CFB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0" name="直线连接符 16">
              <a:extLst>
                <a:ext uri="{FF2B5EF4-FFF2-40B4-BE49-F238E27FC236}">
                  <a16:creationId xmlns:a16="http://schemas.microsoft.com/office/drawing/2014/main" id="{00EDB752-2179-4950-8218-61C43D7A330F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17">
              <a:extLst>
                <a:ext uri="{FF2B5EF4-FFF2-40B4-BE49-F238E27FC236}">
                  <a16:creationId xmlns:a16="http://schemas.microsoft.com/office/drawing/2014/main" id="{175E46B2-82E9-40DC-936B-FA65C73AF850}"/>
                </a:ext>
              </a:extLst>
            </p:cNvPr>
            <p:cNvCxnSpPr>
              <a:stCxn id="20" idx="7"/>
              <a:endCxn id="2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1">
              <a:extLst>
                <a:ext uri="{FF2B5EF4-FFF2-40B4-BE49-F238E27FC236}">
                  <a16:creationId xmlns:a16="http://schemas.microsoft.com/office/drawing/2014/main" id="{3AB159AD-F455-42E9-A74F-B30EC2618BBD}"/>
                </a:ext>
              </a:extLst>
            </p:cNvPr>
            <p:cNvCxnSpPr>
              <a:stCxn id="25" idx="7"/>
              <a:endCxn id="2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8">
              <a:extLst>
                <a:ext uri="{FF2B5EF4-FFF2-40B4-BE49-F238E27FC236}">
                  <a16:creationId xmlns:a16="http://schemas.microsoft.com/office/drawing/2014/main" id="{92D5B7ED-6415-4040-89F0-5DCE8BB44243}"/>
                </a:ext>
              </a:extLst>
            </p:cNvPr>
            <p:cNvCxnSpPr>
              <a:stCxn id="19" idx="7"/>
              <a:endCxn id="2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43">
              <a:extLst>
                <a:ext uri="{FF2B5EF4-FFF2-40B4-BE49-F238E27FC236}">
                  <a16:creationId xmlns:a16="http://schemas.microsoft.com/office/drawing/2014/main" id="{586ED5D3-52BA-4087-91C2-428D1F11A2B9}"/>
                </a:ext>
              </a:extLst>
            </p:cNvPr>
            <p:cNvCxnSpPr>
              <a:stCxn id="21" idx="7"/>
              <a:endCxn id="1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47">
              <a:extLst>
                <a:ext uri="{FF2B5EF4-FFF2-40B4-BE49-F238E27FC236}">
                  <a16:creationId xmlns:a16="http://schemas.microsoft.com/office/drawing/2014/main" id="{CD38900B-60EA-4762-A9B6-D68E41C30DA3}"/>
                </a:ext>
              </a:extLst>
            </p:cNvPr>
            <p:cNvCxnSpPr>
              <a:stCxn id="24" idx="0"/>
              <a:endCxn id="1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0">
              <a:extLst>
                <a:ext uri="{FF2B5EF4-FFF2-40B4-BE49-F238E27FC236}">
                  <a16:creationId xmlns:a16="http://schemas.microsoft.com/office/drawing/2014/main" id="{A91C3E29-D506-4290-9249-2EF56D064EBC}"/>
                </a:ext>
              </a:extLst>
            </p:cNvPr>
            <p:cNvCxnSpPr>
              <a:stCxn id="23" idx="2"/>
              <a:endCxn id="2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4">
              <a:extLst>
                <a:ext uri="{FF2B5EF4-FFF2-40B4-BE49-F238E27FC236}">
                  <a16:creationId xmlns:a16="http://schemas.microsoft.com/office/drawing/2014/main" id="{26ED52B6-4DE1-4461-B376-1184DE1D15EB}"/>
                </a:ext>
              </a:extLst>
            </p:cNvPr>
            <p:cNvCxnSpPr>
              <a:stCxn id="24" idx="4"/>
              <a:endCxn id="2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7">
              <a:extLst>
                <a:ext uri="{FF2B5EF4-FFF2-40B4-BE49-F238E27FC236}">
                  <a16:creationId xmlns:a16="http://schemas.microsoft.com/office/drawing/2014/main" id="{3E5CF8BA-E441-4DF5-9E12-BD3061ACD6A0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7D7CCC83-919D-43F0-B824-22E4696B5595}"/>
                </a:ext>
              </a:extLst>
            </p:cNvPr>
            <p:cNvCxnSpPr>
              <a:stCxn id="21" idx="7"/>
              <a:endCxn id="2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3">
              <a:extLst>
                <a:ext uri="{FF2B5EF4-FFF2-40B4-BE49-F238E27FC236}">
                  <a16:creationId xmlns:a16="http://schemas.microsoft.com/office/drawing/2014/main" id="{B656C82B-6D24-47D0-B101-355AE5C617C4}"/>
                </a:ext>
              </a:extLst>
            </p:cNvPr>
            <p:cNvCxnSpPr>
              <a:stCxn id="21" idx="4"/>
              <a:endCxn id="1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B5A9209-BDA2-49CA-8772-A1CA24C3309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2" name="直线连接符 70">
              <a:extLst>
                <a:ext uri="{FF2B5EF4-FFF2-40B4-BE49-F238E27FC236}">
                  <a16:creationId xmlns:a16="http://schemas.microsoft.com/office/drawing/2014/main" id="{8C1CDD13-1296-405E-BD2C-1495EEECB2EB}"/>
                </a:ext>
              </a:extLst>
            </p:cNvPr>
            <p:cNvCxnSpPr>
              <a:stCxn id="21" idx="5"/>
              <a:endCxn id="2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5">
              <a:extLst>
                <a:ext uri="{FF2B5EF4-FFF2-40B4-BE49-F238E27FC236}">
                  <a16:creationId xmlns:a16="http://schemas.microsoft.com/office/drawing/2014/main" id="{5FA8B41B-5E4C-428A-9B6E-4EC679F82ACA}"/>
                </a:ext>
              </a:extLst>
            </p:cNvPr>
            <p:cNvCxnSpPr>
              <a:stCxn id="26" idx="7"/>
              <a:endCxn id="2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78">
              <a:extLst>
                <a:ext uri="{FF2B5EF4-FFF2-40B4-BE49-F238E27FC236}">
                  <a16:creationId xmlns:a16="http://schemas.microsoft.com/office/drawing/2014/main" id="{CEB4F896-3F1E-4BE7-AE62-79F8012DE817}"/>
                </a:ext>
              </a:extLst>
            </p:cNvPr>
            <p:cNvCxnSpPr>
              <a:stCxn id="26" idx="6"/>
              <a:endCxn id="2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84">
              <a:extLst>
                <a:ext uri="{FF2B5EF4-FFF2-40B4-BE49-F238E27FC236}">
                  <a16:creationId xmlns:a16="http://schemas.microsoft.com/office/drawing/2014/main" id="{04F8E6B6-283E-4F76-B9DB-1C92301FBA04}"/>
                </a:ext>
              </a:extLst>
            </p:cNvPr>
            <p:cNvCxnSpPr>
              <a:stCxn id="19" idx="0"/>
              <a:endCxn id="2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>
              <a:extLst>
                <a:ext uri="{FF2B5EF4-FFF2-40B4-BE49-F238E27FC236}">
                  <a16:creationId xmlns:a16="http://schemas.microsoft.com/office/drawing/2014/main" id="{EC2F5543-39A1-4890-B77E-FD691A1886C7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13001AD-E791-4B11-BAF7-21FEA0598A74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F5A9EE7-A8C5-4BE0-9F72-F59AD4C86771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7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5377738" y="918865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第六章 函 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F001C3-20AB-4390-A6C7-2AC2C5C0F99B}"/>
              </a:ext>
            </a:extLst>
          </p:cNvPr>
          <p:cNvSpPr/>
          <p:nvPr/>
        </p:nvSpPr>
        <p:spPr>
          <a:xfrm>
            <a:off x="4246659" y="1871266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函 数 的 作 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634DBD-8BDC-49E8-A9F0-FCEB6E13602F}"/>
              </a:ext>
            </a:extLst>
          </p:cNvPr>
          <p:cNvSpPr/>
          <p:nvPr/>
        </p:nvSpPr>
        <p:spPr>
          <a:xfrm>
            <a:off x="4246659" y="238782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函 数 的 定义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C9B8D-AA31-496E-B382-7626644AD7B2}"/>
              </a:ext>
            </a:extLst>
          </p:cNvPr>
          <p:cNvSpPr/>
          <p:nvPr/>
        </p:nvSpPr>
        <p:spPr>
          <a:xfrm>
            <a:off x="4246659" y="2904378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调 用 函 数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2CC3F-DA12-4DD6-8E8E-C534428C97C4}"/>
              </a:ext>
            </a:extLst>
          </p:cNvPr>
          <p:cNvSpPr/>
          <p:nvPr/>
        </p:nvSpPr>
        <p:spPr>
          <a:xfrm>
            <a:off x="4246659" y="342093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函 数 声 明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57F69B-D3DA-4DAA-A89E-094DB268377D}"/>
              </a:ext>
            </a:extLst>
          </p:cNvPr>
          <p:cNvSpPr/>
          <p:nvPr/>
        </p:nvSpPr>
        <p:spPr>
          <a:xfrm>
            <a:off x="4246659" y="393749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函 数 嵌 套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0BF20-FF3B-4FF2-92CD-682EB978622D}"/>
              </a:ext>
            </a:extLst>
          </p:cNvPr>
          <p:cNvSpPr/>
          <p:nvPr/>
        </p:nvSpPr>
        <p:spPr>
          <a:xfrm>
            <a:off x="4246659" y="4454046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函 数 递 归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FE6988-E10A-48F1-A989-8DC39E09F2F2}"/>
              </a:ext>
            </a:extLst>
          </p:cNvPr>
          <p:cNvSpPr/>
          <p:nvPr/>
        </p:nvSpPr>
        <p:spPr>
          <a:xfrm>
            <a:off x="4246659" y="4970602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函数参数为数组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A909C-106B-46B6-BD94-7A2D42A93C08}"/>
              </a:ext>
            </a:extLst>
          </p:cNvPr>
          <p:cNvSpPr/>
          <p:nvPr/>
        </p:nvSpPr>
        <p:spPr>
          <a:xfrm>
            <a:off x="4246659" y="5487158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局部变量和全局变量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5ACCFC-E847-4AFE-B94D-C78BD3418937}"/>
              </a:ext>
            </a:extLst>
          </p:cNvPr>
          <p:cNvSpPr/>
          <p:nvPr/>
        </p:nvSpPr>
        <p:spPr>
          <a:xfrm>
            <a:off x="4246659" y="6003716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存 储 类 别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FE0194-F108-4523-B513-D3CE9E22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83CDAD-5160-4A2A-9A80-9CA04F8F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320" y="1582951"/>
            <a:ext cx="6830060" cy="44692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226AC8-CF81-426F-BD31-7B2EEA8026E8}"/>
              </a:ext>
            </a:extLst>
          </p:cNvPr>
          <p:cNvSpPr/>
          <p:nvPr/>
        </p:nvSpPr>
        <p:spPr>
          <a:xfrm>
            <a:off x="209550" y="350520"/>
            <a:ext cx="1365250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CE11B-8031-428C-9F10-6A7494AB041E}"/>
              </a:ext>
            </a:extLst>
          </p:cNvPr>
          <p:cNvSpPr/>
          <p:nvPr/>
        </p:nvSpPr>
        <p:spPr>
          <a:xfrm>
            <a:off x="3128518" y="4226560"/>
            <a:ext cx="2065274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DD74D0-424D-44DC-A050-F8630446E055}"/>
              </a:ext>
            </a:extLst>
          </p:cNvPr>
          <p:cNvSpPr/>
          <p:nvPr/>
        </p:nvSpPr>
        <p:spPr>
          <a:xfrm>
            <a:off x="7395718" y="2946400"/>
            <a:ext cx="2459482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3A15C2-4A7D-40BB-B459-C5C7BD692DDA}"/>
              </a:ext>
            </a:extLst>
          </p:cNvPr>
          <p:cNvSpPr/>
          <p:nvPr/>
        </p:nvSpPr>
        <p:spPr>
          <a:xfrm>
            <a:off x="7399528" y="2352040"/>
            <a:ext cx="1371092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F89F4B-860A-4014-9D55-BDF22DBF0855}"/>
              </a:ext>
            </a:extLst>
          </p:cNvPr>
          <p:cNvSpPr/>
          <p:nvPr/>
        </p:nvSpPr>
        <p:spPr>
          <a:xfrm>
            <a:off x="7650480" y="5697220"/>
            <a:ext cx="1234440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C94A5FE-8533-4062-A49B-328EA3505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2788">
            <a:off x="1097325" y="694179"/>
            <a:ext cx="954948" cy="3319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FBD1FE-ECC4-4DEC-882E-D68A512DF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446">
            <a:off x="4538356" y="3574663"/>
            <a:ext cx="954948" cy="3319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9F4CC5-88E7-43DE-8C37-16FF6CDA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9004">
            <a:off x="8288724" y="1967219"/>
            <a:ext cx="954948" cy="3319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FBD8EE-E679-4EDE-A514-E7D86E36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1567">
            <a:off x="9281600" y="2357811"/>
            <a:ext cx="954948" cy="3319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C0BB36-9FBF-4799-AAA3-4BA90E9EF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4518">
            <a:off x="8147985" y="5109078"/>
            <a:ext cx="954948" cy="3319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BA16F0A-A705-4559-8A02-B10CDBCD043A}"/>
              </a:ext>
            </a:extLst>
          </p:cNvPr>
          <p:cNvSpPr txBox="1"/>
          <p:nvPr/>
        </p:nvSpPr>
        <p:spPr>
          <a:xfrm>
            <a:off x="0" y="1081161"/>
            <a:ext cx="334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、将多个代码文件放入到指定文件夹内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、创建文件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0BBC08-67BA-45F7-A282-D8E7B7AADB00}"/>
              </a:ext>
            </a:extLst>
          </p:cNvPr>
          <p:cNvSpPr txBox="1"/>
          <p:nvPr/>
        </p:nvSpPr>
        <p:spPr>
          <a:xfrm>
            <a:off x="5351498" y="4010526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、选择这个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5D4AFE-50F7-42D2-8C7B-534D52CDB7D6}"/>
              </a:ext>
            </a:extLst>
          </p:cNvPr>
          <p:cNvSpPr/>
          <p:nvPr/>
        </p:nvSpPr>
        <p:spPr>
          <a:xfrm>
            <a:off x="3657908" y="1850904"/>
            <a:ext cx="697524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333B39B-95E4-49D7-81B4-8A46FD10E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446">
            <a:off x="3610550" y="1199126"/>
            <a:ext cx="954948" cy="3319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F0D7E38-BA9A-4A28-A791-1CFCD3E67F29}"/>
              </a:ext>
            </a:extLst>
          </p:cNvPr>
          <p:cNvSpPr txBox="1"/>
          <p:nvPr/>
        </p:nvSpPr>
        <p:spPr>
          <a:xfrm>
            <a:off x="3517386" y="653968"/>
            <a:ext cx="204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F3E5D7-2852-4089-9638-2165BC70609D}"/>
              </a:ext>
            </a:extLst>
          </p:cNvPr>
          <p:cNvSpPr txBox="1"/>
          <p:nvPr/>
        </p:nvSpPr>
        <p:spPr>
          <a:xfrm>
            <a:off x="7271856" y="1291539"/>
            <a:ext cx="365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、输入项目名称，也是最后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文件的名字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C329CE-700D-4FD3-9922-D3F82A0FD96C}"/>
              </a:ext>
            </a:extLst>
          </p:cNvPr>
          <p:cNvSpPr txBox="1"/>
          <p:nvPr/>
        </p:nvSpPr>
        <p:spPr>
          <a:xfrm>
            <a:off x="9887379" y="2333823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、选择到指定的文件夹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CA9D28-0BEC-4325-8454-17688F9DE6FA}"/>
              </a:ext>
            </a:extLst>
          </p:cNvPr>
          <p:cNvSpPr txBox="1"/>
          <p:nvPr/>
        </p:nvSpPr>
        <p:spPr>
          <a:xfrm>
            <a:off x="7303890" y="5389443"/>
            <a:ext cx="110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1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D220E8-F5D1-4A0C-802E-537CB3A0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CA9E0D-EB9E-45FB-9ABA-C89B3AF4A031}"/>
              </a:ext>
            </a:extLst>
          </p:cNvPr>
          <p:cNvSpPr/>
          <p:nvPr/>
        </p:nvSpPr>
        <p:spPr>
          <a:xfrm>
            <a:off x="5814954" y="1788382"/>
            <a:ext cx="1286885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355C5F-AA25-4A97-ACAD-DDAB0CDE4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446">
            <a:off x="5767597" y="1136604"/>
            <a:ext cx="954948" cy="3319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AC89D6-80C9-4F84-914B-9C2B4AFB8751}"/>
              </a:ext>
            </a:extLst>
          </p:cNvPr>
          <p:cNvSpPr/>
          <p:nvPr/>
        </p:nvSpPr>
        <p:spPr>
          <a:xfrm>
            <a:off x="6404315" y="4600594"/>
            <a:ext cx="697524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F8A1F2-3B79-4A95-95B1-F63E1375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446">
            <a:off x="6356957" y="3948816"/>
            <a:ext cx="954948" cy="3319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B2F65F-65C6-4CC4-AAA3-069F908A459B}"/>
              </a:ext>
            </a:extLst>
          </p:cNvPr>
          <p:cNvSpPr txBox="1"/>
          <p:nvPr/>
        </p:nvSpPr>
        <p:spPr>
          <a:xfrm>
            <a:off x="6404315" y="123554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、选择这个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1A5632-0E80-4A53-82C6-DD0AE31DED0F}"/>
              </a:ext>
            </a:extLst>
          </p:cNvPr>
          <p:cNvSpPr txBox="1"/>
          <p:nvPr/>
        </p:nvSpPr>
        <p:spPr>
          <a:xfrm>
            <a:off x="4762534" y="4083761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62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A10AFF-1FCB-4E2D-AEE4-5CE941C3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692BBC-FD7B-498B-AB5E-5831A05D73E1}"/>
              </a:ext>
            </a:extLst>
          </p:cNvPr>
          <p:cNvSpPr/>
          <p:nvPr/>
        </p:nvSpPr>
        <p:spPr>
          <a:xfrm>
            <a:off x="5775877" y="4797305"/>
            <a:ext cx="1286885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DA8B5-272A-4E31-88C6-611456157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446">
            <a:off x="5728520" y="4145527"/>
            <a:ext cx="954948" cy="3319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A0C0-A2E0-41AF-A58F-ADB52BD1832D}"/>
              </a:ext>
            </a:extLst>
          </p:cNvPr>
          <p:cNvSpPr txBox="1"/>
          <p:nvPr/>
        </p:nvSpPr>
        <p:spPr>
          <a:xfrm>
            <a:off x="6365238" y="4244466"/>
            <a:ext cx="121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2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BE8895-E9F1-49FF-8BFF-3B5E15E6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94E1A6-183F-43B1-A23C-FD3FBEB4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0" y="1901906"/>
            <a:ext cx="4933632" cy="39654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CF0971-4A33-48CE-BF7C-2A6D73F3CE37}"/>
              </a:ext>
            </a:extLst>
          </p:cNvPr>
          <p:cNvSpPr/>
          <p:nvPr/>
        </p:nvSpPr>
        <p:spPr>
          <a:xfrm>
            <a:off x="1282556" y="558191"/>
            <a:ext cx="1286885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236A4-101D-47E2-B04D-B3D2A16C6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3937">
            <a:off x="3240249" y="334679"/>
            <a:ext cx="954948" cy="3319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A5A0AD-50AA-44C3-98AB-3ACE13F270BC}"/>
              </a:ext>
            </a:extLst>
          </p:cNvPr>
          <p:cNvSpPr txBox="1"/>
          <p:nvPr/>
        </p:nvSpPr>
        <p:spPr>
          <a:xfrm>
            <a:off x="3851997" y="559935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、添加项目文件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8D310D-471B-48DC-9709-14360D7054E3}"/>
              </a:ext>
            </a:extLst>
          </p:cNvPr>
          <p:cNvSpPr/>
          <p:nvPr/>
        </p:nvSpPr>
        <p:spPr>
          <a:xfrm>
            <a:off x="3233276" y="959344"/>
            <a:ext cx="1286885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3DECF-E6AE-4D8D-B5E6-A219613C2DF0}"/>
              </a:ext>
            </a:extLst>
          </p:cNvPr>
          <p:cNvSpPr/>
          <p:nvPr/>
        </p:nvSpPr>
        <p:spPr>
          <a:xfrm>
            <a:off x="1208311" y="211014"/>
            <a:ext cx="370398" cy="212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F54473-2B2A-43BE-BAAE-3214CA3EF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2558">
            <a:off x="1575275" y="332043"/>
            <a:ext cx="373241" cy="1297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7F22A0-2E48-4B94-B920-F985AE487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2558">
            <a:off x="2661109" y="809999"/>
            <a:ext cx="595680" cy="2070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39F464-143B-4402-BDCC-9E0C9045DEAC}"/>
              </a:ext>
            </a:extLst>
          </p:cNvPr>
          <p:cNvSpPr/>
          <p:nvPr/>
        </p:nvSpPr>
        <p:spPr>
          <a:xfrm>
            <a:off x="4227747" y="3085324"/>
            <a:ext cx="3140793" cy="511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A169DD-3578-4D38-AD64-540DCD5B0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3937">
            <a:off x="4718531" y="2429403"/>
            <a:ext cx="954948" cy="33194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C7BFD97-DFC2-43F6-A51D-BFFA8C406D79}"/>
              </a:ext>
            </a:extLst>
          </p:cNvPr>
          <p:cNvSpPr/>
          <p:nvPr/>
        </p:nvSpPr>
        <p:spPr>
          <a:xfrm>
            <a:off x="7984407" y="4655820"/>
            <a:ext cx="1037673" cy="411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DB5F0E-6D7F-4418-B88E-F10D4FD7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3937">
            <a:off x="8185631" y="3972752"/>
            <a:ext cx="954948" cy="33194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DEAAD8F-86E2-4FF0-9B90-3EDCCBBF4060}"/>
              </a:ext>
            </a:extLst>
          </p:cNvPr>
          <p:cNvSpPr txBox="1"/>
          <p:nvPr/>
        </p:nvSpPr>
        <p:spPr>
          <a:xfrm>
            <a:off x="5364612" y="2787098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、找到所有的代码文件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F1567C-833E-4983-BE0E-D259C8F2B4F9}"/>
              </a:ext>
            </a:extLst>
          </p:cNvPr>
          <p:cNvSpPr txBox="1"/>
          <p:nvPr/>
        </p:nvSpPr>
        <p:spPr>
          <a:xfrm>
            <a:off x="7451748" y="4324584"/>
            <a:ext cx="121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3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BDC61A-623C-49FF-B466-9606ECE5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1E2ED8-A0E5-49BD-9659-1DA292E98727}"/>
              </a:ext>
            </a:extLst>
          </p:cNvPr>
          <p:cNvSpPr/>
          <p:nvPr/>
        </p:nvSpPr>
        <p:spPr>
          <a:xfrm>
            <a:off x="737787" y="4530323"/>
            <a:ext cx="854793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3AFB8F-CF1A-44C9-9BD1-185DA16DFA6F}"/>
              </a:ext>
            </a:extLst>
          </p:cNvPr>
          <p:cNvSpPr txBox="1"/>
          <p:nvPr/>
        </p:nvSpPr>
        <p:spPr>
          <a:xfrm>
            <a:off x="1592580" y="1833443"/>
            <a:ext cx="543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、双击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workspace … ,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并在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Files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中找到所有代码源文件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D600BE-CE71-4780-8A12-910AE3CC78F4}"/>
              </a:ext>
            </a:extLst>
          </p:cNvPr>
          <p:cNvSpPr/>
          <p:nvPr/>
        </p:nvSpPr>
        <p:spPr>
          <a:xfrm>
            <a:off x="82467" y="1310640"/>
            <a:ext cx="188043" cy="235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09C187-BB49-4CFC-8F9B-EEF908917A80}"/>
              </a:ext>
            </a:extLst>
          </p:cNvPr>
          <p:cNvSpPr/>
          <p:nvPr/>
        </p:nvSpPr>
        <p:spPr>
          <a:xfrm>
            <a:off x="549744" y="1710690"/>
            <a:ext cx="930014" cy="430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5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1B31B2-FA6B-42A9-8E8C-F7B4E12C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5F8BDA-EC8B-4C2B-ABA9-3D7E0C8FBCD6}"/>
              </a:ext>
            </a:extLst>
          </p:cNvPr>
          <p:cNvSpPr/>
          <p:nvPr/>
        </p:nvSpPr>
        <p:spPr>
          <a:xfrm>
            <a:off x="1690287" y="570724"/>
            <a:ext cx="1395813" cy="21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0837D6-29E7-4292-8041-7056D6087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3406">
            <a:off x="2166748" y="978470"/>
            <a:ext cx="954948" cy="3319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3C033-DF84-4C65-9EE3-78CE728FE0B7}"/>
              </a:ext>
            </a:extLst>
          </p:cNvPr>
          <p:cNvSpPr txBox="1"/>
          <p:nvPr/>
        </p:nvSpPr>
        <p:spPr>
          <a:xfrm>
            <a:off x="2766838" y="738037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、编译项目文件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81DDE2-B1F5-4272-A509-CAC62C793487}"/>
              </a:ext>
            </a:extLst>
          </p:cNvPr>
          <p:cNvSpPr/>
          <p:nvPr/>
        </p:nvSpPr>
        <p:spPr>
          <a:xfrm>
            <a:off x="1548047" y="198527"/>
            <a:ext cx="417913" cy="21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2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677A10-AE03-4B91-9DAC-3B5B8850C97F}"/>
              </a:ext>
            </a:extLst>
          </p:cNvPr>
          <p:cNvSpPr txBox="1"/>
          <p:nvPr/>
        </p:nvSpPr>
        <p:spPr>
          <a:xfrm>
            <a:off x="2711938" y="2300418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如果一个函数只能被本文件中其他函数所调用，称为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内部函数（静态函数）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32869B-6681-44C8-9545-F38A8479CA9B}"/>
              </a:ext>
            </a:extLst>
          </p:cNvPr>
          <p:cNvSpPr/>
          <p:nvPr/>
        </p:nvSpPr>
        <p:spPr>
          <a:xfrm>
            <a:off x="2711938" y="2739029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在定义函数时，在函数类型的前面加上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zh-CN" altLang="en-US" sz="14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C9C4C4-6746-47F9-8C96-2668DC413344}"/>
              </a:ext>
            </a:extLst>
          </p:cNvPr>
          <p:cNvGrpSpPr/>
          <p:nvPr/>
        </p:nvGrpSpPr>
        <p:grpSpPr>
          <a:xfrm>
            <a:off x="270717" y="1562325"/>
            <a:ext cx="2112742" cy="1866675"/>
            <a:chOff x="25699" y="1747473"/>
            <a:chExt cx="2660433" cy="2456002"/>
          </a:xfrm>
        </p:grpSpPr>
        <p:grpSp>
          <p:nvGrpSpPr>
            <p:cNvPr id="6" name="组合 19">
              <a:extLst>
                <a:ext uri="{FF2B5EF4-FFF2-40B4-BE49-F238E27FC236}">
                  <a16:creationId xmlns:a16="http://schemas.microsoft.com/office/drawing/2014/main" id="{7343F2CA-B117-4F0B-84EF-DC39BA94DC6D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9FA80C5-7BBB-414F-BCB3-A7ABD5597AE3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802F43-B98A-4148-9B69-2DC068838FBB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组合 2">
              <a:extLst>
                <a:ext uri="{FF2B5EF4-FFF2-40B4-BE49-F238E27FC236}">
                  <a16:creationId xmlns:a16="http://schemas.microsoft.com/office/drawing/2014/main" id="{16710135-0DBC-4413-A491-5005839AA572}"/>
                </a:ext>
              </a:extLst>
            </p:cNvPr>
            <p:cNvGrpSpPr/>
            <p:nvPr/>
          </p:nvGrpSpPr>
          <p:grpSpPr>
            <a:xfrm>
              <a:off x="25699" y="1747473"/>
              <a:ext cx="2660433" cy="1113235"/>
              <a:chOff x="1081301" y="2849165"/>
              <a:chExt cx="2661084" cy="1113296"/>
            </a:xfrm>
            <a:solidFill>
              <a:srgbClr val="00B050"/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DC8047-2D31-4296-84D8-18C6A44A2F5C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B43254-F919-4A74-8C83-A25067DDB75A}"/>
                  </a:ext>
                </a:extLst>
              </p:cNvPr>
              <p:cNvSpPr txBox="1"/>
              <p:nvPr/>
            </p:nvSpPr>
            <p:spPr>
              <a:xfrm>
                <a:off x="1081301" y="3552181"/>
                <a:ext cx="266108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内部函数和外部函数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C335DA-6906-4901-B504-9B8C1352664A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5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7921773-5EFE-4E10-AECF-A89E9537CF54}"/>
              </a:ext>
            </a:extLst>
          </p:cNvPr>
          <p:cNvSpPr txBox="1"/>
          <p:nvPr/>
        </p:nvSpPr>
        <p:spPr>
          <a:xfrm>
            <a:off x="2711938" y="3407377"/>
            <a:ext cx="802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如果在定义函数的函数类型前面加上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关键词，则表示函数是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外部函数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，可以被其他文件使用。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A33256-9F8F-4E97-BEC6-A616B774E067}"/>
              </a:ext>
            </a:extLst>
          </p:cNvPr>
          <p:cNvSpPr txBox="1"/>
          <p:nvPr/>
        </p:nvSpPr>
        <p:spPr>
          <a:xfrm>
            <a:off x="2711938" y="4013204"/>
            <a:ext cx="431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定义函数时，默认都是外部函数，可以省略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5" name="组 118">
            <a:extLst>
              <a:ext uri="{FF2B5EF4-FFF2-40B4-BE49-F238E27FC236}">
                <a16:creationId xmlns:a16="http://schemas.microsoft.com/office/drawing/2014/main" id="{12B46F7C-FD26-4892-8ABD-4915B8E7684D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367FF0A-3095-4D02-9BEF-747090FEC675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01D0446-A4A3-4A0E-825F-A2C70671DD6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18C61B3-AC9A-44AC-A5D5-E3553D58BC29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A5EEEA7-0B38-4FDC-A2A1-D080A0AAF12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8EC5ED8-F591-4F0F-8F95-CA9826EA826C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5B0201-8385-4DE3-AED6-91040AFBFC5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DEA9DCB-2DBF-4BF2-B273-0DC9FFD2292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19FDD38-C92E-47C1-A9CA-86F77754A9B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A8B2F3C-46DF-4A6A-92F2-806D69C3A27C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4B01CB7-045B-434C-9908-4CE06AA7A2E8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DC4D04B-B087-48CC-B435-CE19EE4A26E7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DAF0288-2489-4A1E-9714-4DA998A433A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8" name="直线连接符 16">
              <a:extLst>
                <a:ext uri="{FF2B5EF4-FFF2-40B4-BE49-F238E27FC236}">
                  <a16:creationId xmlns:a16="http://schemas.microsoft.com/office/drawing/2014/main" id="{D29446B5-65D5-4D99-933E-C1A1FCB66CF2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17">
              <a:extLst>
                <a:ext uri="{FF2B5EF4-FFF2-40B4-BE49-F238E27FC236}">
                  <a16:creationId xmlns:a16="http://schemas.microsoft.com/office/drawing/2014/main" id="{26A79106-74D5-4A20-B391-574ACB1C43EA}"/>
                </a:ext>
              </a:extLst>
            </p:cNvPr>
            <p:cNvCxnSpPr>
              <a:stCxn id="18" idx="7"/>
              <a:endCxn id="2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1">
              <a:extLst>
                <a:ext uri="{FF2B5EF4-FFF2-40B4-BE49-F238E27FC236}">
                  <a16:creationId xmlns:a16="http://schemas.microsoft.com/office/drawing/2014/main" id="{E0A99C10-B29C-48D6-8E1E-030D712E950E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8">
              <a:extLst>
                <a:ext uri="{FF2B5EF4-FFF2-40B4-BE49-F238E27FC236}">
                  <a16:creationId xmlns:a16="http://schemas.microsoft.com/office/drawing/2014/main" id="{0176AF90-EBD0-4A1F-A4AB-D11E6996BA1D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3">
              <a:extLst>
                <a:ext uri="{FF2B5EF4-FFF2-40B4-BE49-F238E27FC236}">
                  <a16:creationId xmlns:a16="http://schemas.microsoft.com/office/drawing/2014/main" id="{A1C8DFE3-61B2-4629-AF5D-208212FD1FBC}"/>
                </a:ext>
              </a:extLst>
            </p:cNvPr>
            <p:cNvCxnSpPr>
              <a:stCxn id="19" idx="7"/>
              <a:endCxn id="1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7">
              <a:extLst>
                <a:ext uri="{FF2B5EF4-FFF2-40B4-BE49-F238E27FC236}">
                  <a16:creationId xmlns:a16="http://schemas.microsoft.com/office/drawing/2014/main" id="{E6A08DE9-022C-47F8-84C3-C87DC43DF675}"/>
                </a:ext>
              </a:extLst>
            </p:cNvPr>
            <p:cNvCxnSpPr>
              <a:stCxn id="22" idx="0"/>
              <a:endCxn id="1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0">
              <a:extLst>
                <a:ext uri="{FF2B5EF4-FFF2-40B4-BE49-F238E27FC236}">
                  <a16:creationId xmlns:a16="http://schemas.microsoft.com/office/drawing/2014/main" id="{6EB31FC0-4A88-4C77-BD33-A270D13961AD}"/>
                </a:ext>
              </a:extLst>
            </p:cNvPr>
            <p:cNvCxnSpPr>
              <a:stCxn id="21" idx="2"/>
              <a:endCxn id="2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4">
              <a:extLst>
                <a:ext uri="{FF2B5EF4-FFF2-40B4-BE49-F238E27FC236}">
                  <a16:creationId xmlns:a16="http://schemas.microsoft.com/office/drawing/2014/main" id="{3ABB1C0D-125B-4B4D-90E5-123FCBF25C89}"/>
                </a:ext>
              </a:extLst>
            </p:cNvPr>
            <p:cNvCxnSpPr>
              <a:stCxn id="22" idx="4"/>
              <a:endCxn id="1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7">
              <a:extLst>
                <a:ext uri="{FF2B5EF4-FFF2-40B4-BE49-F238E27FC236}">
                  <a16:creationId xmlns:a16="http://schemas.microsoft.com/office/drawing/2014/main" id="{D3656DEA-9983-47D4-8612-A1F3E63B3A5B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0">
              <a:extLst>
                <a:ext uri="{FF2B5EF4-FFF2-40B4-BE49-F238E27FC236}">
                  <a16:creationId xmlns:a16="http://schemas.microsoft.com/office/drawing/2014/main" id="{0D8E85B5-69DE-4273-8CEF-0BD518DF6FA4}"/>
                </a:ext>
              </a:extLst>
            </p:cNvPr>
            <p:cNvCxnSpPr>
              <a:stCxn id="19" idx="7"/>
              <a:endCxn id="2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3">
              <a:extLst>
                <a:ext uri="{FF2B5EF4-FFF2-40B4-BE49-F238E27FC236}">
                  <a16:creationId xmlns:a16="http://schemas.microsoft.com/office/drawing/2014/main" id="{CBE8F5A2-7989-4EC6-94BC-C8A45D435308}"/>
                </a:ext>
              </a:extLst>
            </p:cNvPr>
            <p:cNvCxnSpPr>
              <a:stCxn id="19" idx="4"/>
              <a:endCxn id="1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2E3912A-9BD2-41E4-92E7-E7031E17610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70">
              <a:extLst>
                <a:ext uri="{FF2B5EF4-FFF2-40B4-BE49-F238E27FC236}">
                  <a16:creationId xmlns:a16="http://schemas.microsoft.com/office/drawing/2014/main" id="{597AD10D-D7C1-4E3B-A851-FB7E6B593615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5">
              <a:extLst>
                <a:ext uri="{FF2B5EF4-FFF2-40B4-BE49-F238E27FC236}">
                  <a16:creationId xmlns:a16="http://schemas.microsoft.com/office/drawing/2014/main" id="{A2B41222-294F-417E-B040-F2C6BA55F4CC}"/>
                </a:ext>
              </a:extLst>
            </p:cNvPr>
            <p:cNvCxnSpPr>
              <a:stCxn id="24" idx="7"/>
              <a:endCxn id="2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8">
              <a:extLst>
                <a:ext uri="{FF2B5EF4-FFF2-40B4-BE49-F238E27FC236}">
                  <a16:creationId xmlns:a16="http://schemas.microsoft.com/office/drawing/2014/main" id="{D5E42BE3-6790-4D38-AEA8-FC1A6FCC0CA1}"/>
                </a:ext>
              </a:extLst>
            </p:cNvPr>
            <p:cNvCxnSpPr>
              <a:stCxn id="24" idx="6"/>
              <a:endCxn id="1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4">
              <a:extLst>
                <a:ext uri="{FF2B5EF4-FFF2-40B4-BE49-F238E27FC236}">
                  <a16:creationId xmlns:a16="http://schemas.microsoft.com/office/drawing/2014/main" id="{DFC09869-1172-4CC4-BCBC-F8C61B628D41}"/>
                </a:ext>
              </a:extLst>
            </p:cNvPr>
            <p:cNvCxnSpPr>
              <a:stCxn id="17" idx="0"/>
              <a:endCxn id="2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>
              <a:extLst>
                <a:ext uri="{FF2B5EF4-FFF2-40B4-BE49-F238E27FC236}">
                  <a16:creationId xmlns:a16="http://schemas.microsoft.com/office/drawing/2014/main" id="{77F18ACF-E97D-4780-8CC2-492FDB0B4632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F1AE2EA-98AB-4EB7-BEA4-CB41982712C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71710A5-992A-4D8C-B81D-4F25D614766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6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118">
            <a:extLst>
              <a:ext uri="{FF2B5EF4-FFF2-40B4-BE49-F238E27FC236}">
                <a16:creationId xmlns:a16="http://schemas.microsoft.com/office/drawing/2014/main" id="{F3050533-BD50-4B92-9B47-A4132C5EF45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139D3E2-9B5A-45A5-AF2E-85447C4DDE7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46C748-D1E8-4FB1-8898-1ADA9ABA44FD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9EBE4AA-3823-47DF-BD71-1DCECC09359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DB9590-23E9-4142-AEA8-1610E781B4E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DCBB3F-E980-4128-9013-463D5E93797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B2C78B-2DAB-4B12-8944-0A3FD777FB6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2194A4E-6BAA-433C-A18E-6F5914F78590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7A748F4-BC29-4063-A0F9-A9CFC5199633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7F9D7C6-6AE8-4EE0-A7C9-A28DB401616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8AC941D-506F-4F90-B753-DC262EB5EEDF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0E8C435-4C85-4892-B324-D38DF65ABA5B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EBF171F-C5E7-49C5-8F4A-328DDB306853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4" name="直线连接符 16">
              <a:extLst>
                <a:ext uri="{FF2B5EF4-FFF2-40B4-BE49-F238E27FC236}">
                  <a16:creationId xmlns:a16="http://schemas.microsoft.com/office/drawing/2014/main" id="{F8BD1113-FA6C-4B60-AEAA-09591C33E6F4}"/>
                </a:ext>
              </a:extLst>
            </p:cNvPr>
            <p:cNvCxnSpPr>
              <a:stCxn id="34" idx="5"/>
              <a:endCxn id="4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7">
              <a:extLst>
                <a:ext uri="{FF2B5EF4-FFF2-40B4-BE49-F238E27FC236}">
                  <a16:creationId xmlns:a16="http://schemas.microsoft.com/office/drawing/2014/main" id="{35CE4432-E06B-4FCD-9153-53C8E7414B34}"/>
                </a:ext>
              </a:extLst>
            </p:cNvPr>
            <p:cNvCxnSpPr>
              <a:stCxn id="36" idx="7"/>
              <a:endCxn id="4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21">
              <a:extLst>
                <a:ext uri="{FF2B5EF4-FFF2-40B4-BE49-F238E27FC236}">
                  <a16:creationId xmlns:a16="http://schemas.microsoft.com/office/drawing/2014/main" id="{DEEF4BCC-DBD1-4A48-951D-829D45B44160}"/>
                </a:ext>
              </a:extLst>
            </p:cNvPr>
            <p:cNvCxnSpPr>
              <a:stCxn id="43" idx="7"/>
              <a:endCxn id="4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28">
              <a:extLst>
                <a:ext uri="{FF2B5EF4-FFF2-40B4-BE49-F238E27FC236}">
                  <a16:creationId xmlns:a16="http://schemas.microsoft.com/office/drawing/2014/main" id="{9AD15698-0B51-4C0B-A350-1FC9FC1098C6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43">
              <a:extLst>
                <a:ext uri="{FF2B5EF4-FFF2-40B4-BE49-F238E27FC236}">
                  <a16:creationId xmlns:a16="http://schemas.microsoft.com/office/drawing/2014/main" id="{0E939189-0332-4521-ACF2-C29AADE2E9EA}"/>
                </a:ext>
              </a:extLst>
            </p:cNvPr>
            <p:cNvCxnSpPr>
              <a:stCxn id="38" idx="7"/>
              <a:endCxn id="3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47">
              <a:extLst>
                <a:ext uri="{FF2B5EF4-FFF2-40B4-BE49-F238E27FC236}">
                  <a16:creationId xmlns:a16="http://schemas.microsoft.com/office/drawing/2014/main" id="{2022F2AC-FF5C-4312-865A-B11AA7D89C8D}"/>
                </a:ext>
              </a:extLst>
            </p:cNvPr>
            <p:cNvCxnSpPr>
              <a:stCxn id="41" idx="0"/>
              <a:endCxn id="3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50">
              <a:extLst>
                <a:ext uri="{FF2B5EF4-FFF2-40B4-BE49-F238E27FC236}">
                  <a16:creationId xmlns:a16="http://schemas.microsoft.com/office/drawing/2014/main" id="{5BB684B2-90FF-4995-8EFC-36CE6055F3B9}"/>
                </a:ext>
              </a:extLst>
            </p:cNvPr>
            <p:cNvCxnSpPr>
              <a:stCxn id="40" idx="2"/>
              <a:endCxn id="4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4">
              <a:extLst>
                <a:ext uri="{FF2B5EF4-FFF2-40B4-BE49-F238E27FC236}">
                  <a16:creationId xmlns:a16="http://schemas.microsoft.com/office/drawing/2014/main" id="{7044733D-11CF-4F01-87EE-93AD0760F0CB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7">
              <a:extLst>
                <a:ext uri="{FF2B5EF4-FFF2-40B4-BE49-F238E27FC236}">
                  <a16:creationId xmlns:a16="http://schemas.microsoft.com/office/drawing/2014/main" id="{3ADC1008-D752-47B9-A0E1-34A66F7D9783}"/>
                </a:ext>
              </a:extLst>
            </p:cNvPr>
            <p:cNvCxnSpPr>
              <a:stCxn id="36" idx="5"/>
              <a:endCxn id="4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0">
              <a:extLst>
                <a:ext uri="{FF2B5EF4-FFF2-40B4-BE49-F238E27FC236}">
                  <a16:creationId xmlns:a16="http://schemas.microsoft.com/office/drawing/2014/main" id="{627A558E-7BD5-4A56-8617-4E80398F34AA}"/>
                </a:ext>
              </a:extLst>
            </p:cNvPr>
            <p:cNvCxnSpPr>
              <a:stCxn id="38" idx="7"/>
              <a:endCxn id="4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3">
              <a:extLst>
                <a:ext uri="{FF2B5EF4-FFF2-40B4-BE49-F238E27FC236}">
                  <a16:creationId xmlns:a16="http://schemas.microsoft.com/office/drawing/2014/main" id="{12587D8D-749A-41C1-AEF4-1F609C2AF064}"/>
                </a:ext>
              </a:extLst>
            </p:cNvPr>
            <p:cNvCxnSpPr>
              <a:stCxn id="38" idx="4"/>
              <a:endCxn id="3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D99CF20-58FB-4A4B-9956-5433B039053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7" name="直线连接符 70">
              <a:extLst>
                <a:ext uri="{FF2B5EF4-FFF2-40B4-BE49-F238E27FC236}">
                  <a16:creationId xmlns:a16="http://schemas.microsoft.com/office/drawing/2014/main" id="{0D6877E3-0CDF-4115-BB31-EE37D5F7490D}"/>
                </a:ext>
              </a:extLst>
            </p:cNvPr>
            <p:cNvCxnSpPr>
              <a:stCxn id="38" idx="5"/>
              <a:endCxn id="4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75">
              <a:extLst>
                <a:ext uri="{FF2B5EF4-FFF2-40B4-BE49-F238E27FC236}">
                  <a16:creationId xmlns:a16="http://schemas.microsoft.com/office/drawing/2014/main" id="{85E18876-C731-443E-8888-2BFEB37B8D3B}"/>
                </a:ext>
              </a:extLst>
            </p:cNvPr>
            <p:cNvCxnSpPr>
              <a:stCxn id="49" idx="7"/>
              <a:endCxn id="4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8">
              <a:extLst>
                <a:ext uri="{FF2B5EF4-FFF2-40B4-BE49-F238E27FC236}">
                  <a16:creationId xmlns:a16="http://schemas.microsoft.com/office/drawing/2014/main" id="{3CE05698-3E94-491F-92BE-E33E752402F3}"/>
                </a:ext>
              </a:extLst>
            </p:cNvPr>
            <p:cNvCxnSpPr>
              <a:stCxn id="49" idx="6"/>
              <a:endCxn id="3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84">
              <a:extLst>
                <a:ext uri="{FF2B5EF4-FFF2-40B4-BE49-F238E27FC236}">
                  <a16:creationId xmlns:a16="http://schemas.microsoft.com/office/drawing/2014/main" id="{29937FF3-A0FB-4D1C-9402-F02C54496E0E}"/>
                </a:ext>
              </a:extLst>
            </p:cNvPr>
            <p:cNvCxnSpPr>
              <a:stCxn id="35" idx="0"/>
              <a:endCxn id="4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91">
              <a:extLst>
                <a:ext uri="{FF2B5EF4-FFF2-40B4-BE49-F238E27FC236}">
                  <a16:creationId xmlns:a16="http://schemas.microsoft.com/office/drawing/2014/main" id="{548EF7E9-4152-4125-88F2-9149FA22580B}"/>
                </a:ext>
              </a:extLst>
            </p:cNvPr>
            <p:cNvCxnSpPr>
              <a:stCxn id="35" idx="6"/>
              <a:endCxn id="4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E397878-821D-4F47-8F7F-108969E4179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7C08F62-0B28-4D85-8386-1B36E9EC9C2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F3B84F-8A61-451C-A4F4-456C2408623D}"/>
              </a:ext>
            </a:extLst>
          </p:cNvPr>
          <p:cNvSpPr txBox="1"/>
          <p:nvPr/>
        </p:nvSpPr>
        <p:spPr>
          <a:xfrm>
            <a:off x="4809540" y="567047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的 作 用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0F8F79E-14B1-403D-8071-4103D0E96342}"/>
              </a:ext>
            </a:extLst>
          </p:cNvPr>
          <p:cNvGrpSpPr/>
          <p:nvPr/>
        </p:nvGrpSpPr>
        <p:grpSpPr>
          <a:xfrm>
            <a:off x="3130510" y="245773"/>
            <a:ext cx="1826141" cy="924977"/>
            <a:chOff x="3688246" y="532898"/>
            <a:chExt cx="1149873" cy="572463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AF7CFD46-1701-4684-9B7B-3C7BEAB4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51DE9F72-F0DE-4382-8565-A60E0477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2C4C3778-57FE-48D4-80A6-8F10BA80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A308A3C1-6AD1-4140-A63B-670D7D2C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E8786B46-2A8F-4026-9B4A-1B609859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</a:t>
              </a:r>
              <a:r>
                <a:rPr kumimoji="0" lang="en-US" altLang="zh-CN" sz="2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mpact" pitchFamily="34" charset="0"/>
                </a:rPr>
                <a:t>1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73C0D1-FD15-4038-8B70-912B1D2D8503}"/>
              </a:ext>
            </a:extLst>
          </p:cNvPr>
          <p:cNvSpPr txBox="1"/>
          <p:nvPr/>
        </p:nvSpPr>
        <p:spPr>
          <a:xfrm>
            <a:off x="1742060" y="2124216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用来完成一定的功能。函数名即给对应功能起一个名字。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7399DA-958E-49EC-A68A-E9C85B91C5B3}"/>
              </a:ext>
            </a:extLst>
          </p:cNvPr>
          <p:cNvSpPr txBox="1"/>
          <p:nvPr/>
        </p:nvSpPr>
        <p:spPr>
          <a:xfrm>
            <a:off x="1742060" y="3014635"/>
            <a:ext cx="742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事先编好一批常用的函数来实现各种不同的功能，把它们保存在函数库中。需要用时，直接可以调用，可以实现模块化程序设计。大大减少重复编写代码的工作量，提高程序可读性。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09D7CF-2E8E-4718-B753-B276CB16F933}"/>
              </a:ext>
            </a:extLst>
          </p:cNvPr>
          <p:cNvSpPr/>
          <p:nvPr/>
        </p:nvSpPr>
        <p:spPr>
          <a:xfrm>
            <a:off x="2098923" y="5152728"/>
            <a:ext cx="1269524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程序软件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B57B7A-FD8E-4A00-A079-8A8B7426507C}"/>
              </a:ext>
            </a:extLst>
          </p:cNvPr>
          <p:cNvSpPr/>
          <p:nvPr/>
        </p:nvSpPr>
        <p:spPr>
          <a:xfrm>
            <a:off x="1072489" y="4310133"/>
            <a:ext cx="518160" cy="769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A68092-FA31-45B7-96E6-417DC7D28386}"/>
              </a:ext>
            </a:extLst>
          </p:cNvPr>
          <p:cNvSpPr txBox="1"/>
          <p:nvPr/>
        </p:nvSpPr>
        <p:spPr>
          <a:xfrm>
            <a:off x="1047792" y="454834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01F6409-B6B4-46BC-B8A7-DC0ABEF4E0D6}"/>
              </a:ext>
            </a:extLst>
          </p:cNvPr>
          <p:cNvGrpSpPr/>
          <p:nvPr/>
        </p:nvGrpSpPr>
        <p:grpSpPr>
          <a:xfrm>
            <a:off x="2532993" y="4007731"/>
            <a:ext cx="649537" cy="769620"/>
            <a:chOff x="6349434" y="4045334"/>
            <a:chExt cx="649537" cy="76962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75737C1-B08E-40F0-A31E-E06D5C357D2A}"/>
                </a:ext>
              </a:extLst>
            </p:cNvPr>
            <p:cNvSpPr/>
            <p:nvPr/>
          </p:nvSpPr>
          <p:spPr>
            <a:xfrm>
              <a:off x="6374131" y="4045334"/>
              <a:ext cx="518160" cy="7696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286D621-CBC5-47BD-A9C6-DF8B4C6B0B7B}"/>
                </a:ext>
              </a:extLst>
            </p:cNvPr>
            <p:cNvSpPr txBox="1"/>
            <p:nvPr/>
          </p:nvSpPr>
          <p:spPr>
            <a:xfrm>
              <a:off x="6349434" y="4283548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A17C844C-C09C-4C39-9028-1148C863DB70}"/>
              </a:ext>
            </a:extLst>
          </p:cNvPr>
          <p:cNvSpPr/>
          <p:nvPr/>
        </p:nvSpPr>
        <p:spPr>
          <a:xfrm>
            <a:off x="1097186" y="5605533"/>
            <a:ext cx="518160" cy="769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52D06-F7D3-452F-B70C-1576746E7CDD}"/>
              </a:ext>
            </a:extLst>
          </p:cNvPr>
          <p:cNvSpPr txBox="1"/>
          <p:nvPr/>
        </p:nvSpPr>
        <p:spPr>
          <a:xfrm>
            <a:off x="1072489" y="584374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81C72E8-1175-4C21-850C-D1379D3D70DF}"/>
              </a:ext>
            </a:extLst>
          </p:cNvPr>
          <p:cNvSpPr/>
          <p:nvPr/>
        </p:nvSpPr>
        <p:spPr>
          <a:xfrm>
            <a:off x="3887036" y="5766714"/>
            <a:ext cx="518160" cy="769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7908F2B-E54C-494F-AC42-B66D34BB5CC8}"/>
              </a:ext>
            </a:extLst>
          </p:cNvPr>
          <p:cNvSpPr txBox="1"/>
          <p:nvPr/>
        </p:nvSpPr>
        <p:spPr>
          <a:xfrm>
            <a:off x="3862339" y="6004928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FDFA7F-AB9A-452E-A3B7-12A2DCF5189C}"/>
              </a:ext>
            </a:extLst>
          </p:cNvPr>
          <p:cNvCxnSpPr>
            <a:cxnSpLocks/>
            <a:stCxn id="11" idx="7"/>
            <a:endCxn id="69" idx="2"/>
          </p:cNvCxnSpPr>
          <p:nvPr/>
        </p:nvCxnSpPr>
        <p:spPr>
          <a:xfrm flipH="1" flipV="1">
            <a:off x="2816770" y="4777351"/>
            <a:ext cx="365760" cy="4387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12FFD2F-5152-4E53-BE43-9F01F023CB9A}"/>
              </a:ext>
            </a:extLst>
          </p:cNvPr>
          <p:cNvCxnSpPr>
            <a:cxnSpLocks/>
            <a:stCxn id="11" idx="5"/>
            <a:endCxn id="92" idx="1"/>
          </p:cNvCxnSpPr>
          <p:nvPr/>
        </p:nvCxnSpPr>
        <p:spPr>
          <a:xfrm>
            <a:off x="3182530" y="5522139"/>
            <a:ext cx="679809" cy="6366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B01D718-4FE7-42EF-8539-CC3692EFC865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1697329" y="4702236"/>
            <a:ext cx="587511" cy="513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7DA538F-10A6-49BC-8953-C777086F637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 flipH="1">
            <a:off x="1722026" y="5522139"/>
            <a:ext cx="562814" cy="4754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2546868F-7E82-4F53-8CF5-EF46462336D2}"/>
              </a:ext>
            </a:extLst>
          </p:cNvPr>
          <p:cNvGrpSpPr/>
          <p:nvPr/>
        </p:nvGrpSpPr>
        <p:grpSpPr>
          <a:xfrm>
            <a:off x="3936211" y="4337674"/>
            <a:ext cx="649537" cy="769620"/>
            <a:chOff x="6349434" y="4045334"/>
            <a:chExt cx="649537" cy="76962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3B8C16F-F984-43C6-826C-6F1675BDEE5B}"/>
                </a:ext>
              </a:extLst>
            </p:cNvPr>
            <p:cNvSpPr/>
            <p:nvPr/>
          </p:nvSpPr>
          <p:spPr>
            <a:xfrm>
              <a:off x="6374131" y="4045334"/>
              <a:ext cx="518160" cy="7696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2325339-6F0C-47C6-AAEE-C065FEE471FB}"/>
                </a:ext>
              </a:extLst>
            </p:cNvPr>
            <p:cNvSpPr txBox="1"/>
            <p:nvPr/>
          </p:nvSpPr>
          <p:spPr>
            <a:xfrm>
              <a:off x="6349434" y="4283548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592968B-A6E4-48F5-AA9A-A46EDE3D3642}"/>
              </a:ext>
            </a:extLst>
          </p:cNvPr>
          <p:cNvCxnSpPr>
            <a:cxnSpLocks/>
            <a:stCxn id="11" idx="6"/>
            <a:endCxn id="98" idx="1"/>
          </p:cNvCxnSpPr>
          <p:nvPr/>
        </p:nvCxnSpPr>
        <p:spPr>
          <a:xfrm flipV="1">
            <a:off x="3368447" y="4729777"/>
            <a:ext cx="567764" cy="639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306094C-69D8-4791-868F-B6CB3EF78AA9}"/>
              </a:ext>
            </a:extLst>
          </p:cNvPr>
          <p:cNvSpPr txBox="1"/>
          <p:nvPr/>
        </p:nvSpPr>
        <p:spPr>
          <a:xfrm>
            <a:off x="5205735" y="4245945"/>
            <a:ext cx="5847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程序由一个或多个程序模块组成，每一个程序模块作为一个源程序文件。对于较大的程序，一般不希望把所有内容全放在一个文件中，而是把它们分别放在若干个源文件中，由若干个源程序文件组成一个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程序。这样便于分别编写和编译，提高调试效率。一个源程序文件可以为多个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程序公用。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程序的执行是从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函数开始的，如果在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函数中调用其他函数，在调用后流程返回到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函数中结束整个程序的运行。</a:t>
            </a:r>
          </a:p>
        </p:txBody>
      </p:sp>
      <p:sp>
        <p:nvSpPr>
          <p:cNvPr id="101" name="Rectangle: Rounded Corners 8">
            <a:extLst>
              <a:ext uri="{FF2B5EF4-FFF2-40B4-BE49-F238E27FC236}">
                <a16:creationId xmlns:a16="http://schemas.microsoft.com/office/drawing/2014/main" id="{6D57D987-C741-4208-9D68-E2E99A200B2E}"/>
              </a:ext>
            </a:extLst>
          </p:cNvPr>
          <p:cNvSpPr/>
          <p:nvPr/>
        </p:nvSpPr>
        <p:spPr>
          <a:xfrm>
            <a:off x="1409424" y="1652074"/>
            <a:ext cx="1750831" cy="32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什么是函数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C0A00DBE-DAA5-4D43-895A-2324F6820AA9}"/>
              </a:ext>
            </a:extLst>
          </p:cNvPr>
          <p:cNvSpPr/>
          <p:nvPr/>
        </p:nvSpPr>
        <p:spPr>
          <a:xfrm>
            <a:off x="1397257" y="2553995"/>
            <a:ext cx="1750831" cy="32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2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为什么要使用函数？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4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E157DA-11BC-413F-A71B-93F1C0368C88}"/>
              </a:ext>
            </a:extLst>
          </p:cNvPr>
          <p:cNvSpPr txBox="1"/>
          <p:nvPr/>
        </p:nvSpPr>
        <p:spPr>
          <a:xfrm>
            <a:off x="4809540" y="574862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的 定义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2E4CDF-7C7E-4E9E-9E6F-22F3FA1322A9}"/>
              </a:ext>
            </a:extLst>
          </p:cNvPr>
          <p:cNvGrpSpPr/>
          <p:nvPr/>
        </p:nvGrpSpPr>
        <p:grpSpPr>
          <a:xfrm>
            <a:off x="3130510" y="253588"/>
            <a:ext cx="1826141" cy="924977"/>
            <a:chOff x="3688246" y="532898"/>
            <a:chExt cx="1149873" cy="57246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35963281-1B52-4A9D-AC2A-BE81CA2E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D9150FA-3AE4-4CBF-9E3D-281D9986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862E56F-E5F5-44E2-A89E-71ACDE5D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55B3CBC-F6A8-4DC5-9384-A0B9A10F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8DA2AB1C-696C-420B-B423-24F36B6F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6.2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76E29D-9BA0-4900-9DAF-F9D7529534A9}"/>
              </a:ext>
            </a:extLst>
          </p:cNvPr>
          <p:cNvGrpSpPr/>
          <p:nvPr/>
        </p:nvGrpSpPr>
        <p:grpSpPr>
          <a:xfrm>
            <a:off x="344769" y="1755530"/>
            <a:ext cx="1883383" cy="1866675"/>
            <a:chOff x="139882" y="1747473"/>
            <a:chExt cx="2371617" cy="2456002"/>
          </a:xfrm>
        </p:grpSpPr>
        <p:grpSp>
          <p:nvGrpSpPr>
            <p:cNvPr id="19" name="组合 19">
              <a:extLst>
                <a:ext uri="{FF2B5EF4-FFF2-40B4-BE49-F238E27FC236}">
                  <a16:creationId xmlns:a16="http://schemas.microsoft.com/office/drawing/2014/main" id="{E3A819EE-EE1F-4570-9D3D-6BD1F64B83BB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3994961-9839-4CA2-B6C9-88C23952310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BE2D40-4A88-490C-AEAC-BC5D9A67180F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" name="组合 2">
              <a:extLst>
                <a:ext uri="{FF2B5EF4-FFF2-40B4-BE49-F238E27FC236}">
                  <a16:creationId xmlns:a16="http://schemas.microsoft.com/office/drawing/2014/main" id="{5D3795ED-DCFF-4B9D-AFB0-DE3C7260953B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B21822-45F1-4D12-AB68-55BC2BB7EB33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190A7F3-FD3F-4536-9DAF-A2513662F186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定义函数的方法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97A08AB-2365-4A8D-B118-5CE680406650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85B59A4-723C-4D7C-B184-E9018B5F849A}"/>
              </a:ext>
            </a:extLst>
          </p:cNvPr>
          <p:cNvSpPr txBox="1"/>
          <p:nvPr/>
        </p:nvSpPr>
        <p:spPr>
          <a:xfrm>
            <a:off x="2512462" y="174731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定义无参函数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873884-7976-4C08-86DF-F3D757D36C5D}"/>
              </a:ext>
            </a:extLst>
          </p:cNvPr>
          <p:cNvSpPr txBox="1"/>
          <p:nvPr/>
        </p:nvSpPr>
        <p:spPr>
          <a:xfrm>
            <a:off x="2683539" y="2055092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无参数函数：函数名后面的括号中是空的，没有任何参数。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9C34A6-2C33-44FA-9D85-3C2FB55A788B}"/>
              </a:ext>
            </a:extLst>
          </p:cNvPr>
          <p:cNvSpPr txBox="1"/>
          <p:nvPr/>
        </p:nvSpPr>
        <p:spPr>
          <a:xfrm>
            <a:off x="3035721" y="2460772"/>
            <a:ext cx="1803699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类型名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026DE5-684F-4EA4-B258-9B62110C77BF}"/>
              </a:ext>
            </a:extLst>
          </p:cNvPr>
          <p:cNvSpPr txBox="1"/>
          <p:nvPr/>
        </p:nvSpPr>
        <p:spPr>
          <a:xfrm>
            <a:off x="6265361" y="2444541"/>
            <a:ext cx="2174441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类型名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CEFD7A-512E-4FEE-9C6C-7FB20598368D}"/>
              </a:ext>
            </a:extLst>
          </p:cNvPr>
          <p:cNvSpPr txBox="1"/>
          <p:nvPr/>
        </p:nvSpPr>
        <p:spPr>
          <a:xfrm flipH="1">
            <a:off x="5383891" y="2951149"/>
            <a:ext cx="26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33D7F8-13FC-41E7-9211-04CE7B4BC43D}"/>
              </a:ext>
            </a:extLst>
          </p:cNvPr>
          <p:cNvSpPr txBox="1"/>
          <p:nvPr/>
        </p:nvSpPr>
        <p:spPr>
          <a:xfrm>
            <a:off x="2676213" y="4187972"/>
            <a:ext cx="432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函数名后面括号内的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，即函数没有参数。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C80928-1A5A-4AE2-B90A-60EE0EF3BAA4}"/>
              </a:ext>
            </a:extLst>
          </p:cNvPr>
          <p:cNvSpPr txBox="1"/>
          <p:nvPr/>
        </p:nvSpPr>
        <p:spPr>
          <a:xfrm>
            <a:off x="2675686" y="46081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定义有参函数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74921A-4C09-4F1C-994A-D6928C5C34D5}"/>
              </a:ext>
            </a:extLst>
          </p:cNvPr>
          <p:cNvSpPr txBox="1"/>
          <p:nvPr/>
        </p:nvSpPr>
        <p:spPr>
          <a:xfrm>
            <a:off x="3001045" y="5055933"/>
            <a:ext cx="288091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类型名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E84ABF-C66D-4664-BEDD-55942155A4D9}"/>
              </a:ext>
            </a:extLst>
          </p:cNvPr>
          <p:cNvSpPr txBox="1"/>
          <p:nvPr/>
        </p:nvSpPr>
        <p:spPr>
          <a:xfrm>
            <a:off x="6024616" y="46046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定义空函数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AFC8AC-736B-45A3-81D5-E745E3C08817}"/>
              </a:ext>
            </a:extLst>
          </p:cNvPr>
          <p:cNvSpPr txBox="1"/>
          <p:nvPr/>
        </p:nvSpPr>
        <p:spPr>
          <a:xfrm>
            <a:off x="6283569" y="5055933"/>
            <a:ext cx="1803699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类型名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18">
            <a:extLst>
              <a:ext uri="{FF2B5EF4-FFF2-40B4-BE49-F238E27FC236}">
                <a16:creationId xmlns:a16="http://schemas.microsoft.com/office/drawing/2014/main" id="{558ED9A8-AFF5-4B84-AC6D-40BE37FD0412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E3F1BC-4E79-41DA-9B6C-ED2796E6FEE1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7F3274C-54E8-41B8-A767-CBF7EDD51385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550FC50-DF98-4BC6-95B3-BA0908DD5C37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096EFDD-F94C-452D-94AA-F1BC7D842547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EDFAA1D-FD54-4B13-B7BB-D266029CCEA7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7033805-BA50-4021-B711-54B9912071E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B95852C-4F21-44D9-B6B0-365416E5AED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074B0D1-3EAD-46A1-BC76-14A720143D7D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62EDACC-C6E0-463C-A2BE-2AF83D2A3BA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B3F6C14-9350-469E-9B6F-79309FFA486E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AE52E3-00E6-40DE-AA07-C26CF1FA0C9C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56A4199-58FF-45EE-8026-1A39E27DC08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9" name="直线连接符 16">
              <a:extLst>
                <a:ext uri="{FF2B5EF4-FFF2-40B4-BE49-F238E27FC236}">
                  <a16:creationId xmlns:a16="http://schemas.microsoft.com/office/drawing/2014/main" id="{91D5710B-FF7E-4837-8BE7-341B7B5C6C79}"/>
                </a:ext>
              </a:extLst>
            </p:cNvPr>
            <p:cNvCxnSpPr>
              <a:stCxn id="37" idx="5"/>
              <a:endCxn id="4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17">
              <a:extLst>
                <a:ext uri="{FF2B5EF4-FFF2-40B4-BE49-F238E27FC236}">
                  <a16:creationId xmlns:a16="http://schemas.microsoft.com/office/drawing/2014/main" id="{3D6E2F85-6334-4DEE-9802-985991A7A8F8}"/>
                </a:ext>
              </a:extLst>
            </p:cNvPr>
            <p:cNvCxnSpPr>
              <a:stCxn id="39" idx="7"/>
              <a:endCxn id="4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21">
              <a:extLst>
                <a:ext uri="{FF2B5EF4-FFF2-40B4-BE49-F238E27FC236}">
                  <a16:creationId xmlns:a16="http://schemas.microsoft.com/office/drawing/2014/main" id="{C36B1B95-F5B9-40F5-A7CE-B35EFE2AA732}"/>
                </a:ext>
              </a:extLst>
            </p:cNvPr>
            <p:cNvCxnSpPr>
              <a:stCxn id="44" idx="7"/>
              <a:endCxn id="4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28">
              <a:extLst>
                <a:ext uri="{FF2B5EF4-FFF2-40B4-BE49-F238E27FC236}">
                  <a16:creationId xmlns:a16="http://schemas.microsoft.com/office/drawing/2014/main" id="{99A566E4-E721-47CE-95C9-D38C7AF6010E}"/>
                </a:ext>
              </a:extLst>
            </p:cNvPr>
            <p:cNvCxnSpPr>
              <a:stCxn id="38" idx="7"/>
              <a:endCxn id="3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43">
              <a:extLst>
                <a:ext uri="{FF2B5EF4-FFF2-40B4-BE49-F238E27FC236}">
                  <a16:creationId xmlns:a16="http://schemas.microsoft.com/office/drawing/2014/main" id="{0E6E6BEB-D5BA-4189-86C2-0EB2BE66D46B}"/>
                </a:ext>
              </a:extLst>
            </p:cNvPr>
            <p:cNvCxnSpPr>
              <a:stCxn id="40" idx="7"/>
              <a:endCxn id="3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7">
              <a:extLst>
                <a:ext uri="{FF2B5EF4-FFF2-40B4-BE49-F238E27FC236}">
                  <a16:creationId xmlns:a16="http://schemas.microsoft.com/office/drawing/2014/main" id="{29D79E07-78EE-4712-AE4C-D6B57E6D6A36}"/>
                </a:ext>
              </a:extLst>
            </p:cNvPr>
            <p:cNvCxnSpPr>
              <a:stCxn id="43" idx="0"/>
              <a:endCxn id="3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0">
              <a:extLst>
                <a:ext uri="{FF2B5EF4-FFF2-40B4-BE49-F238E27FC236}">
                  <a16:creationId xmlns:a16="http://schemas.microsoft.com/office/drawing/2014/main" id="{91B1FD21-A19C-4EDE-80D5-C3B63B957408}"/>
                </a:ext>
              </a:extLst>
            </p:cNvPr>
            <p:cNvCxnSpPr>
              <a:stCxn id="42" idx="2"/>
              <a:endCxn id="4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4">
              <a:extLst>
                <a:ext uri="{FF2B5EF4-FFF2-40B4-BE49-F238E27FC236}">
                  <a16:creationId xmlns:a16="http://schemas.microsoft.com/office/drawing/2014/main" id="{74F0C5B0-EA1E-44E6-A249-BA9C479985D5}"/>
                </a:ext>
              </a:extLst>
            </p:cNvPr>
            <p:cNvCxnSpPr>
              <a:stCxn id="43" idx="4"/>
              <a:endCxn id="3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7">
              <a:extLst>
                <a:ext uri="{FF2B5EF4-FFF2-40B4-BE49-F238E27FC236}">
                  <a16:creationId xmlns:a16="http://schemas.microsoft.com/office/drawing/2014/main" id="{6C925086-8CBB-417C-B466-5664A2680B18}"/>
                </a:ext>
              </a:extLst>
            </p:cNvPr>
            <p:cNvCxnSpPr>
              <a:stCxn id="39" idx="5"/>
              <a:endCxn id="4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60">
              <a:extLst>
                <a:ext uri="{FF2B5EF4-FFF2-40B4-BE49-F238E27FC236}">
                  <a16:creationId xmlns:a16="http://schemas.microsoft.com/office/drawing/2014/main" id="{1DE69578-1744-4BAE-8E9F-887F8D18859D}"/>
                </a:ext>
              </a:extLst>
            </p:cNvPr>
            <p:cNvCxnSpPr>
              <a:stCxn id="40" idx="7"/>
              <a:endCxn id="4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63">
              <a:extLst>
                <a:ext uri="{FF2B5EF4-FFF2-40B4-BE49-F238E27FC236}">
                  <a16:creationId xmlns:a16="http://schemas.microsoft.com/office/drawing/2014/main" id="{F77F5215-74D8-4B2B-A8AD-49F537F7CA69}"/>
                </a:ext>
              </a:extLst>
            </p:cNvPr>
            <p:cNvCxnSpPr>
              <a:stCxn id="40" idx="4"/>
              <a:endCxn id="3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D39AD54-C383-461D-B72D-B3D1E8A5658E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1" name="直线连接符 70">
              <a:extLst>
                <a:ext uri="{FF2B5EF4-FFF2-40B4-BE49-F238E27FC236}">
                  <a16:creationId xmlns:a16="http://schemas.microsoft.com/office/drawing/2014/main" id="{E1BBC60A-F33C-4B0C-A7F8-A73737377581}"/>
                </a:ext>
              </a:extLst>
            </p:cNvPr>
            <p:cNvCxnSpPr>
              <a:stCxn id="40" idx="5"/>
              <a:endCxn id="4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75">
              <a:extLst>
                <a:ext uri="{FF2B5EF4-FFF2-40B4-BE49-F238E27FC236}">
                  <a16:creationId xmlns:a16="http://schemas.microsoft.com/office/drawing/2014/main" id="{D3881E33-7AA1-4169-B000-DC1286488B52}"/>
                </a:ext>
              </a:extLst>
            </p:cNvPr>
            <p:cNvCxnSpPr>
              <a:stCxn id="45" idx="7"/>
              <a:endCxn id="4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78">
              <a:extLst>
                <a:ext uri="{FF2B5EF4-FFF2-40B4-BE49-F238E27FC236}">
                  <a16:creationId xmlns:a16="http://schemas.microsoft.com/office/drawing/2014/main" id="{E96DBCAF-CA5A-4E4B-AA73-1F7068514B0F}"/>
                </a:ext>
              </a:extLst>
            </p:cNvPr>
            <p:cNvCxnSpPr>
              <a:stCxn id="45" idx="6"/>
              <a:endCxn id="3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84">
              <a:extLst>
                <a:ext uri="{FF2B5EF4-FFF2-40B4-BE49-F238E27FC236}">
                  <a16:creationId xmlns:a16="http://schemas.microsoft.com/office/drawing/2014/main" id="{CDC888FE-AD43-4F85-ABCC-D6EDE8434900}"/>
                </a:ext>
              </a:extLst>
            </p:cNvPr>
            <p:cNvCxnSpPr>
              <a:stCxn id="38" idx="0"/>
              <a:endCxn id="4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91">
              <a:extLst>
                <a:ext uri="{FF2B5EF4-FFF2-40B4-BE49-F238E27FC236}">
                  <a16:creationId xmlns:a16="http://schemas.microsoft.com/office/drawing/2014/main" id="{18A4DF46-0664-444C-B357-FC62B1882AB1}"/>
                </a:ext>
              </a:extLst>
            </p:cNvPr>
            <p:cNvCxnSpPr>
              <a:stCxn id="38" idx="6"/>
              <a:endCxn id="4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FEE39EA-78B1-45AF-9009-FC34FF3B0C0A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1325306-EE6B-4A42-966F-1DA0E99A92F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81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713C52-3907-45E9-B8E9-3796BC8022E5}"/>
              </a:ext>
            </a:extLst>
          </p:cNvPr>
          <p:cNvGrpSpPr/>
          <p:nvPr/>
        </p:nvGrpSpPr>
        <p:grpSpPr>
          <a:xfrm>
            <a:off x="344769" y="1755530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E5357830-0E1B-4BE1-8DC9-B6DC5785E48E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356E434-1C52-412E-80DA-7C0F962ED175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2286F8-9610-4685-B43E-D5F45BE853D7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D15B1BDA-6159-4F9A-91E5-79CB1263EE69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40D2-8E47-40B2-BB7C-04C8810FF2C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5F04CD-C745-4943-9639-7112926C1825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调用函数方法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B03CC1-8AC9-483D-B058-5D7B0F7EFBD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A455D1B-3FBC-498E-94A8-871462A8AEDB}"/>
              </a:ext>
            </a:extLst>
          </p:cNvPr>
          <p:cNvSpPr txBox="1"/>
          <p:nvPr/>
        </p:nvSpPr>
        <p:spPr>
          <a:xfrm>
            <a:off x="2531531" y="2293862"/>
            <a:ext cx="731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语言要求，在程序中用到的所有函数，必须 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先定义，后使用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。为了使用函数时，可以调用到对应的函数。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8E1029-873A-4C3E-BDBA-AEC9A050A3B6}"/>
              </a:ext>
            </a:extLst>
          </p:cNvPr>
          <p:cNvSpPr txBox="1"/>
          <p:nvPr/>
        </p:nvSpPr>
        <p:spPr>
          <a:xfrm>
            <a:off x="5758781" y="1009327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用 函 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903D45-4EA5-4CD8-BAD8-83909DBE1607}"/>
              </a:ext>
            </a:extLst>
          </p:cNvPr>
          <p:cNvGrpSpPr/>
          <p:nvPr/>
        </p:nvGrpSpPr>
        <p:grpSpPr>
          <a:xfrm>
            <a:off x="4079751" y="664607"/>
            <a:ext cx="1826141" cy="924977"/>
            <a:chOff x="3688246" y="532898"/>
            <a:chExt cx="1149873" cy="572463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47455B07-DB76-4124-A51B-3FA60E6C3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3">
              <a:extLst>
                <a:ext uri="{FF2B5EF4-FFF2-40B4-BE49-F238E27FC236}">
                  <a16:creationId xmlns:a16="http://schemas.microsoft.com/office/drawing/2014/main" id="{1AF5CAA5-B701-4DAE-B394-2C19800B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313628D9-C919-4EAA-AA45-C5FCFE2A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BB1F355A-ECBB-4614-BC31-1182FDC42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399520EE-FABA-42DB-94FB-10F41A4C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6.3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25DA65F-439E-44C7-A852-2366C2D36785}"/>
              </a:ext>
            </a:extLst>
          </p:cNvPr>
          <p:cNvSpPr txBox="1"/>
          <p:nvPr/>
        </p:nvSpPr>
        <p:spPr>
          <a:xfrm>
            <a:off x="2531530" y="314358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调用函数的形式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2AAF80-7FE1-40B6-82A0-DD220A7B8D8B}"/>
              </a:ext>
            </a:extLst>
          </p:cNvPr>
          <p:cNvSpPr txBox="1"/>
          <p:nvPr/>
        </p:nvSpPr>
        <p:spPr>
          <a:xfrm>
            <a:off x="4198739" y="3163715"/>
            <a:ext cx="156004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EAE720-7219-4AD3-9EAC-E2D79A651840}"/>
              </a:ext>
            </a:extLst>
          </p:cNvPr>
          <p:cNvSpPr txBox="1"/>
          <p:nvPr/>
        </p:nvSpPr>
        <p:spPr>
          <a:xfrm>
            <a:off x="2609684" y="3818644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如果实参列表没有参数，对应的括号也不能省去，如果有多个实参，使用逗号隔开。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B53D11-4166-49B1-85C8-AA43EDA4AAB1}"/>
              </a:ext>
            </a:extLst>
          </p:cNvPr>
          <p:cNvSpPr txBox="1"/>
          <p:nvPr/>
        </p:nvSpPr>
        <p:spPr>
          <a:xfrm>
            <a:off x="2061936" y="505838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中形式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5C6B9B-2371-4D00-8A7A-57A92F17051D}"/>
              </a:ext>
            </a:extLst>
          </p:cNvPr>
          <p:cNvSpPr txBox="1"/>
          <p:nvPr/>
        </p:nvSpPr>
        <p:spPr>
          <a:xfrm>
            <a:off x="4032084" y="4462272"/>
            <a:ext cx="382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函数调用语句：把函数调用单独作为一个语句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110E49-D007-4218-AD4A-D0C3E80ABDC4}"/>
              </a:ext>
            </a:extLst>
          </p:cNvPr>
          <p:cNvSpPr txBox="1"/>
          <p:nvPr/>
        </p:nvSpPr>
        <p:spPr>
          <a:xfrm>
            <a:off x="4053967" y="5086300"/>
            <a:ext cx="57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函数表达式：函数调用出现在另一个表达式中，如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a=strcpy_new(a,b)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BDB34A-37CA-4DEB-AE92-105692261CA4}"/>
              </a:ext>
            </a:extLst>
          </p:cNvPr>
          <p:cNvSpPr txBox="1"/>
          <p:nvPr/>
        </p:nvSpPr>
        <p:spPr>
          <a:xfrm>
            <a:off x="4053966" y="5738599"/>
            <a:ext cx="473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函数参数：作为另一个函数调用时的参数。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8BB734C-BF6C-4D2C-9B4D-CF4906855BAD}"/>
              </a:ext>
            </a:extLst>
          </p:cNvPr>
          <p:cNvSpPr/>
          <p:nvPr/>
        </p:nvSpPr>
        <p:spPr>
          <a:xfrm>
            <a:off x="3788691" y="4574701"/>
            <a:ext cx="265275" cy="1387517"/>
          </a:xfrm>
          <a:prstGeom prst="leftBrace">
            <a:avLst>
              <a:gd name="adj1" fmla="val 38943"/>
              <a:gd name="adj2" fmla="val 45889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18">
            <a:extLst>
              <a:ext uri="{FF2B5EF4-FFF2-40B4-BE49-F238E27FC236}">
                <a16:creationId xmlns:a16="http://schemas.microsoft.com/office/drawing/2014/main" id="{EB21E5BB-A545-4BBA-B06E-94CA89F914D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B6BCBCD-46A8-465F-9264-5B487447206F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B586F5F-E034-486B-8E74-6DD1F661946E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FF004BB-0075-425D-B8D3-432402167E2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A9D6C1-19B9-441C-B9DC-74799F12FDE8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E928072-C9DB-467F-9373-038E4BD6282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40ECB79-5F4D-44B7-B303-01FE95A0161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0B3D9F3-AC16-411F-944C-51A0F2C3694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AD424A4-5FDB-4707-ACE6-55C4928C9B9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3C789E2-41CE-443D-8E40-B76DA0172DF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2F734D2-1B23-42CA-9556-C14F06F61525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2BD9D92-8EEA-4500-B086-588624340561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0B850D5-151C-4BCF-9F3B-6073ACC11E4B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16">
              <a:extLst>
                <a:ext uri="{FF2B5EF4-FFF2-40B4-BE49-F238E27FC236}">
                  <a16:creationId xmlns:a16="http://schemas.microsoft.com/office/drawing/2014/main" id="{2B9DBA79-6C34-4F62-80EE-74A5B139DEB1}"/>
                </a:ext>
              </a:extLst>
            </p:cNvPr>
            <p:cNvCxnSpPr>
              <a:stCxn id="28" idx="5"/>
              <a:endCxn id="3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17">
              <a:extLst>
                <a:ext uri="{FF2B5EF4-FFF2-40B4-BE49-F238E27FC236}">
                  <a16:creationId xmlns:a16="http://schemas.microsoft.com/office/drawing/2014/main" id="{4682F56A-E461-4A7A-AA2D-8D0B9B509930}"/>
                </a:ext>
              </a:extLst>
            </p:cNvPr>
            <p:cNvCxnSpPr>
              <a:stCxn id="30" idx="7"/>
              <a:endCxn id="3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1">
              <a:extLst>
                <a:ext uri="{FF2B5EF4-FFF2-40B4-BE49-F238E27FC236}">
                  <a16:creationId xmlns:a16="http://schemas.microsoft.com/office/drawing/2014/main" id="{AAEF39EF-4837-4F35-96F5-A4EFCF254EC1}"/>
                </a:ext>
              </a:extLst>
            </p:cNvPr>
            <p:cNvCxnSpPr>
              <a:stCxn id="35" idx="7"/>
              <a:endCxn id="3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8">
              <a:extLst>
                <a:ext uri="{FF2B5EF4-FFF2-40B4-BE49-F238E27FC236}">
                  <a16:creationId xmlns:a16="http://schemas.microsoft.com/office/drawing/2014/main" id="{3985BE2D-B58B-47B8-9A2C-41CBA662C98C}"/>
                </a:ext>
              </a:extLst>
            </p:cNvPr>
            <p:cNvCxnSpPr>
              <a:stCxn id="29" idx="7"/>
              <a:endCxn id="3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DCCE4376-E0DA-49F1-96A1-85BFA9DE7E1B}"/>
                </a:ext>
              </a:extLst>
            </p:cNvPr>
            <p:cNvCxnSpPr>
              <a:stCxn id="31" idx="7"/>
              <a:endCxn id="2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7">
              <a:extLst>
                <a:ext uri="{FF2B5EF4-FFF2-40B4-BE49-F238E27FC236}">
                  <a16:creationId xmlns:a16="http://schemas.microsoft.com/office/drawing/2014/main" id="{ED59E01E-47F6-435C-90C2-96799485F372}"/>
                </a:ext>
              </a:extLst>
            </p:cNvPr>
            <p:cNvCxnSpPr>
              <a:stCxn id="34" idx="0"/>
              <a:endCxn id="2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50">
              <a:extLst>
                <a:ext uri="{FF2B5EF4-FFF2-40B4-BE49-F238E27FC236}">
                  <a16:creationId xmlns:a16="http://schemas.microsoft.com/office/drawing/2014/main" id="{60B34C5F-5C06-4767-9903-AC3939E3B4A1}"/>
                </a:ext>
              </a:extLst>
            </p:cNvPr>
            <p:cNvCxnSpPr>
              <a:stCxn id="33" idx="2"/>
              <a:endCxn id="3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54">
              <a:extLst>
                <a:ext uri="{FF2B5EF4-FFF2-40B4-BE49-F238E27FC236}">
                  <a16:creationId xmlns:a16="http://schemas.microsoft.com/office/drawing/2014/main" id="{396C99DF-31D7-447D-97C7-4B3D1CDA3B34}"/>
                </a:ext>
              </a:extLst>
            </p:cNvPr>
            <p:cNvCxnSpPr>
              <a:stCxn id="34" idx="4"/>
              <a:endCxn id="3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57">
              <a:extLst>
                <a:ext uri="{FF2B5EF4-FFF2-40B4-BE49-F238E27FC236}">
                  <a16:creationId xmlns:a16="http://schemas.microsoft.com/office/drawing/2014/main" id="{2E477958-EF05-4716-93D9-0487CD772251}"/>
                </a:ext>
              </a:extLst>
            </p:cNvPr>
            <p:cNvCxnSpPr>
              <a:stCxn id="30" idx="5"/>
              <a:endCxn id="3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C83E180F-C91D-45F1-A138-CE790266EA65}"/>
                </a:ext>
              </a:extLst>
            </p:cNvPr>
            <p:cNvCxnSpPr>
              <a:stCxn id="31" idx="7"/>
              <a:endCxn id="3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3">
              <a:extLst>
                <a:ext uri="{FF2B5EF4-FFF2-40B4-BE49-F238E27FC236}">
                  <a16:creationId xmlns:a16="http://schemas.microsoft.com/office/drawing/2014/main" id="{2D7B814C-93D8-4DF4-88D1-23922709F559}"/>
                </a:ext>
              </a:extLst>
            </p:cNvPr>
            <p:cNvCxnSpPr>
              <a:stCxn id="31" idx="4"/>
              <a:endCxn id="2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F0DA4EA-A0F8-4A15-86C3-172CF998F03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2" name="直线连接符 70">
              <a:extLst>
                <a:ext uri="{FF2B5EF4-FFF2-40B4-BE49-F238E27FC236}">
                  <a16:creationId xmlns:a16="http://schemas.microsoft.com/office/drawing/2014/main" id="{B3AA448F-5AF2-4EAA-B530-3E795886B36B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75">
              <a:extLst>
                <a:ext uri="{FF2B5EF4-FFF2-40B4-BE49-F238E27FC236}">
                  <a16:creationId xmlns:a16="http://schemas.microsoft.com/office/drawing/2014/main" id="{FF1C6D2A-C54E-4B46-AAC0-413E03F809AF}"/>
                </a:ext>
              </a:extLst>
            </p:cNvPr>
            <p:cNvCxnSpPr>
              <a:stCxn id="36" idx="7"/>
              <a:endCxn id="3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78">
              <a:extLst>
                <a:ext uri="{FF2B5EF4-FFF2-40B4-BE49-F238E27FC236}">
                  <a16:creationId xmlns:a16="http://schemas.microsoft.com/office/drawing/2014/main" id="{F64F3C14-247F-404E-A895-FB4F24E778D6}"/>
                </a:ext>
              </a:extLst>
            </p:cNvPr>
            <p:cNvCxnSpPr>
              <a:stCxn id="36" idx="6"/>
              <a:endCxn id="3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84">
              <a:extLst>
                <a:ext uri="{FF2B5EF4-FFF2-40B4-BE49-F238E27FC236}">
                  <a16:creationId xmlns:a16="http://schemas.microsoft.com/office/drawing/2014/main" id="{80B93828-4B7E-4E83-ACBE-BA1B10160271}"/>
                </a:ext>
              </a:extLst>
            </p:cNvPr>
            <p:cNvCxnSpPr>
              <a:stCxn id="29" idx="0"/>
              <a:endCxn id="3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91">
              <a:extLst>
                <a:ext uri="{FF2B5EF4-FFF2-40B4-BE49-F238E27FC236}">
                  <a16:creationId xmlns:a16="http://schemas.microsoft.com/office/drawing/2014/main" id="{67F2BEB2-ADCD-4351-B4FB-2F02BEC5E8DA}"/>
                </a:ext>
              </a:extLst>
            </p:cNvPr>
            <p:cNvCxnSpPr>
              <a:stCxn id="29" idx="6"/>
              <a:endCxn id="3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884FF24-F8A8-4C74-B121-499ABC14AD7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55B44D3-FF0D-49B7-BB99-19C474B00FF7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690ACBD-7B88-414D-99B3-BAC698413E1F}"/>
              </a:ext>
            </a:extLst>
          </p:cNvPr>
          <p:cNvGrpSpPr/>
          <p:nvPr/>
        </p:nvGrpSpPr>
        <p:grpSpPr>
          <a:xfrm>
            <a:off x="334609" y="1271488"/>
            <a:ext cx="1883383" cy="1866675"/>
            <a:chOff x="139882" y="1747473"/>
            <a:chExt cx="2371617" cy="2456002"/>
          </a:xfrm>
        </p:grpSpPr>
        <p:grpSp>
          <p:nvGrpSpPr>
            <p:cNvPr id="9" name="组合 19">
              <a:extLst>
                <a:ext uri="{FF2B5EF4-FFF2-40B4-BE49-F238E27FC236}">
                  <a16:creationId xmlns:a16="http://schemas.microsoft.com/office/drawing/2014/main" id="{9DF51BBA-6B71-4AD9-A31E-A8FB396C8C1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345A00C-54C0-477F-AA0C-812B28F8D13A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4F911C5-DA22-4105-B715-D8400F203CFE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10F4D1A7-FEE8-4C03-BF18-BCA93538D8B2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6D5BE6C-80A1-4021-B042-EE6CD458E98E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01117A-8301-49A6-9D38-DBDC6A14C9CC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数据如何传递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884098-DB8A-41FB-97B6-2CA21F5E2ADA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10078-90E6-46FB-99CF-4588FD0AC4FD}"/>
              </a:ext>
            </a:extLst>
          </p:cNvPr>
          <p:cNvSpPr txBox="1"/>
          <p:nvPr/>
        </p:nvSpPr>
        <p:spPr>
          <a:xfrm>
            <a:off x="2326640" y="1960880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无参函数不需要进行数据传递。当函数为有参数函数时，要区别数据是如何传递的。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DC9625-0121-468A-8F27-B92515CB7DB7}"/>
              </a:ext>
            </a:extLst>
          </p:cNvPr>
          <p:cNvSpPr txBox="1"/>
          <p:nvPr/>
        </p:nvSpPr>
        <p:spPr>
          <a:xfrm>
            <a:off x="2326640" y="25016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定义有参函数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532705-AB0D-40A1-989D-0DEC29B3FABF}"/>
              </a:ext>
            </a:extLst>
          </p:cNvPr>
          <p:cNvSpPr txBox="1"/>
          <p:nvPr/>
        </p:nvSpPr>
        <p:spPr>
          <a:xfrm>
            <a:off x="2651999" y="2949420"/>
            <a:ext cx="288091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类型名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B34A02-43A5-4DD9-90CE-1269248E684F}"/>
              </a:ext>
            </a:extLst>
          </p:cNvPr>
          <p:cNvSpPr txBox="1"/>
          <p:nvPr/>
        </p:nvSpPr>
        <p:spPr>
          <a:xfrm>
            <a:off x="6136640" y="2809454"/>
            <a:ext cx="18219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8DDC122-6D61-4967-98DB-3F01801E5453}"/>
                  </a:ext>
                </a:extLst>
              </p14:cNvPr>
              <p14:cNvContentPartPr/>
              <p14:nvPr/>
            </p14:nvContentPartPr>
            <p14:xfrm>
              <a:off x="4175720" y="2717920"/>
              <a:ext cx="3321360" cy="12002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8DDC122-6D61-4967-98DB-3F01801E5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360" y="2708560"/>
                <a:ext cx="3340080" cy="1218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84F3966-808E-4C7C-8276-135CA52BA516}"/>
              </a:ext>
            </a:extLst>
          </p:cNvPr>
          <p:cNvSpPr txBox="1"/>
          <p:nvPr/>
        </p:nvSpPr>
        <p:spPr>
          <a:xfrm>
            <a:off x="2326640" y="4911488"/>
            <a:ext cx="91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函数调用过程中，将实参传递给被调用的形参，使得形参对应变量的内容为实参传递的值。值只在调用期间有效。</a:t>
            </a:r>
          </a:p>
        </p:txBody>
      </p:sp>
      <p:grpSp>
        <p:nvGrpSpPr>
          <p:cNvPr id="23" name="组 118">
            <a:extLst>
              <a:ext uri="{FF2B5EF4-FFF2-40B4-BE49-F238E27FC236}">
                <a16:creationId xmlns:a16="http://schemas.microsoft.com/office/drawing/2014/main" id="{93B56DA3-31B6-4365-8F30-AD471F77213E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334F18A-7853-400F-982D-455FA8FB40AB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E5E3832-8F70-4570-BD34-88074BCFB63B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65273FD-21A7-485E-B5F1-77A68697DD59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2D74E81-7711-4B3C-8A00-664A4BAAF3D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E378910-A8CF-446B-A21E-23068C5E1801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6842CCC-A2F3-41C3-8C17-35BC947FE44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2E8638-3AAA-47CD-8F40-A74D2975DAC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760C291-851A-4B11-8B23-0FDB59C530F1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DC4B6C5-E562-4CB2-9C9A-6631B6EEDA9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D7CE4DD-A508-41CA-AB0B-2A9745F7CBA4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6DFC331-DBB6-472D-88A4-416BC0B2FA0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EB325A0-B584-4037-BDA3-0DDCD82BD98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6" name="直线连接符 16">
              <a:extLst>
                <a:ext uri="{FF2B5EF4-FFF2-40B4-BE49-F238E27FC236}">
                  <a16:creationId xmlns:a16="http://schemas.microsoft.com/office/drawing/2014/main" id="{ABC15DF4-EBE4-4AD1-B490-6AAB5B28DD03}"/>
                </a:ext>
              </a:extLst>
            </p:cNvPr>
            <p:cNvCxnSpPr>
              <a:stCxn id="24" idx="5"/>
              <a:endCxn id="2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17">
              <a:extLst>
                <a:ext uri="{FF2B5EF4-FFF2-40B4-BE49-F238E27FC236}">
                  <a16:creationId xmlns:a16="http://schemas.microsoft.com/office/drawing/2014/main" id="{E9A5ED61-5345-4A03-8811-127416857015}"/>
                </a:ext>
              </a:extLst>
            </p:cNvPr>
            <p:cNvCxnSpPr>
              <a:stCxn id="26" idx="7"/>
              <a:endCxn id="2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21">
              <a:extLst>
                <a:ext uri="{FF2B5EF4-FFF2-40B4-BE49-F238E27FC236}">
                  <a16:creationId xmlns:a16="http://schemas.microsoft.com/office/drawing/2014/main" id="{FBFD6037-0601-4160-824D-9ECACF28325F}"/>
                </a:ext>
              </a:extLst>
            </p:cNvPr>
            <p:cNvCxnSpPr>
              <a:stCxn id="31" idx="7"/>
              <a:endCxn id="2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28">
              <a:extLst>
                <a:ext uri="{FF2B5EF4-FFF2-40B4-BE49-F238E27FC236}">
                  <a16:creationId xmlns:a16="http://schemas.microsoft.com/office/drawing/2014/main" id="{5DA161D7-64C4-45A9-81FF-A80A1FFFC4C5}"/>
                </a:ext>
              </a:extLst>
            </p:cNvPr>
            <p:cNvCxnSpPr>
              <a:stCxn id="25" idx="7"/>
              <a:endCxn id="2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43">
              <a:extLst>
                <a:ext uri="{FF2B5EF4-FFF2-40B4-BE49-F238E27FC236}">
                  <a16:creationId xmlns:a16="http://schemas.microsoft.com/office/drawing/2014/main" id="{2D038C7D-E43E-4694-AD29-144B3C883D1A}"/>
                </a:ext>
              </a:extLst>
            </p:cNvPr>
            <p:cNvCxnSpPr>
              <a:stCxn id="27" idx="7"/>
              <a:endCxn id="2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7">
              <a:extLst>
                <a:ext uri="{FF2B5EF4-FFF2-40B4-BE49-F238E27FC236}">
                  <a16:creationId xmlns:a16="http://schemas.microsoft.com/office/drawing/2014/main" id="{8EDC4CE7-C382-4F8B-976C-0E16FBE52484}"/>
                </a:ext>
              </a:extLst>
            </p:cNvPr>
            <p:cNvCxnSpPr>
              <a:stCxn id="30" idx="0"/>
              <a:endCxn id="2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50">
              <a:extLst>
                <a:ext uri="{FF2B5EF4-FFF2-40B4-BE49-F238E27FC236}">
                  <a16:creationId xmlns:a16="http://schemas.microsoft.com/office/drawing/2014/main" id="{62E6663B-251E-408F-A13F-3AA10A8665FC}"/>
                </a:ext>
              </a:extLst>
            </p:cNvPr>
            <p:cNvCxnSpPr>
              <a:stCxn id="29" idx="2"/>
              <a:endCxn id="3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54">
              <a:extLst>
                <a:ext uri="{FF2B5EF4-FFF2-40B4-BE49-F238E27FC236}">
                  <a16:creationId xmlns:a16="http://schemas.microsoft.com/office/drawing/2014/main" id="{C4F7D6AD-0A60-4F0E-BBBD-8B058807EECA}"/>
                </a:ext>
              </a:extLst>
            </p:cNvPr>
            <p:cNvCxnSpPr>
              <a:stCxn id="30" idx="4"/>
              <a:endCxn id="2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57">
              <a:extLst>
                <a:ext uri="{FF2B5EF4-FFF2-40B4-BE49-F238E27FC236}">
                  <a16:creationId xmlns:a16="http://schemas.microsoft.com/office/drawing/2014/main" id="{1922BF82-576B-4864-B4C5-A9D19C7459EF}"/>
                </a:ext>
              </a:extLst>
            </p:cNvPr>
            <p:cNvCxnSpPr>
              <a:stCxn id="26" idx="5"/>
              <a:endCxn id="3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60">
              <a:extLst>
                <a:ext uri="{FF2B5EF4-FFF2-40B4-BE49-F238E27FC236}">
                  <a16:creationId xmlns:a16="http://schemas.microsoft.com/office/drawing/2014/main" id="{AF0A62EB-8898-40AA-854C-977A05A3EDE5}"/>
                </a:ext>
              </a:extLst>
            </p:cNvPr>
            <p:cNvCxnSpPr>
              <a:stCxn id="27" idx="7"/>
              <a:endCxn id="3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63">
              <a:extLst>
                <a:ext uri="{FF2B5EF4-FFF2-40B4-BE49-F238E27FC236}">
                  <a16:creationId xmlns:a16="http://schemas.microsoft.com/office/drawing/2014/main" id="{5EAB775D-DF4D-4FAE-A927-2ED9B4D730C3}"/>
                </a:ext>
              </a:extLst>
            </p:cNvPr>
            <p:cNvCxnSpPr>
              <a:stCxn id="27" idx="4"/>
              <a:endCxn id="2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4F926A-89D4-4EF7-AF63-37282B930AC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8" name="直线连接符 70">
              <a:extLst>
                <a:ext uri="{FF2B5EF4-FFF2-40B4-BE49-F238E27FC236}">
                  <a16:creationId xmlns:a16="http://schemas.microsoft.com/office/drawing/2014/main" id="{775AEE3C-B2E0-4949-8117-5E3528A00D16}"/>
                </a:ext>
              </a:extLst>
            </p:cNvPr>
            <p:cNvCxnSpPr>
              <a:stCxn id="27" idx="5"/>
              <a:endCxn id="3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5">
              <a:extLst>
                <a:ext uri="{FF2B5EF4-FFF2-40B4-BE49-F238E27FC236}">
                  <a16:creationId xmlns:a16="http://schemas.microsoft.com/office/drawing/2014/main" id="{7DDBC22D-F8F1-4E3D-8088-AE34AA48D01A}"/>
                </a:ext>
              </a:extLst>
            </p:cNvPr>
            <p:cNvCxnSpPr>
              <a:stCxn id="32" idx="7"/>
              <a:endCxn id="3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8">
              <a:extLst>
                <a:ext uri="{FF2B5EF4-FFF2-40B4-BE49-F238E27FC236}">
                  <a16:creationId xmlns:a16="http://schemas.microsoft.com/office/drawing/2014/main" id="{5A8B720C-7E76-4918-B57B-3A861EA54C4C}"/>
                </a:ext>
              </a:extLst>
            </p:cNvPr>
            <p:cNvCxnSpPr>
              <a:stCxn id="32" idx="6"/>
              <a:endCxn id="2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84">
              <a:extLst>
                <a:ext uri="{FF2B5EF4-FFF2-40B4-BE49-F238E27FC236}">
                  <a16:creationId xmlns:a16="http://schemas.microsoft.com/office/drawing/2014/main" id="{AD5205E7-8314-4C1C-AAC3-B393DCCDF6E7}"/>
                </a:ext>
              </a:extLst>
            </p:cNvPr>
            <p:cNvCxnSpPr>
              <a:stCxn id="25" idx="0"/>
              <a:endCxn id="3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1">
              <a:extLst>
                <a:ext uri="{FF2B5EF4-FFF2-40B4-BE49-F238E27FC236}">
                  <a16:creationId xmlns:a16="http://schemas.microsoft.com/office/drawing/2014/main" id="{CED5550B-200B-4D84-B89E-D4D283BF9182}"/>
                </a:ext>
              </a:extLst>
            </p:cNvPr>
            <p:cNvCxnSpPr>
              <a:stCxn id="25" idx="6"/>
              <a:endCxn id="3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9E177DE-D6AD-4D63-9F11-E1FA86DF5D6B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6172A12-7FDA-4090-83A2-115818B01B6B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F6DF404B-A544-4E5E-A5BA-FC3816CF97BF}"/>
              </a:ext>
            </a:extLst>
          </p:cNvPr>
          <p:cNvSpPr txBox="1"/>
          <p:nvPr/>
        </p:nvSpPr>
        <p:spPr>
          <a:xfrm flipH="1">
            <a:off x="2305359" y="5431806"/>
            <a:ext cx="8085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实参可以是常量、变量或表达式，但要求它们的值必须是确定的。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实参和形参的数据类型需要是一致的。如果出现不同类型输出传递，会进行强制转换。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F88F7F2-AC79-4662-B505-A32B998CA294}"/>
              </a:ext>
            </a:extLst>
          </p:cNvPr>
          <p:cNvSpPr txBox="1"/>
          <p:nvPr/>
        </p:nvSpPr>
        <p:spPr>
          <a:xfrm>
            <a:off x="1300480" y="46939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324154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31057E-178C-4959-AA07-95EBD58BD390}"/>
              </a:ext>
            </a:extLst>
          </p:cNvPr>
          <p:cNvGrpSpPr/>
          <p:nvPr/>
        </p:nvGrpSpPr>
        <p:grpSpPr>
          <a:xfrm>
            <a:off x="334609" y="1251168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FBFF589C-DF30-431F-849F-D930CB84BA34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B23474-5381-43F2-8DBC-AEF95C13E196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41FFEB-B2F3-42D1-A503-D02C475A762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dirty="0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FA9E35E4-4F90-4A42-BC15-FE34B0C1EF8B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AB7121C-3498-40DF-B992-DEB0B1328FFF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10A8A-DAA0-4637-8887-5E4E92960461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返回值</a:t>
                </a:r>
                <a:endParaRPr lang="zh-CN" altLang="en-US" sz="1599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75AED9-A57B-4166-8866-7C620D7129D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5E16E20-EEAF-4991-93CD-A0C851A59E09}"/>
              </a:ext>
            </a:extLst>
          </p:cNvPr>
          <p:cNvSpPr txBox="1"/>
          <p:nvPr/>
        </p:nvSpPr>
        <p:spPr>
          <a:xfrm flipH="1">
            <a:off x="2217992" y="2442922"/>
            <a:ext cx="847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如果需要函数返回一个确定的数值给调用函数，可以通过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语句来实现，也称为函数的返回值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79F34C-70A7-4DA8-B8B9-85CCD25C4EFB}"/>
              </a:ext>
            </a:extLst>
          </p:cNvPr>
          <p:cNvSpPr txBox="1"/>
          <p:nvPr/>
        </p:nvSpPr>
        <p:spPr>
          <a:xfrm>
            <a:off x="2217992" y="3107802"/>
            <a:ext cx="9075691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）函数的返回值是通过函数中的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语句获得的。如果不需要返回值可以不写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语句，一个函数也可以只有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）函数的返回值数据类型需要指定，并且返回给调用函数也需要相同。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定义函数时指定的数据类型和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语句中的表达式结果的数据类型相同。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）无返回值的函数，一般定义为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类型的函数。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 118">
            <a:extLst>
              <a:ext uri="{FF2B5EF4-FFF2-40B4-BE49-F238E27FC236}">
                <a16:creationId xmlns:a16="http://schemas.microsoft.com/office/drawing/2014/main" id="{2AF1AB0D-AC33-4A80-AFE9-23366835E10A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6B8CCF4-8077-4AC6-B1B0-0585EF956B0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EF24AA2-203D-4FB1-BF37-E2A8563A0D2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03290DF-8CF8-4775-91FA-B957EE24894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63A44F-2BF7-4E38-91D7-1918A258E26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1A6D822-8B70-4E56-A2E5-41D6BA159DA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606B98D-6F07-418D-82CA-AB584C1C0F4F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E0BEDE2-90B1-4C83-9B9F-5F5775C971E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A4F7B50-6206-4C43-BF17-D0835EFDE0E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1F2E8A6-3B7F-4202-A236-4D7C1D90E46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C2E7B10-494E-4BA4-B041-A7B1BD051C60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E8F6045-4882-48C1-83CF-AF2F0599EC62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87971E-6281-489E-B0DA-7F9F6C13BA6E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5" name="直线连接符 16">
              <a:extLst>
                <a:ext uri="{FF2B5EF4-FFF2-40B4-BE49-F238E27FC236}">
                  <a16:creationId xmlns:a16="http://schemas.microsoft.com/office/drawing/2014/main" id="{0C89A12B-EAB7-476B-83F5-6E2A5E1CE14C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7">
              <a:extLst>
                <a:ext uri="{FF2B5EF4-FFF2-40B4-BE49-F238E27FC236}">
                  <a16:creationId xmlns:a16="http://schemas.microsoft.com/office/drawing/2014/main" id="{3DEC9210-D564-49E1-806F-2D03E078A619}"/>
                </a:ext>
              </a:extLst>
            </p:cNvPr>
            <p:cNvCxnSpPr>
              <a:stCxn id="15" idx="7"/>
              <a:endCxn id="18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>
              <a:extLst>
                <a:ext uri="{FF2B5EF4-FFF2-40B4-BE49-F238E27FC236}">
                  <a16:creationId xmlns:a16="http://schemas.microsoft.com/office/drawing/2014/main" id="{6E425C81-0EA9-4DD6-92E4-6BCA5B5B06B0}"/>
                </a:ext>
              </a:extLst>
            </p:cNvPr>
            <p:cNvCxnSpPr>
              <a:stCxn id="20" idx="7"/>
              <a:endCxn id="18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8">
              <a:extLst>
                <a:ext uri="{FF2B5EF4-FFF2-40B4-BE49-F238E27FC236}">
                  <a16:creationId xmlns:a16="http://schemas.microsoft.com/office/drawing/2014/main" id="{487F85C6-D8F5-4C28-AA75-F7328D27C51E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3">
              <a:extLst>
                <a:ext uri="{FF2B5EF4-FFF2-40B4-BE49-F238E27FC236}">
                  <a16:creationId xmlns:a16="http://schemas.microsoft.com/office/drawing/2014/main" id="{EA007F85-F9BD-4AE1-BCBE-54BA89092967}"/>
                </a:ext>
              </a:extLst>
            </p:cNvPr>
            <p:cNvCxnSpPr>
              <a:stCxn id="16" idx="7"/>
              <a:endCxn id="1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7">
              <a:extLst>
                <a:ext uri="{FF2B5EF4-FFF2-40B4-BE49-F238E27FC236}">
                  <a16:creationId xmlns:a16="http://schemas.microsoft.com/office/drawing/2014/main" id="{9A7BF30A-5294-4F2F-A9DC-DEA2AA8B48E2}"/>
                </a:ext>
              </a:extLst>
            </p:cNvPr>
            <p:cNvCxnSpPr>
              <a:stCxn id="19" idx="0"/>
              <a:endCxn id="1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0">
              <a:extLst>
                <a:ext uri="{FF2B5EF4-FFF2-40B4-BE49-F238E27FC236}">
                  <a16:creationId xmlns:a16="http://schemas.microsoft.com/office/drawing/2014/main" id="{59571835-255D-4C42-8B58-DDC8E264AD7A}"/>
                </a:ext>
              </a:extLst>
            </p:cNvPr>
            <p:cNvCxnSpPr>
              <a:stCxn id="18" idx="2"/>
              <a:endCxn id="19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4">
              <a:extLst>
                <a:ext uri="{FF2B5EF4-FFF2-40B4-BE49-F238E27FC236}">
                  <a16:creationId xmlns:a16="http://schemas.microsoft.com/office/drawing/2014/main" id="{4F0B4FF3-77BC-4A89-A2C3-5B127A7042B4}"/>
                </a:ext>
              </a:extLst>
            </p:cNvPr>
            <p:cNvCxnSpPr>
              <a:stCxn id="19" idx="4"/>
              <a:endCxn id="15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7">
              <a:extLst>
                <a:ext uri="{FF2B5EF4-FFF2-40B4-BE49-F238E27FC236}">
                  <a16:creationId xmlns:a16="http://schemas.microsoft.com/office/drawing/2014/main" id="{326A8A7A-D7ED-4DDB-AFBF-B7FAB596AB3D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0">
              <a:extLst>
                <a:ext uri="{FF2B5EF4-FFF2-40B4-BE49-F238E27FC236}">
                  <a16:creationId xmlns:a16="http://schemas.microsoft.com/office/drawing/2014/main" id="{088EFC89-ED03-4378-B24D-842FA685B6CC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3">
              <a:extLst>
                <a:ext uri="{FF2B5EF4-FFF2-40B4-BE49-F238E27FC236}">
                  <a16:creationId xmlns:a16="http://schemas.microsoft.com/office/drawing/2014/main" id="{F3064067-E401-418C-902F-7271CA76DD6B}"/>
                </a:ext>
              </a:extLst>
            </p:cNvPr>
            <p:cNvCxnSpPr>
              <a:stCxn id="16" idx="4"/>
              <a:endCxn id="14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973206F-8D9C-4458-BCB3-C44A12C0C2D6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7" name="直线连接符 70">
              <a:extLst>
                <a:ext uri="{FF2B5EF4-FFF2-40B4-BE49-F238E27FC236}">
                  <a16:creationId xmlns:a16="http://schemas.microsoft.com/office/drawing/2014/main" id="{81C00F43-F2A2-47BC-9313-8F491D74A94A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>
              <a:extLst>
                <a:ext uri="{FF2B5EF4-FFF2-40B4-BE49-F238E27FC236}">
                  <a16:creationId xmlns:a16="http://schemas.microsoft.com/office/drawing/2014/main" id="{4D3A8A8E-FAC3-4A80-B2D6-777AC1CD5E51}"/>
                </a:ext>
              </a:extLst>
            </p:cNvPr>
            <p:cNvCxnSpPr>
              <a:stCxn id="21" idx="7"/>
              <a:endCxn id="19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>
              <a:extLst>
                <a:ext uri="{FF2B5EF4-FFF2-40B4-BE49-F238E27FC236}">
                  <a16:creationId xmlns:a16="http://schemas.microsoft.com/office/drawing/2014/main" id="{258A5D2D-0187-4ACF-A8AE-C8423BB26974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4">
              <a:extLst>
                <a:ext uri="{FF2B5EF4-FFF2-40B4-BE49-F238E27FC236}">
                  <a16:creationId xmlns:a16="http://schemas.microsoft.com/office/drawing/2014/main" id="{051BA880-3231-4CAE-AE3E-D34A5E0CA9E0}"/>
                </a:ext>
              </a:extLst>
            </p:cNvPr>
            <p:cNvCxnSpPr>
              <a:stCxn id="14" idx="0"/>
              <a:endCxn id="21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1">
              <a:extLst>
                <a:ext uri="{FF2B5EF4-FFF2-40B4-BE49-F238E27FC236}">
                  <a16:creationId xmlns:a16="http://schemas.microsoft.com/office/drawing/2014/main" id="{FD5669E5-9ABE-48EB-B0C5-561EB297A3F5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401C295-32F9-4820-B488-9AD109FF1288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ED0F0CB-E039-4C3C-BD6E-4B4273F79B7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72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702819-96EA-4328-A6FE-93AC97967834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4554B74B-A33C-4EAB-BC33-253BC5ABE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850352-56A1-443C-8E25-08BE8A70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CBA4F4-EBB3-48AB-9A25-CE01CC4B3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72BE71-4645-445F-B5A5-EC7943396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4902A09A-B7C5-4AB4-ACB7-B98328EC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6.4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456C69A-04EC-4A4F-9CC6-CE5363BB4EE5}"/>
              </a:ext>
            </a:extLst>
          </p:cNvPr>
          <p:cNvSpPr txBox="1"/>
          <p:nvPr/>
        </p:nvSpPr>
        <p:spPr>
          <a:xfrm>
            <a:off x="5266250" y="932963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声 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6E2F3B-E4F1-4C3F-B70F-1920257FEEE7}"/>
              </a:ext>
            </a:extLst>
          </p:cNvPr>
          <p:cNvSpPr txBox="1"/>
          <p:nvPr/>
        </p:nvSpPr>
        <p:spPr>
          <a:xfrm>
            <a:off x="1612190" y="2552888"/>
            <a:ext cx="789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如果定义的函数位于调用函数之后，需要在主调函数中对别调用的函数作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。使得在调用函数的时候，编译系统能够正确的识别函数。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A0448-57C3-4C1C-A820-1B90C55405D6}"/>
              </a:ext>
            </a:extLst>
          </p:cNvPr>
          <p:cNvSpPr txBox="1"/>
          <p:nvPr/>
        </p:nvSpPr>
        <p:spPr>
          <a:xfrm>
            <a:off x="2437226" y="3927697"/>
            <a:ext cx="666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函数类型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….,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FAD4FE-4C50-4616-809E-1CEF3E05E670}"/>
              </a:ext>
            </a:extLst>
          </p:cNvPr>
          <p:cNvSpPr txBox="1"/>
          <p:nvPr/>
        </p:nvSpPr>
        <p:spPr>
          <a:xfrm>
            <a:off x="2437226" y="4531093"/>
            <a:ext cx="462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函数类型 函数名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, ….,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19632C1F-F3ED-4722-B03A-A530C4D1D388}"/>
              </a:ext>
            </a:extLst>
          </p:cNvPr>
          <p:cNvSpPr/>
          <p:nvPr/>
        </p:nvSpPr>
        <p:spPr>
          <a:xfrm>
            <a:off x="2347844" y="4025608"/>
            <a:ext cx="110213" cy="669170"/>
          </a:xfrm>
          <a:prstGeom prst="leftBrace">
            <a:avLst>
              <a:gd name="adj1" fmla="val 11434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EF7B1E-5413-4A57-AE4C-235FF1CC18D8}"/>
              </a:ext>
            </a:extLst>
          </p:cNvPr>
          <p:cNvSpPr txBox="1"/>
          <p:nvPr/>
        </p:nvSpPr>
        <p:spPr>
          <a:xfrm>
            <a:off x="1622233" y="4171558"/>
            <a:ext cx="78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种声明形式</a:t>
            </a:r>
          </a:p>
        </p:txBody>
      </p:sp>
      <p:grpSp>
        <p:nvGrpSpPr>
          <p:cNvPr id="17" name="组 118">
            <a:extLst>
              <a:ext uri="{FF2B5EF4-FFF2-40B4-BE49-F238E27FC236}">
                <a16:creationId xmlns:a16="http://schemas.microsoft.com/office/drawing/2014/main" id="{0745E37F-54C7-4EB4-8F78-45AEF8F8A3E6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8AF3653-54A4-4AFC-9442-A4DBC1432928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2D516C0-B125-4EE0-9E98-C813C4B11A9B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C81DCF6-27C3-4898-B930-817183DCCC6F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7ABA817-F2D2-4E54-961B-04AA6FDA1901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18CD440-D92F-4C6E-8451-A6AB36447D9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AE9155-E4D2-411F-AAEB-6FE3104C68F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2C250C1-E954-4654-8E59-AF90778AF4B3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C76776-1398-4AB7-94FA-C11B7EA8983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B238DF0-84D3-4E42-AC0B-26DD823B030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D86B590-E522-4186-BD04-44AD8EA901AD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06A00E7-BBBF-4935-B3A4-55AF989886F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B3659A8-8C3E-4892-A950-79E403F9EBA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0" name="直线连接符 16">
              <a:extLst>
                <a:ext uri="{FF2B5EF4-FFF2-40B4-BE49-F238E27FC236}">
                  <a16:creationId xmlns:a16="http://schemas.microsoft.com/office/drawing/2014/main" id="{89E1845C-4B26-407C-8300-31D9B49F0AE2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17">
              <a:extLst>
                <a:ext uri="{FF2B5EF4-FFF2-40B4-BE49-F238E27FC236}">
                  <a16:creationId xmlns:a16="http://schemas.microsoft.com/office/drawing/2014/main" id="{AB283FDD-5451-4EEA-B7A3-7642C9FC3564}"/>
                </a:ext>
              </a:extLst>
            </p:cNvPr>
            <p:cNvCxnSpPr>
              <a:stCxn id="20" idx="7"/>
              <a:endCxn id="2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1">
              <a:extLst>
                <a:ext uri="{FF2B5EF4-FFF2-40B4-BE49-F238E27FC236}">
                  <a16:creationId xmlns:a16="http://schemas.microsoft.com/office/drawing/2014/main" id="{AF201C54-27F4-4A7B-9192-DE9C95982343}"/>
                </a:ext>
              </a:extLst>
            </p:cNvPr>
            <p:cNvCxnSpPr>
              <a:stCxn id="25" idx="7"/>
              <a:endCxn id="2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28">
              <a:extLst>
                <a:ext uri="{FF2B5EF4-FFF2-40B4-BE49-F238E27FC236}">
                  <a16:creationId xmlns:a16="http://schemas.microsoft.com/office/drawing/2014/main" id="{D34FACF8-1795-47F2-9D13-B931BB8475FE}"/>
                </a:ext>
              </a:extLst>
            </p:cNvPr>
            <p:cNvCxnSpPr>
              <a:stCxn id="19" idx="7"/>
              <a:endCxn id="2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43">
              <a:extLst>
                <a:ext uri="{FF2B5EF4-FFF2-40B4-BE49-F238E27FC236}">
                  <a16:creationId xmlns:a16="http://schemas.microsoft.com/office/drawing/2014/main" id="{1AEDCBD8-0EF1-49C0-A93B-318E392C8BB2}"/>
                </a:ext>
              </a:extLst>
            </p:cNvPr>
            <p:cNvCxnSpPr>
              <a:stCxn id="21" idx="7"/>
              <a:endCxn id="1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47">
              <a:extLst>
                <a:ext uri="{FF2B5EF4-FFF2-40B4-BE49-F238E27FC236}">
                  <a16:creationId xmlns:a16="http://schemas.microsoft.com/office/drawing/2014/main" id="{94B561D3-7E72-43BF-A3D3-694EAD240EFD}"/>
                </a:ext>
              </a:extLst>
            </p:cNvPr>
            <p:cNvCxnSpPr>
              <a:stCxn id="24" idx="0"/>
              <a:endCxn id="1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0">
              <a:extLst>
                <a:ext uri="{FF2B5EF4-FFF2-40B4-BE49-F238E27FC236}">
                  <a16:creationId xmlns:a16="http://schemas.microsoft.com/office/drawing/2014/main" id="{8ACB791B-E709-470C-8E87-AD48D1B99491}"/>
                </a:ext>
              </a:extLst>
            </p:cNvPr>
            <p:cNvCxnSpPr>
              <a:stCxn id="23" idx="2"/>
              <a:endCxn id="2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4">
              <a:extLst>
                <a:ext uri="{FF2B5EF4-FFF2-40B4-BE49-F238E27FC236}">
                  <a16:creationId xmlns:a16="http://schemas.microsoft.com/office/drawing/2014/main" id="{0D49E43C-A3B7-472C-9632-D9BEDA205D43}"/>
                </a:ext>
              </a:extLst>
            </p:cNvPr>
            <p:cNvCxnSpPr>
              <a:stCxn id="24" idx="4"/>
              <a:endCxn id="2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7">
              <a:extLst>
                <a:ext uri="{FF2B5EF4-FFF2-40B4-BE49-F238E27FC236}">
                  <a16:creationId xmlns:a16="http://schemas.microsoft.com/office/drawing/2014/main" id="{C894A1D3-4EB1-4524-841F-316208ADA850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CCB4440C-B86B-45BA-A94C-3F0D5E7B78DC}"/>
                </a:ext>
              </a:extLst>
            </p:cNvPr>
            <p:cNvCxnSpPr>
              <a:stCxn id="21" idx="7"/>
              <a:endCxn id="2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3">
              <a:extLst>
                <a:ext uri="{FF2B5EF4-FFF2-40B4-BE49-F238E27FC236}">
                  <a16:creationId xmlns:a16="http://schemas.microsoft.com/office/drawing/2014/main" id="{BF895549-6FC0-4E0F-B7BA-AD4D725D1256}"/>
                </a:ext>
              </a:extLst>
            </p:cNvPr>
            <p:cNvCxnSpPr>
              <a:stCxn id="21" idx="4"/>
              <a:endCxn id="1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0927F5-492A-4311-A437-6820728A89E7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2" name="直线连接符 70">
              <a:extLst>
                <a:ext uri="{FF2B5EF4-FFF2-40B4-BE49-F238E27FC236}">
                  <a16:creationId xmlns:a16="http://schemas.microsoft.com/office/drawing/2014/main" id="{6AA8A4EE-9B36-4948-8E25-96ECE8C1435F}"/>
                </a:ext>
              </a:extLst>
            </p:cNvPr>
            <p:cNvCxnSpPr>
              <a:stCxn id="21" idx="5"/>
              <a:endCxn id="2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5">
              <a:extLst>
                <a:ext uri="{FF2B5EF4-FFF2-40B4-BE49-F238E27FC236}">
                  <a16:creationId xmlns:a16="http://schemas.microsoft.com/office/drawing/2014/main" id="{9CDA8F2F-A2A8-46D5-B6A4-FA0962B78FE0}"/>
                </a:ext>
              </a:extLst>
            </p:cNvPr>
            <p:cNvCxnSpPr>
              <a:stCxn id="26" idx="7"/>
              <a:endCxn id="2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78">
              <a:extLst>
                <a:ext uri="{FF2B5EF4-FFF2-40B4-BE49-F238E27FC236}">
                  <a16:creationId xmlns:a16="http://schemas.microsoft.com/office/drawing/2014/main" id="{80BE7260-3B46-4DFC-8625-066E16BCA0C8}"/>
                </a:ext>
              </a:extLst>
            </p:cNvPr>
            <p:cNvCxnSpPr>
              <a:stCxn id="26" idx="6"/>
              <a:endCxn id="2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84">
              <a:extLst>
                <a:ext uri="{FF2B5EF4-FFF2-40B4-BE49-F238E27FC236}">
                  <a16:creationId xmlns:a16="http://schemas.microsoft.com/office/drawing/2014/main" id="{A4A45CF1-A373-492E-9228-D64B183E401D}"/>
                </a:ext>
              </a:extLst>
            </p:cNvPr>
            <p:cNvCxnSpPr>
              <a:stCxn id="19" idx="0"/>
              <a:endCxn id="2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>
              <a:extLst>
                <a:ext uri="{FF2B5EF4-FFF2-40B4-BE49-F238E27FC236}">
                  <a16:creationId xmlns:a16="http://schemas.microsoft.com/office/drawing/2014/main" id="{CB78BA13-CFAB-41CA-944F-68BD3A03DDBE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CAF6218-3EC1-4309-88D8-171113E300ED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3EFC463-9A36-4A07-ABF4-E061F97DCB4E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67152A3-948B-461A-B6DA-92D848FF2BE4}"/>
              </a:ext>
            </a:extLst>
          </p:cNvPr>
          <p:cNvSpPr txBox="1"/>
          <p:nvPr/>
        </p:nvSpPr>
        <p:spPr>
          <a:xfrm>
            <a:off x="1675586" y="5134489"/>
            <a:ext cx="766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最简单的做法：将函数定义的首行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赋值过来，再加上一个分号，就成了函数的声明。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7D4D20A-E846-400A-82F0-BF964023E00E}"/>
              </a:ext>
            </a:extLst>
          </p:cNvPr>
          <p:cNvSpPr txBox="1"/>
          <p:nvPr/>
        </p:nvSpPr>
        <p:spPr>
          <a:xfrm>
            <a:off x="1581594" y="5842709"/>
            <a:ext cx="889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也可以在文件的最开头对所有调用的函数进行声明，则在各个函数中，不必对所调用的函数再作声明。外部声明在整个文件范围内都是有效的。</a:t>
            </a:r>
          </a:p>
        </p:txBody>
      </p:sp>
      <p:grpSp>
        <p:nvGrpSpPr>
          <p:cNvPr id="71" name="Group 109">
            <a:extLst>
              <a:ext uri="{FF2B5EF4-FFF2-40B4-BE49-F238E27FC236}">
                <a16:creationId xmlns:a16="http://schemas.microsoft.com/office/drawing/2014/main" id="{8FDE5356-B025-4795-A180-B0E7AAC20A5E}"/>
              </a:ext>
            </a:extLst>
          </p:cNvPr>
          <p:cNvGrpSpPr/>
          <p:nvPr/>
        </p:nvGrpSpPr>
        <p:grpSpPr>
          <a:xfrm>
            <a:off x="1177803" y="5673233"/>
            <a:ext cx="389563" cy="613962"/>
            <a:chOff x="4181539" y="2433340"/>
            <a:chExt cx="1391507" cy="2160552"/>
          </a:xfrm>
        </p:grpSpPr>
        <p:grpSp>
          <p:nvGrpSpPr>
            <p:cNvPr id="72" name="Group 17">
              <a:extLst>
                <a:ext uri="{FF2B5EF4-FFF2-40B4-BE49-F238E27FC236}">
                  <a16:creationId xmlns:a16="http://schemas.microsoft.com/office/drawing/2014/main" id="{0E67F0A9-86D8-4F65-B249-8D942866ACFE}"/>
                </a:ext>
              </a:extLst>
            </p:cNvPr>
            <p:cNvGrpSpPr/>
            <p:nvPr/>
          </p:nvGrpSpPr>
          <p:grpSpPr>
            <a:xfrm>
              <a:off x="4181539" y="2433340"/>
              <a:ext cx="1391507" cy="1632629"/>
              <a:chOff x="1377093" y="1853538"/>
              <a:chExt cx="1320397" cy="1549198"/>
            </a:xfrm>
            <a:solidFill>
              <a:schemeClr val="accent2"/>
            </a:solidFill>
          </p:grpSpPr>
          <p:sp>
            <p:nvSpPr>
              <p:cNvPr id="80" name="Freeform: Shape 18">
                <a:extLst>
                  <a:ext uri="{FF2B5EF4-FFF2-40B4-BE49-F238E27FC236}">
                    <a16:creationId xmlns:a16="http://schemas.microsoft.com/office/drawing/2014/main" id="{E9E4CA48-870D-4C75-AE5F-145F8DE45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1" name="Freeform: Shape 19">
                <a:extLst>
                  <a:ext uri="{FF2B5EF4-FFF2-40B4-BE49-F238E27FC236}">
                    <a16:creationId xmlns:a16="http://schemas.microsoft.com/office/drawing/2014/main" id="{9838C0FA-A8AD-4663-93F0-3EB6727AC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2" name="Freeform: Shape 20">
                <a:extLst>
                  <a:ext uri="{FF2B5EF4-FFF2-40B4-BE49-F238E27FC236}">
                    <a16:creationId xmlns:a16="http://schemas.microsoft.com/office/drawing/2014/main" id="{BF03A326-E1DA-41B9-983C-03F6DA03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3" name="Freeform: Shape 21">
                <a:extLst>
                  <a:ext uri="{FF2B5EF4-FFF2-40B4-BE49-F238E27FC236}">
                    <a16:creationId xmlns:a16="http://schemas.microsoft.com/office/drawing/2014/main" id="{5A5DBD20-EFD6-4C6A-9590-6B923B8C2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4" name="Freeform: Shape 22">
                <a:extLst>
                  <a:ext uri="{FF2B5EF4-FFF2-40B4-BE49-F238E27FC236}">
                    <a16:creationId xmlns:a16="http://schemas.microsoft.com/office/drawing/2014/main" id="{E065ED15-9ADA-4B5D-8CCA-38A2FF9FE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73" name="Group 23">
              <a:extLst>
                <a:ext uri="{FF2B5EF4-FFF2-40B4-BE49-F238E27FC236}">
                  <a16:creationId xmlns:a16="http://schemas.microsoft.com/office/drawing/2014/main" id="{94DC949B-3710-4789-BEBE-9E7CA64484CD}"/>
                </a:ext>
              </a:extLst>
            </p:cNvPr>
            <p:cNvGrpSpPr/>
            <p:nvPr/>
          </p:nvGrpSpPr>
          <p:grpSpPr>
            <a:xfrm>
              <a:off x="4640949" y="3993208"/>
              <a:ext cx="473750" cy="600684"/>
              <a:chOff x="1813026" y="3333693"/>
              <a:chExt cx="449540" cy="569988"/>
            </a:xfrm>
          </p:grpSpPr>
          <p:sp>
            <p:nvSpPr>
              <p:cNvPr id="75" name="Freeform: Shape 24">
                <a:extLst>
                  <a:ext uri="{FF2B5EF4-FFF2-40B4-BE49-F238E27FC236}">
                    <a16:creationId xmlns:a16="http://schemas.microsoft.com/office/drawing/2014/main" id="{77B2EF76-7180-4598-A5AB-2F5B317CA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6" name="Freeform: Shape 25">
                <a:extLst>
                  <a:ext uri="{FF2B5EF4-FFF2-40B4-BE49-F238E27FC236}">
                    <a16:creationId xmlns:a16="http://schemas.microsoft.com/office/drawing/2014/main" id="{69456F1E-2D96-4903-B664-75B8BCD59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7" name="Freeform: Shape 26">
                <a:extLst>
                  <a:ext uri="{FF2B5EF4-FFF2-40B4-BE49-F238E27FC236}">
                    <a16:creationId xmlns:a16="http://schemas.microsoft.com/office/drawing/2014/main" id="{19731D39-B5B7-42AB-8F25-5E24384C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8" name="Oval 27">
                <a:extLst>
                  <a:ext uri="{FF2B5EF4-FFF2-40B4-BE49-F238E27FC236}">
                    <a16:creationId xmlns:a16="http://schemas.microsoft.com/office/drawing/2014/main" id="{2617CC7F-9F21-49C9-8988-605F313FD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9" name="Freeform: Shape 28">
                <a:extLst>
                  <a:ext uri="{FF2B5EF4-FFF2-40B4-BE49-F238E27FC236}">
                    <a16:creationId xmlns:a16="http://schemas.microsoft.com/office/drawing/2014/main" id="{5EB6B9E3-76C9-486C-BCB7-A49C8B4DD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74" name="Freeform: Shape 60">
              <a:extLst>
                <a:ext uri="{FF2B5EF4-FFF2-40B4-BE49-F238E27FC236}">
                  <a16:creationId xmlns:a16="http://schemas.microsoft.com/office/drawing/2014/main" id="{E3146777-A5DE-4B0F-A4ED-D5835CF6833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8449" y="2886358"/>
              <a:ext cx="451545" cy="514502"/>
            </a:xfrm>
            <a:custGeom>
              <a:avLst/>
              <a:gdLst>
                <a:gd name="T0" fmla="*/ 238 w 831"/>
                <a:gd name="T1" fmla="*/ 943 h 949"/>
                <a:gd name="T2" fmla="*/ 256 w 831"/>
                <a:gd name="T3" fmla="*/ 947 h 949"/>
                <a:gd name="T4" fmla="*/ 784 w 831"/>
                <a:gd name="T5" fmla="*/ 949 h 949"/>
                <a:gd name="T6" fmla="*/ 802 w 831"/>
                <a:gd name="T7" fmla="*/ 944 h 949"/>
                <a:gd name="T8" fmla="*/ 816 w 831"/>
                <a:gd name="T9" fmla="*/ 933 h 949"/>
                <a:gd name="T10" fmla="*/ 822 w 831"/>
                <a:gd name="T11" fmla="*/ 922 h 949"/>
                <a:gd name="T12" fmla="*/ 831 w 831"/>
                <a:gd name="T13" fmla="*/ 876 h 949"/>
                <a:gd name="T14" fmla="*/ 822 w 831"/>
                <a:gd name="T15" fmla="*/ 830 h 949"/>
                <a:gd name="T16" fmla="*/ 809 w 831"/>
                <a:gd name="T17" fmla="*/ 804 h 949"/>
                <a:gd name="T18" fmla="*/ 821 w 831"/>
                <a:gd name="T19" fmla="*/ 778 h 949"/>
                <a:gd name="T20" fmla="*/ 829 w 831"/>
                <a:gd name="T21" fmla="*/ 731 h 949"/>
                <a:gd name="T22" fmla="*/ 821 w 831"/>
                <a:gd name="T23" fmla="*/ 683 h 949"/>
                <a:gd name="T24" fmla="*/ 809 w 831"/>
                <a:gd name="T25" fmla="*/ 659 h 949"/>
                <a:gd name="T26" fmla="*/ 817 w 831"/>
                <a:gd name="T27" fmla="*/ 642 h 949"/>
                <a:gd name="T28" fmla="*/ 828 w 831"/>
                <a:gd name="T29" fmla="*/ 606 h 949"/>
                <a:gd name="T30" fmla="*/ 825 w 831"/>
                <a:gd name="T31" fmla="*/ 548 h 949"/>
                <a:gd name="T32" fmla="*/ 814 w 831"/>
                <a:gd name="T33" fmla="*/ 521 h 949"/>
                <a:gd name="T34" fmla="*/ 816 w 831"/>
                <a:gd name="T35" fmla="*/ 501 h 949"/>
                <a:gd name="T36" fmla="*/ 828 w 831"/>
                <a:gd name="T37" fmla="*/ 457 h 949"/>
                <a:gd name="T38" fmla="*/ 826 w 831"/>
                <a:gd name="T39" fmla="*/ 411 h 949"/>
                <a:gd name="T40" fmla="*/ 820 w 831"/>
                <a:gd name="T41" fmla="*/ 391 h 949"/>
                <a:gd name="T42" fmla="*/ 808 w 831"/>
                <a:gd name="T43" fmla="*/ 376 h 949"/>
                <a:gd name="T44" fmla="*/ 790 w 831"/>
                <a:gd name="T45" fmla="*/ 369 h 949"/>
                <a:gd name="T46" fmla="*/ 445 w 831"/>
                <a:gd name="T47" fmla="*/ 302 h 949"/>
                <a:gd name="T48" fmla="*/ 445 w 831"/>
                <a:gd name="T49" fmla="*/ 150 h 949"/>
                <a:gd name="T50" fmla="*/ 441 w 831"/>
                <a:gd name="T51" fmla="*/ 112 h 949"/>
                <a:gd name="T52" fmla="*/ 425 w 831"/>
                <a:gd name="T53" fmla="*/ 72 h 949"/>
                <a:gd name="T54" fmla="*/ 391 w 831"/>
                <a:gd name="T55" fmla="*/ 32 h 949"/>
                <a:gd name="T56" fmla="*/ 351 w 831"/>
                <a:gd name="T57" fmla="*/ 11 h 949"/>
                <a:gd name="T58" fmla="*/ 307 w 831"/>
                <a:gd name="T59" fmla="*/ 0 h 949"/>
                <a:gd name="T60" fmla="*/ 287 w 831"/>
                <a:gd name="T61" fmla="*/ 0 h 949"/>
                <a:gd name="T62" fmla="*/ 272 w 831"/>
                <a:gd name="T63" fmla="*/ 10 h 949"/>
                <a:gd name="T64" fmla="*/ 263 w 831"/>
                <a:gd name="T65" fmla="*/ 25 h 949"/>
                <a:gd name="T66" fmla="*/ 262 w 831"/>
                <a:gd name="T67" fmla="*/ 214 h 949"/>
                <a:gd name="T68" fmla="*/ 258 w 831"/>
                <a:gd name="T69" fmla="*/ 244 h 949"/>
                <a:gd name="T70" fmla="*/ 245 w 831"/>
                <a:gd name="T71" fmla="*/ 271 h 949"/>
                <a:gd name="T72" fmla="*/ 125 w 831"/>
                <a:gd name="T73" fmla="*/ 393 h 949"/>
                <a:gd name="T74" fmla="*/ 115 w 831"/>
                <a:gd name="T75" fmla="*/ 405 h 949"/>
                <a:gd name="T76" fmla="*/ 105 w 831"/>
                <a:gd name="T77" fmla="*/ 428 h 949"/>
                <a:gd name="T78" fmla="*/ 101 w 831"/>
                <a:gd name="T79" fmla="*/ 454 h 949"/>
                <a:gd name="T80" fmla="*/ 24 w 831"/>
                <a:gd name="T81" fmla="*/ 456 h 949"/>
                <a:gd name="T82" fmla="*/ 11 w 831"/>
                <a:gd name="T83" fmla="*/ 461 h 949"/>
                <a:gd name="T84" fmla="*/ 1 w 831"/>
                <a:gd name="T85" fmla="*/ 472 h 949"/>
                <a:gd name="T86" fmla="*/ 0 w 831"/>
                <a:gd name="T87" fmla="*/ 857 h 949"/>
                <a:gd name="T88" fmla="*/ 1 w 831"/>
                <a:gd name="T89" fmla="*/ 867 h 949"/>
                <a:gd name="T90" fmla="*/ 11 w 831"/>
                <a:gd name="T91" fmla="*/ 879 h 949"/>
                <a:gd name="T92" fmla="*/ 24 w 831"/>
                <a:gd name="T93" fmla="*/ 882 h 949"/>
                <a:gd name="T94" fmla="*/ 115 w 831"/>
                <a:gd name="T95" fmla="*/ 882 h 949"/>
                <a:gd name="T96" fmla="*/ 134 w 831"/>
                <a:gd name="T97" fmla="*/ 88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1" h="949">
                  <a:moveTo>
                    <a:pt x="134" y="888"/>
                  </a:moveTo>
                  <a:lnTo>
                    <a:pt x="238" y="943"/>
                  </a:lnTo>
                  <a:lnTo>
                    <a:pt x="238" y="943"/>
                  </a:lnTo>
                  <a:lnTo>
                    <a:pt x="244" y="945"/>
                  </a:lnTo>
                  <a:lnTo>
                    <a:pt x="250" y="946"/>
                  </a:lnTo>
                  <a:lnTo>
                    <a:pt x="256" y="947"/>
                  </a:lnTo>
                  <a:lnTo>
                    <a:pt x="263" y="949"/>
                  </a:lnTo>
                  <a:lnTo>
                    <a:pt x="784" y="949"/>
                  </a:lnTo>
                  <a:lnTo>
                    <a:pt x="784" y="949"/>
                  </a:lnTo>
                  <a:lnTo>
                    <a:pt x="791" y="947"/>
                  </a:lnTo>
                  <a:lnTo>
                    <a:pt x="797" y="946"/>
                  </a:lnTo>
                  <a:lnTo>
                    <a:pt x="802" y="944"/>
                  </a:lnTo>
                  <a:lnTo>
                    <a:pt x="808" y="941"/>
                  </a:lnTo>
                  <a:lnTo>
                    <a:pt x="812" y="938"/>
                  </a:lnTo>
                  <a:lnTo>
                    <a:pt x="816" y="933"/>
                  </a:lnTo>
                  <a:lnTo>
                    <a:pt x="820" y="928"/>
                  </a:lnTo>
                  <a:lnTo>
                    <a:pt x="822" y="922"/>
                  </a:lnTo>
                  <a:lnTo>
                    <a:pt x="822" y="922"/>
                  </a:lnTo>
                  <a:lnTo>
                    <a:pt x="827" y="908"/>
                  </a:lnTo>
                  <a:lnTo>
                    <a:pt x="829" y="892"/>
                  </a:lnTo>
                  <a:lnTo>
                    <a:pt x="831" y="876"/>
                  </a:lnTo>
                  <a:lnTo>
                    <a:pt x="829" y="860"/>
                  </a:lnTo>
                  <a:lnTo>
                    <a:pt x="827" y="845"/>
                  </a:lnTo>
                  <a:lnTo>
                    <a:pt x="822" y="830"/>
                  </a:lnTo>
                  <a:lnTo>
                    <a:pt x="816" y="817"/>
                  </a:lnTo>
                  <a:lnTo>
                    <a:pt x="809" y="804"/>
                  </a:lnTo>
                  <a:lnTo>
                    <a:pt x="809" y="804"/>
                  </a:lnTo>
                  <a:lnTo>
                    <a:pt x="814" y="795"/>
                  </a:lnTo>
                  <a:lnTo>
                    <a:pt x="817" y="788"/>
                  </a:lnTo>
                  <a:lnTo>
                    <a:pt x="821" y="778"/>
                  </a:lnTo>
                  <a:lnTo>
                    <a:pt x="823" y="770"/>
                  </a:lnTo>
                  <a:lnTo>
                    <a:pt x="828" y="751"/>
                  </a:lnTo>
                  <a:lnTo>
                    <a:pt x="829" y="731"/>
                  </a:lnTo>
                  <a:lnTo>
                    <a:pt x="828" y="711"/>
                  </a:lnTo>
                  <a:lnTo>
                    <a:pt x="823" y="693"/>
                  </a:lnTo>
                  <a:lnTo>
                    <a:pt x="821" y="683"/>
                  </a:lnTo>
                  <a:lnTo>
                    <a:pt x="817" y="675"/>
                  </a:lnTo>
                  <a:lnTo>
                    <a:pt x="814" y="666"/>
                  </a:lnTo>
                  <a:lnTo>
                    <a:pt x="809" y="659"/>
                  </a:lnTo>
                  <a:lnTo>
                    <a:pt x="809" y="659"/>
                  </a:lnTo>
                  <a:lnTo>
                    <a:pt x="814" y="650"/>
                  </a:lnTo>
                  <a:lnTo>
                    <a:pt x="817" y="642"/>
                  </a:lnTo>
                  <a:lnTo>
                    <a:pt x="821" y="634"/>
                  </a:lnTo>
                  <a:lnTo>
                    <a:pt x="825" y="625"/>
                  </a:lnTo>
                  <a:lnTo>
                    <a:pt x="828" y="606"/>
                  </a:lnTo>
                  <a:lnTo>
                    <a:pt x="829" y="586"/>
                  </a:lnTo>
                  <a:lnTo>
                    <a:pt x="828" y="566"/>
                  </a:lnTo>
                  <a:lnTo>
                    <a:pt x="825" y="548"/>
                  </a:lnTo>
                  <a:lnTo>
                    <a:pt x="821" y="538"/>
                  </a:lnTo>
                  <a:lnTo>
                    <a:pt x="817" y="530"/>
                  </a:lnTo>
                  <a:lnTo>
                    <a:pt x="814" y="521"/>
                  </a:lnTo>
                  <a:lnTo>
                    <a:pt x="809" y="514"/>
                  </a:lnTo>
                  <a:lnTo>
                    <a:pt x="809" y="514"/>
                  </a:lnTo>
                  <a:lnTo>
                    <a:pt x="816" y="501"/>
                  </a:lnTo>
                  <a:lnTo>
                    <a:pt x="821" y="488"/>
                  </a:lnTo>
                  <a:lnTo>
                    <a:pt x="826" y="473"/>
                  </a:lnTo>
                  <a:lnTo>
                    <a:pt x="828" y="457"/>
                  </a:lnTo>
                  <a:lnTo>
                    <a:pt x="829" y="442"/>
                  </a:lnTo>
                  <a:lnTo>
                    <a:pt x="828" y="426"/>
                  </a:lnTo>
                  <a:lnTo>
                    <a:pt x="826" y="411"/>
                  </a:lnTo>
                  <a:lnTo>
                    <a:pt x="822" y="397"/>
                  </a:lnTo>
                  <a:lnTo>
                    <a:pt x="822" y="397"/>
                  </a:lnTo>
                  <a:lnTo>
                    <a:pt x="820" y="391"/>
                  </a:lnTo>
                  <a:lnTo>
                    <a:pt x="816" y="385"/>
                  </a:lnTo>
                  <a:lnTo>
                    <a:pt x="812" y="380"/>
                  </a:lnTo>
                  <a:lnTo>
                    <a:pt x="808" y="376"/>
                  </a:lnTo>
                  <a:lnTo>
                    <a:pt x="802" y="373"/>
                  </a:lnTo>
                  <a:lnTo>
                    <a:pt x="796" y="370"/>
                  </a:lnTo>
                  <a:lnTo>
                    <a:pt x="790" y="369"/>
                  </a:lnTo>
                  <a:lnTo>
                    <a:pt x="784" y="368"/>
                  </a:lnTo>
                  <a:lnTo>
                    <a:pt x="502" y="368"/>
                  </a:lnTo>
                  <a:lnTo>
                    <a:pt x="445" y="302"/>
                  </a:lnTo>
                  <a:lnTo>
                    <a:pt x="445" y="163"/>
                  </a:lnTo>
                  <a:lnTo>
                    <a:pt x="445" y="163"/>
                  </a:lnTo>
                  <a:lnTo>
                    <a:pt x="445" y="150"/>
                  </a:lnTo>
                  <a:lnTo>
                    <a:pt x="444" y="136"/>
                  </a:lnTo>
                  <a:lnTo>
                    <a:pt x="443" y="123"/>
                  </a:lnTo>
                  <a:lnTo>
                    <a:pt x="441" y="112"/>
                  </a:lnTo>
                  <a:lnTo>
                    <a:pt x="437" y="101"/>
                  </a:lnTo>
                  <a:lnTo>
                    <a:pt x="433" y="90"/>
                  </a:lnTo>
                  <a:lnTo>
                    <a:pt x="425" y="72"/>
                  </a:lnTo>
                  <a:lnTo>
                    <a:pt x="415" y="57"/>
                  </a:lnTo>
                  <a:lnTo>
                    <a:pt x="403" y="43"/>
                  </a:lnTo>
                  <a:lnTo>
                    <a:pt x="391" y="32"/>
                  </a:lnTo>
                  <a:lnTo>
                    <a:pt x="378" y="23"/>
                  </a:lnTo>
                  <a:lnTo>
                    <a:pt x="365" y="17"/>
                  </a:lnTo>
                  <a:lnTo>
                    <a:pt x="351" y="11"/>
                  </a:lnTo>
                  <a:lnTo>
                    <a:pt x="338" y="6"/>
                  </a:lnTo>
                  <a:lnTo>
                    <a:pt x="327" y="4"/>
                  </a:lnTo>
                  <a:lnTo>
                    <a:pt x="307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87" y="0"/>
                  </a:lnTo>
                  <a:lnTo>
                    <a:pt x="281" y="2"/>
                  </a:lnTo>
                  <a:lnTo>
                    <a:pt x="276" y="5"/>
                  </a:lnTo>
                  <a:lnTo>
                    <a:pt x="272" y="10"/>
                  </a:lnTo>
                  <a:lnTo>
                    <a:pt x="268" y="13"/>
                  </a:lnTo>
                  <a:lnTo>
                    <a:pt x="264" y="19"/>
                  </a:lnTo>
                  <a:lnTo>
                    <a:pt x="263" y="25"/>
                  </a:lnTo>
                  <a:lnTo>
                    <a:pt x="262" y="31"/>
                  </a:lnTo>
                  <a:lnTo>
                    <a:pt x="262" y="214"/>
                  </a:lnTo>
                  <a:lnTo>
                    <a:pt x="262" y="214"/>
                  </a:lnTo>
                  <a:lnTo>
                    <a:pt x="262" y="223"/>
                  </a:lnTo>
                  <a:lnTo>
                    <a:pt x="261" y="234"/>
                  </a:lnTo>
                  <a:lnTo>
                    <a:pt x="258" y="244"/>
                  </a:lnTo>
                  <a:lnTo>
                    <a:pt x="255" y="253"/>
                  </a:lnTo>
                  <a:lnTo>
                    <a:pt x="250" y="262"/>
                  </a:lnTo>
                  <a:lnTo>
                    <a:pt x="245" y="271"/>
                  </a:lnTo>
                  <a:lnTo>
                    <a:pt x="239" y="279"/>
                  </a:lnTo>
                  <a:lnTo>
                    <a:pt x="232" y="287"/>
                  </a:lnTo>
                  <a:lnTo>
                    <a:pt x="125" y="393"/>
                  </a:lnTo>
                  <a:lnTo>
                    <a:pt x="125" y="393"/>
                  </a:lnTo>
                  <a:lnTo>
                    <a:pt x="121" y="399"/>
                  </a:lnTo>
                  <a:lnTo>
                    <a:pt x="115" y="405"/>
                  </a:lnTo>
                  <a:lnTo>
                    <a:pt x="111" y="413"/>
                  </a:lnTo>
                  <a:lnTo>
                    <a:pt x="107" y="421"/>
                  </a:lnTo>
                  <a:lnTo>
                    <a:pt x="105" y="428"/>
                  </a:lnTo>
                  <a:lnTo>
                    <a:pt x="103" y="437"/>
                  </a:lnTo>
                  <a:lnTo>
                    <a:pt x="101" y="445"/>
                  </a:lnTo>
                  <a:lnTo>
                    <a:pt x="101" y="454"/>
                  </a:lnTo>
                  <a:lnTo>
                    <a:pt x="101" y="456"/>
                  </a:lnTo>
                  <a:lnTo>
                    <a:pt x="24" y="456"/>
                  </a:lnTo>
                  <a:lnTo>
                    <a:pt x="24" y="456"/>
                  </a:lnTo>
                  <a:lnTo>
                    <a:pt x="19" y="457"/>
                  </a:lnTo>
                  <a:lnTo>
                    <a:pt x="14" y="459"/>
                  </a:lnTo>
                  <a:lnTo>
                    <a:pt x="11" y="461"/>
                  </a:lnTo>
                  <a:lnTo>
                    <a:pt x="7" y="465"/>
                  </a:lnTo>
                  <a:lnTo>
                    <a:pt x="3" y="468"/>
                  </a:lnTo>
                  <a:lnTo>
                    <a:pt x="1" y="472"/>
                  </a:lnTo>
                  <a:lnTo>
                    <a:pt x="0" y="477"/>
                  </a:lnTo>
                  <a:lnTo>
                    <a:pt x="0" y="481"/>
                  </a:lnTo>
                  <a:lnTo>
                    <a:pt x="0" y="857"/>
                  </a:lnTo>
                  <a:lnTo>
                    <a:pt x="0" y="857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1"/>
                  </a:lnTo>
                  <a:lnTo>
                    <a:pt x="7" y="875"/>
                  </a:lnTo>
                  <a:lnTo>
                    <a:pt x="11" y="879"/>
                  </a:lnTo>
                  <a:lnTo>
                    <a:pt x="14" y="880"/>
                  </a:lnTo>
                  <a:lnTo>
                    <a:pt x="19" y="882"/>
                  </a:lnTo>
                  <a:lnTo>
                    <a:pt x="24" y="882"/>
                  </a:lnTo>
                  <a:lnTo>
                    <a:pt x="107" y="882"/>
                  </a:lnTo>
                  <a:lnTo>
                    <a:pt x="107" y="882"/>
                  </a:lnTo>
                  <a:lnTo>
                    <a:pt x="115" y="882"/>
                  </a:lnTo>
                  <a:lnTo>
                    <a:pt x="121" y="883"/>
                  </a:lnTo>
                  <a:lnTo>
                    <a:pt x="128" y="886"/>
                  </a:lnTo>
                  <a:lnTo>
                    <a:pt x="134" y="888"/>
                  </a:lnTo>
                  <a:lnTo>
                    <a:pt x="134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87" name="Rectangle: Rounded Corners 8">
            <a:extLst>
              <a:ext uri="{FF2B5EF4-FFF2-40B4-BE49-F238E27FC236}">
                <a16:creationId xmlns:a16="http://schemas.microsoft.com/office/drawing/2014/main" id="{98054402-3CD8-43F8-9171-B15482950681}"/>
              </a:ext>
            </a:extLst>
          </p:cNvPr>
          <p:cNvSpPr/>
          <p:nvPr/>
        </p:nvSpPr>
        <p:spPr>
          <a:xfrm>
            <a:off x="1126982" y="2049835"/>
            <a:ext cx="1751129" cy="3893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为什么要函数声明？</a:t>
            </a:r>
          </a:p>
        </p:txBody>
      </p:sp>
      <p:sp>
        <p:nvSpPr>
          <p:cNvPr id="88" name="Rectangle: Rounded Corners 8">
            <a:extLst>
              <a:ext uri="{FF2B5EF4-FFF2-40B4-BE49-F238E27FC236}">
                <a16:creationId xmlns:a16="http://schemas.microsoft.com/office/drawing/2014/main" id="{EDAD2DFD-002C-4F69-A791-CE92048DC459}"/>
              </a:ext>
            </a:extLst>
          </p:cNvPr>
          <p:cNvSpPr/>
          <p:nvPr/>
        </p:nvSpPr>
        <p:spPr>
          <a:xfrm>
            <a:off x="1126982" y="3368583"/>
            <a:ext cx="1751129" cy="3893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如何声明？</a:t>
            </a:r>
          </a:p>
        </p:txBody>
      </p:sp>
    </p:spTree>
    <p:extLst>
      <p:ext uri="{BB962C8B-B14F-4D97-AF65-F5344CB8AC3E}">
        <p14:creationId xmlns:p14="http://schemas.microsoft.com/office/powerpoint/2010/main" val="11649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C57571-00FE-4B3E-A473-913F3BFC23FC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A3773910-5861-4C6E-BBCE-F516EFDB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1B6BD4-63BB-4A63-B43C-B83076DD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A9ADBE-6692-4E2D-900D-69CD21E1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D56EE-6037-4148-83F2-F38D336B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1F0E1FF0-ECA7-497F-92EF-BCB3AD29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6.5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2E00A0B-394D-45F9-8F0F-3470F660ECBF}"/>
              </a:ext>
            </a:extLst>
          </p:cNvPr>
          <p:cNvSpPr txBox="1"/>
          <p:nvPr/>
        </p:nvSpPr>
        <p:spPr>
          <a:xfrm>
            <a:off x="5196444" y="928205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嵌 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AFCC7-7619-4774-B8EB-2B3F17638521}"/>
              </a:ext>
            </a:extLst>
          </p:cNvPr>
          <p:cNvSpPr txBox="1"/>
          <p:nvPr/>
        </p:nvSpPr>
        <p:spPr>
          <a:xfrm>
            <a:off x="1860331" y="2199290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函数内部不能再定义函数，但可以在函数内部调用另一个函数，称为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6A78B3-E85C-437C-BCCA-97EAA93025E5}"/>
              </a:ext>
            </a:extLst>
          </p:cNvPr>
          <p:cNvSpPr/>
          <p:nvPr/>
        </p:nvSpPr>
        <p:spPr>
          <a:xfrm>
            <a:off x="2181212" y="3074275"/>
            <a:ext cx="938048" cy="111935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DC0F1-BF5D-48B4-B3E9-281ADA9B6AFC}"/>
              </a:ext>
            </a:extLst>
          </p:cNvPr>
          <p:cNvSpPr/>
          <p:nvPr/>
        </p:nvSpPr>
        <p:spPr>
          <a:xfrm>
            <a:off x="7911297" y="3069020"/>
            <a:ext cx="938048" cy="111935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DEE050-7983-454C-B983-6D8401933608}"/>
              </a:ext>
            </a:extLst>
          </p:cNvPr>
          <p:cNvSpPr/>
          <p:nvPr/>
        </p:nvSpPr>
        <p:spPr>
          <a:xfrm>
            <a:off x="4911734" y="3074275"/>
            <a:ext cx="938048" cy="111935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C4D1C-33C7-4358-A1BF-8DA8F5C3D408}"/>
              </a:ext>
            </a:extLst>
          </p:cNvPr>
          <p:cNvSpPr txBox="1"/>
          <p:nvPr/>
        </p:nvSpPr>
        <p:spPr>
          <a:xfrm>
            <a:off x="2181212" y="310892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99378-C6C5-4FE5-B56B-AEEF78CF2BB2}"/>
              </a:ext>
            </a:extLst>
          </p:cNvPr>
          <p:cNvSpPr txBox="1"/>
          <p:nvPr/>
        </p:nvSpPr>
        <p:spPr>
          <a:xfrm>
            <a:off x="4880941" y="310827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max()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99A6AF-96E2-41BE-A1D1-B2EB0CE85854}"/>
              </a:ext>
            </a:extLst>
          </p:cNvPr>
          <p:cNvSpPr txBox="1"/>
          <p:nvPr/>
        </p:nvSpPr>
        <p:spPr>
          <a:xfrm>
            <a:off x="7876016" y="309121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max_2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18E918-8C34-4872-BBB3-4D625D9E5413}"/>
              </a:ext>
            </a:extLst>
          </p:cNvPr>
          <p:cNvSpPr/>
          <p:nvPr/>
        </p:nvSpPr>
        <p:spPr>
          <a:xfrm>
            <a:off x="7876016" y="3880595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return </a:t>
            </a:r>
            <a:r>
              <a:rPr lang="zh-CN" altLang="en-US" sz="1400">
                <a:solidFill>
                  <a:schemeClr val="bg1"/>
                </a:solidFill>
              </a:rPr>
              <a:t>最大值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22A686-BF31-4556-AC4B-1E73C93DDFAF}"/>
              </a:ext>
            </a:extLst>
          </p:cNvPr>
          <p:cNvSpPr/>
          <p:nvPr/>
        </p:nvSpPr>
        <p:spPr>
          <a:xfrm>
            <a:off x="4855967" y="3880594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return m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6EA0E4-E608-4CD5-9474-BD3557A72A74}"/>
              </a:ext>
            </a:extLst>
          </p:cNvPr>
          <p:cNvSpPr txBox="1"/>
          <p:nvPr/>
        </p:nvSpPr>
        <p:spPr>
          <a:xfrm>
            <a:off x="2198830" y="33581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4F5BF2-E7F6-4760-A5EC-F581C960436E}"/>
              </a:ext>
            </a:extLst>
          </p:cNvPr>
          <p:cNvSpPr txBox="1"/>
          <p:nvPr/>
        </p:nvSpPr>
        <p:spPr>
          <a:xfrm>
            <a:off x="4876733" y="3236716"/>
            <a:ext cx="1088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max_2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F3B5B9-763C-4EEC-A989-745D5F1703D5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 flipV="1">
            <a:off x="3101641" y="3262166"/>
            <a:ext cx="1779300" cy="4652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2D786C-11DA-4DAC-B054-A96FBAB127A3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5965493" y="3245104"/>
            <a:ext cx="1910523" cy="3609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5F8993-9982-458B-9DB3-149137B5E63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 flipV="1">
            <a:off x="5965493" y="3606048"/>
            <a:ext cx="1910523" cy="428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2B6174-411F-4F33-81D5-DFB0CE608E4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101641" y="3727462"/>
            <a:ext cx="1817008" cy="307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310BFAE-F69C-4E2D-BCFD-8B10490E6DB1}"/>
              </a:ext>
            </a:extLst>
          </p:cNvPr>
          <p:cNvSpPr txBox="1"/>
          <p:nvPr/>
        </p:nvSpPr>
        <p:spPr>
          <a:xfrm>
            <a:off x="3821404" y="317923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4819E7-6F31-43ED-BC10-3D314BAF772F}"/>
              </a:ext>
            </a:extLst>
          </p:cNvPr>
          <p:cNvSpPr txBox="1"/>
          <p:nvPr/>
        </p:nvSpPr>
        <p:spPr>
          <a:xfrm>
            <a:off x="6700027" y="308991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8C5271-323A-4F53-B26A-41B740442FD3}"/>
              </a:ext>
            </a:extLst>
          </p:cNvPr>
          <p:cNvSpPr txBox="1"/>
          <p:nvPr/>
        </p:nvSpPr>
        <p:spPr>
          <a:xfrm>
            <a:off x="6770588" y="38214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005312-895B-413F-BCFC-960D6BB8B114}"/>
              </a:ext>
            </a:extLst>
          </p:cNvPr>
          <p:cNvSpPr txBox="1"/>
          <p:nvPr/>
        </p:nvSpPr>
        <p:spPr>
          <a:xfrm>
            <a:off x="3866506" y="394595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18">
            <a:extLst>
              <a:ext uri="{FF2B5EF4-FFF2-40B4-BE49-F238E27FC236}">
                <a16:creationId xmlns:a16="http://schemas.microsoft.com/office/drawing/2014/main" id="{E934EA45-9450-4108-B95F-4B78B56447A2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2F98A7E-FBDF-4C97-8C9E-FB4AB48CE201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2E04728-86B9-40A2-B5D3-C251A247F89A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D6E311A-07EB-45CE-AE87-D1DD449D44C4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AD0DC91-1E5B-4529-8565-254E8EA36CF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F0143FC-8870-4FEC-B60F-1EA5DBBEE91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9133398-16CB-4EAE-863B-18BF4BB90347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A777295-305D-4AFD-97F5-910349E642E9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6B607F3-5CA1-448E-96B6-7D91A3EDC0A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18C439C-D921-4E4E-8280-1E2ED49BD92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6017C44-7D40-4C79-B475-5B19F48B2C3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0C617D-DCBC-4175-82ED-1355D34636D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408C845-2AC4-4099-B326-29244C8E1D0B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9" name="直线连接符 16">
              <a:extLst>
                <a:ext uri="{FF2B5EF4-FFF2-40B4-BE49-F238E27FC236}">
                  <a16:creationId xmlns:a16="http://schemas.microsoft.com/office/drawing/2014/main" id="{479ED780-1A0A-4AF4-AFC9-1B6F6314BDCC}"/>
                </a:ext>
              </a:extLst>
            </p:cNvPr>
            <p:cNvCxnSpPr>
              <a:stCxn id="37" idx="5"/>
              <a:endCxn id="4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17">
              <a:extLst>
                <a:ext uri="{FF2B5EF4-FFF2-40B4-BE49-F238E27FC236}">
                  <a16:creationId xmlns:a16="http://schemas.microsoft.com/office/drawing/2014/main" id="{C717C580-0E50-450D-9F67-5620E7E395F3}"/>
                </a:ext>
              </a:extLst>
            </p:cNvPr>
            <p:cNvCxnSpPr>
              <a:stCxn id="39" idx="7"/>
              <a:endCxn id="4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21">
              <a:extLst>
                <a:ext uri="{FF2B5EF4-FFF2-40B4-BE49-F238E27FC236}">
                  <a16:creationId xmlns:a16="http://schemas.microsoft.com/office/drawing/2014/main" id="{CD1EB87D-EFA5-44A3-A4C4-CBCE1E064CCE}"/>
                </a:ext>
              </a:extLst>
            </p:cNvPr>
            <p:cNvCxnSpPr>
              <a:stCxn id="44" idx="7"/>
              <a:endCxn id="4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28">
              <a:extLst>
                <a:ext uri="{FF2B5EF4-FFF2-40B4-BE49-F238E27FC236}">
                  <a16:creationId xmlns:a16="http://schemas.microsoft.com/office/drawing/2014/main" id="{448EA1F5-BA4B-4D5F-B54B-B0CB2EBC6B7E}"/>
                </a:ext>
              </a:extLst>
            </p:cNvPr>
            <p:cNvCxnSpPr>
              <a:stCxn id="38" idx="7"/>
              <a:endCxn id="3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43">
              <a:extLst>
                <a:ext uri="{FF2B5EF4-FFF2-40B4-BE49-F238E27FC236}">
                  <a16:creationId xmlns:a16="http://schemas.microsoft.com/office/drawing/2014/main" id="{C91E4E93-08C1-4300-A233-B54C51427345}"/>
                </a:ext>
              </a:extLst>
            </p:cNvPr>
            <p:cNvCxnSpPr>
              <a:stCxn id="40" idx="7"/>
              <a:endCxn id="3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7">
              <a:extLst>
                <a:ext uri="{FF2B5EF4-FFF2-40B4-BE49-F238E27FC236}">
                  <a16:creationId xmlns:a16="http://schemas.microsoft.com/office/drawing/2014/main" id="{275BD51F-A0C8-46F7-8EFA-4427211BA9C0}"/>
                </a:ext>
              </a:extLst>
            </p:cNvPr>
            <p:cNvCxnSpPr>
              <a:stCxn id="43" idx="0"/>
              <a:endCxn id="3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0">
              <a:extLst>
                <a:ext uri="{FF2B5EF4-FFF2-40B4-BE49-F238E27FC236}">
                  <a16:creationId xmlns:a16="http://schemas.microsoft.com/office/drawing/2014/main" id="{C0A6E79D-677F-42CE-868B-DF5AA92136D8}"/>
                </a:ext>
              </a:extLst>
            </p:cNvPr>
            <p:cNvCxnSpPr>
              <a:stCxn id="42" idx="2"/>
              <a:endCxn id="4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4">
              <a:extLst>
                <a:ext uri="{FF2B5EF4-FFF2-40B4-BE49-F238E27FC236}">
                  <a16:creationId xmlns:a16="http://schemas.microsoft.com/office/drawing/2014/main" id="{D1E7DD11-BBD7-48E9-AC32-37E9C71DB666}"/>
                </a:ext>
              </a:extLst>
            </p:cNvPr>
            <p:cNvCxnSpPr>
              <a:stCxn id="43" idx="4"/>
              <a:endCxn id="3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7">
              <a:extLst>
                <a:ext uri="{FF2B5EF4-FFF2-40B4-BE49-F238E27FC236}">
                  <a16:creationId xmlns:a16="http://schemas.microsoft.com/office/drawing/2014/main" id="{6A63E559-76BA-4E59-949D-D18182830FAD}"/>
                </a:ext>
              </a:extLst>
            </p:cNvPr>
            <p:cNvCxnSpPr>
              <a:stCxn id="39" idx="5"/>
              <a:endCxn id="4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60">
              <a:extLst>
                <a:ext uri="{FF2B5EF4-FFF2-40B4-BE49-F238E27FC236}">
                  <a16:creationId xmlns:a16="http://schemas.microsoft.com/office/drawing/2014/main" id="{75F2204E-9645-49DA-B1E3-15FF44F8570F}"/>
                </a:ext>
              </a:extLst>
            </p:cNvPr>
            <p:cNvCxnSpPr>
              <a:stCxn id="40" idx="7"/>
              <a:endCxn id="4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63">
              <a:extLst>
                <a:ext uri="{FF2B5EF4-FFF2-40B4-BE49-F238E27FC236}">
                  <a16:creationId xmlns:a16="http://schemas.microsoft.com/office/drawing/2014/main" id="{3C973AED-407D-4293-B97A-EFA7BD77030A}"/>
                </a:ext>
              </a:extLst>
            </p:cNvPr>
            <p:cNvCxnSpPr>
              <a:stCxn id="40" idx="4"/>
              <a:endCxn id="3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3FAA070-61D1-4370-8D22-55CA2CF485AB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1" name="直线连接符 70">
              <a:extLst>
                <a:ext uri="{FF2B5EF4-FFF2-40B4-BE49-F238E27FC236}">
                  <a16:creationId xmlns:a16="http://schemas.microsoft.com/office/drawing/2014/main" id="{7AA5FBF2-6DF0-4AC6-B9DB-202E4E3C2188}"/>
                </a:ext>
              </a:extLst>
            </p:cNvPr>
            <p:cNvCxnSpPr>
              <a:stCxn id="40" idx="5"/>
              <a:endCxn id="4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75">
              <a:extLst>
                <a:ext uri="{FF2B5EF4-FFF2-40B4-BE49-F238E27FC236}">
                  <a16:creationId xmlns:a16="http://schemas.microsoft.com/office/drawing/2014/main" id="{8AAF2C3C-4C49-4C5D-96C1-71585BF5A8E1}"/>
                </a:ext>
              </a:extLst>
            </p:cNvPr>
            <p:cNvCxnSpPr>
              <a:stCxn id="45" idx="7"/>
              <a:endCxn id="4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78">
              <a:extLst>
                <a:ext uri="{FF2B5EF4-FFF2-40B4-BE49-F238E27FC236}">
                  <a16:creationId xmlns:a16="http://schemas.microsoft.com/office/drawing/2014/main" id="{ED574BDE-181F-40AA-B5F7-962405642804}"/>
                </a:ext>
              </a:extLst>
            </p:cNvPr>
            <p:cNvCxnSpPr>
              <a:stCxn id="45" idx="6"/>
              <a:endCxn id="3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84">
              <a:extLst>
                <a:ext uri="{FF2B5EF4-FFF2-40B4-BE49-F238E27FC236}">
                  <a16:creationId xmlns:a16="http://schemas.microsoft.com/office/drawing/2014/main" id="{75F58737-8E98-4182-903F-E99754916C4A}"/>
                </a:ext>
              </a:extLst>
            </p:cNvPr>
            <p:cNvCxnSpPr>
              <a:stCxn id="38" idx="0"/>
              <a:endCxn id="4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91">
              <a:extLst>
                <a:ext uri="{FF2B5EF4-FFF2-40B4-BE49-F238E27FC236}">
                  <a16:creationId xmlns:a16="http://schemas.microsoft.com/office/drawing/2014/main" id="{FC88E2D0-70FD-4076-8871-EE0F3E5B5652}"/>
                </a:ext>
              </a:extLst>
            </p:cNvPr>
            <p:cNvCxnSpPr>
              <a:stCxn id="38" idx="6"/>
              <a:endCxn id="4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B3335CE-56C3-4E90-ABA5-7249DBFEBEF2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D80D151-C637-4403-9890-12AA172BA319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68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</TotalTime>
  <Words>2493</Words>
  <Application>Microsoft Office PowerPoint</Application>
  <PresentationFormat>宽屏</PresentationFormat>
  <Paragraphs>314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FZHei-B01S</vt:lpstr>
      <vt:lpstr>等线</vt:lpstr>
      <vt:lpstr>等线 Light</vt:lpstr>
      <vt:lpstr>宋体</vt:lpstr>
      <vt:lpstr>微软雅黑</vt:lpstr>
      <vt:lpstr>字魂35号-经典雅黑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636</cp:revision>
  <dcterms:created xsi:type="dcterms:W3CDTF">2019-08-13T12:20:19Z</dcterms:created>
  <dcterms:modified xsi:type="dcterms:W3CDTF">2019-10-15T09:05:59Z</dcterms:modified>
</cp:coreProperties>
</file>