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88" r:id="rId3"/>
    <p:sldId id="333" r:id="rId4"/>
    <p:sldId id="334" r:id="rId5"/>
    <p:sldId id="366" r:id="rId6"/>
    <p:sldId id="362" r:id="rId7"/>
    <p:sldId id="365" r:id="rId8"/>
    <p:sldId id="364" r:id="rId9"/>
    <p:sldId id="363" r:id="rId10"/>
    <p:sldId id="337" r:id="rId11"/>
    <p:sldId id="353" r:id="rId12"/>
    <p:sldId id="35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ì ting" initials="lt" lastIdx="2" clrIdx="0">
    <p:extLst>
      <p:ext uri="{19B8F6BF-5375-455C-9EA6-DF929625EA0E}">
        <p15:presenceInfo xmlns:p15="http://schemas.microsoft.com/office/powerpoint/2012/main" userId="4d6562433bde7a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8278"/>
    <a:srgbClr val="249478"/>
    <a:srgbClr val="249477"/>
    <a:srgbClr val="05CBC6"/>
    <a:srgbClr val="24AA77"/>
    <a:srgbClr val="24A0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0805" autoAdjust="0"/>
  </p:normalViewPr>
  <p:slideViewPr>
    <p:cSldViewPr snapToGrid="0">
      <p:cViewPr varScale="1">
        <p:scale>
          <a:sx n="98" d="100"/>
          <a:sy n="98" d="100"/>
        </p:scale>
        <p:origin x="3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11-05T08:40:23.141"/>
    </inkml:context>
    <inkml:brush xml:id="br0">
      <inkml:brushProperty name="width" value="0.05292" units="cm"/>
      <inkml:brushProperty name="height" value="0.05292" units="cm"/>
      <inkml:brushProperty name="color" value="#FF0000"/>
    </inkml:brush>
  </inkml:definitions>
  <inkml:trace contextRef="#ctx0" brushRef="#br0">18062 6350 0,'0'0'16,"-141"71"-16,-335 175 16,158-51-16,36-37 15,53 36 1,0 0-16,70-53 0,18 53 16,52-70-1,54-36-15,0 36 16,35-36-16,0 0 15,0 53-15,0-35 16,35-18-16,53 71 16,1-18-16,34 18 15,-17-1-15,17 37 16,-17-54-16,71 17 16,-36-17-16,-35-35 15,17-35-15,-17-36 16,-18 0-16,106 18 15,-53-35-15,71 35 16,35-53-16,35 0 16,18 0-16,-18 0 15,53-35-15,-35-36 16,-71 36-16,18 17 16,-17-52-16,-125 34 15,-52 1-15,0-36 16,-53 19-16,0-54 15,0-18 1,0-34-16,0 34 16,-53-17-16,36 17 15,-19-17-15,-16 18 16,16-1-16,19-34 16,-54 34-16,53 1 15,-70-36-15,71 71 16,-54-53-16,36 70 15,-36-52-15,18 34 16,-17 1-16,-36-35 16,0 52-16,-17-17 15,-107-35-15,19-1 16,-1 1-16,-35 34 16,53 19-16,-18-36 15,89 35-15,-36 36 16,36-35-16,17 52 15,-18 0-15,36 1 16,18-19-16,34 19 16,-17 17-16</inkml:trace>
  <inkml:trace contextRef="#ctx0" brushRef="#br0" timeOffset="1557.3145">6967 6967 0,'0'-17'31,"-35"17"-31,-53 0 15,-36 0-15,19 0 16,-54 0-16,71 0 16,-71 17-16,0 36 15,-17 0-15,17 18 16,-35 35-16,18-18 16,17 0-16,-18 35 15,19-17-15,87-18 16,18-35-1,-35 18-15,17 35 0,36-71 16,-35 36-16,-1 17 16,71-71-16,-18 54 15,1 0-15,-1 52 16,18 18-16,0-17 16,0 17-16,0 17 15,0-34 1,0-18-16,0 17 0,53 18 15,-35-88 1,-1 18-16,19 35 16,-1-53-16,-17-36 15,-1 36-15,1-18 16,17 1-16,0-1 16,18-17-16,18-1 15,17 54-15,36-54 16,87-17-16,1 71 15,17-71-15,18 0 16,35 0-16,18 0 16,-18 0-16,-17 0 15,35-53-15,-141-17 16,17 34-16,-70-52 16,-71 53-16,0-18 15,1-18-15,-36 18 16,0 18-16,0-35 15,17-19-15,-17 1 16,0 18-16,36-54 16,-36 18-16,52-52 15,-52 34-15,0 1 16,0 34-16,0-34 16,0-18-16,0 53 15,0 35-15,-17-35 16,-1 17-1,-17 0-15,-36-34 16,36 52-16,-35-18 16,17 18-16,-18-53 15,18 71-15,-17-35 16,34 52-16,-34-35 16,34 18-16,-34 17 15,17 0-15,0-17 16,0 17-16,-53-52 15,1 52-15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11-05T08:40:14.713"/>
    </inkml:context>
    <inkml:brush xml:id="br0">
      <inkml:brushProperty name="width" value="0.05292" units="cm"/>
      <inkml:brushProperty name="height" value="0.05292" units="cm"/>
      <inkml:brushProperty name="color" value="#FF0000"/>
    </inkml:brush>
  </inkml:definitions>
  <inkml:trace contextRef="#ctx0" brushRef="#br0">4480 7549 0,'53'0'47,"-18"0"-32,107 0 1,-19-17-16,1-1 16,34-35-16,-87 53 15,52-17-15,1-1 16,-36 18-16,18-18 16,-18 18-16,0-17 15,-17-1-15,-18 18 16,17 0-16,1 0 15,-18 0-15,35 0 16,35 0-16,18 0 16,18 0-16,-18 0 15,-17 0-15,87 0 16,-87 18-16,17-1 16,18 36-16,-36-53 15,36 18-15,-53-18 16,17 18-16,1-18 15,35 0-15,-54 0 16,1 0-16,-18 0 16,-35 0-16,-35 0 15,0 0-15,-1 0 16,1 17-16,0-17 31,-1 0 16,18 0-31,1 0-1,-1 0 1,-17 0-16,35 0 16,-1 0-16,-16 0 15,-19 0-15,19 0 16,-19 0-16,1 0 15,17 0 1,-17 0-16,-1 0 16,19 0-1,-19 0-15,36 0 16,-35 0-16,0 0 16,-1 0-16,1 0 46,0 0-14,-1 18 30,18 17-46,-17-35-16,0 18 15,35-1-15,-18 19 16,-17-36-16,-1 17 16,1-17 77,17 0-77,-17 18 0,-1 0 93,1-1-93,0 18 15,-18 1-31,17-36 16,-17 53-16,18-18 15,-18 0-15,0 0 16,18 36-16,-18-18 15,0 18-15,0-19 16,0 19-16,0-18 16,0 17-16,0-17 15,0 36-15,0-37 16,0 19-16,0-36 16,0 18-16,0 18 15,0-36-15,0 0 16,0-17-16,0 35 15,0-18-15,0 18 16,0 0-16,0-18 16,0 36-16,0 17 15,0-35-15,0-18 16,0 18 0,0-18-16,0 18 15,0-17-15,0 17 0,0-1 16,0 1-1,0 0-15,0-35 16,0 52-16,0-34 16,0-19-16,0 1 15,0 17-15,0-17 16,0 0-16,0-1 16,0 19-16,-36-1 15,36-18-15,0 19 16,-17 17-16,17-36 15,0 36-15,0-18 16,0 18 0,0-35-1,0 35 1,-18-35 0,0 17-16,1-18 15,17 19 1,-18-19-1,-35 36 1,36-35 0,-1 0-16,0-1 15,1-17 1,-36 36-16,53-19 16,-18-17-16,-17 18 15,17-18 1,1 0-16,-19 0 15,19 0-15,-36 0 16,0 0-16,-18 35 16,-52-35-16,35 0 15,-54 0-15,19 0 16,-1 0-16,-17 0 16,-17 0-16,52 0 15,-18 0-15,36 0 16,-18 0-16,18 0 15,35 0-15,0 0 16,0 0-16,-17 0 16,-18 0-1,35 0-15,-18 0 16,1 0-16,34 0 16,-52 0-1,-18 0-15,53 0 0,-35 0 16,0 0-1,-18 0-15,18 0 16,-36 0-16,-17 0 16,53 0-16,18 0 15,-1 18-15,-17-18 16,17 0-16,18 0 16,-17 0-16,35 0 15,-18 0-15,17 0 16,-34 0-16,-1 0 15,1 0-15,-36 0 16,53 0-16,-35 0 16,17 0-1,1 0-15,-1 0 0,18 0 16,-17 0-16,-1 0 16,36 0-16,-53 0 15,17 0-15,0 0 16,36 0-16,0 0 15,0 0-15,17 0 16,0 0 0,1 0 15,-1 0-15,-17 0-1,17-18 1,1 0-16,-1 18 15,18-17-15,-18-1 16,-17 1-16,35-1 16,0 0-16,-35-35 15,-1 18-15,19-36 16,17 1-16,-36-1 16,36 1-16,-17-36 15,17-17-15,-18-1 16,1 1-16,17-1 15,-53-17-15,35 18 16,18 52-16,-18-17 16,18 35-16,-17-18 15,17 18-15,0 36 16,0-36-16,0 35 16,0-35-16,0 18 15,0 0-15,0-18 16,0 0-16,0-18 15,0 18 1,0 36 0,0-54-1,0 36-15,0-18 0,0-18 16,0 36 0,0 0-16,0 0 15,0-1-15,0 19 16,0-1-16,0-17 15,0 0-15,17-36 16,1 53-16,-18-17 16,0-36-16,18 36 15,-1 0-15,-17 0 16,36-18-16,-19 35 16,-17 0-1,18-17 1,-18 18-16,17-1 15,19 18-15,34-35 16,-70 17-16,18 0 16,0 1-16,-18-1 15,35 18 188,-17-18-187,-1 18 15,1-17-31,-1 17 16,1 0 78</inkml:trace>
  <inkml:trace contextRef="#ctx0" brushRef="#br0" timeOffset="14952.6404">4727 7602 0,'0'-17'62,"35"17"-46,-17-18 15,0 18-31,-1 0 0,36 0 16,-17-18-1,52 18-15,35 0 16,-17 0-16,18 0 16,87 0-16,-87 0 15,52 0-15,0 0 16,-70 0-16,18 0 15,-18 0-15,-18 18 16,0-18-16,0 0 16,36 0-16,-36 0 15,35 0-15,18 0 16,-17 0-16,-1 0 16,1 0-16,-1 0 15,-17 0-15,18 0 16,-1 0-1,-35 0-15,36 0 0,-1 0 16,18 0-16,-17 0 16,-36 0-16,0 0 15,0 0-15,-17 0 16,0 0-16,-36 0 16,18 0-1,-18 0-15,-17 0 16,-1 0-16,1 0 15,17 0 1,-17 0-16,35 0 16,-36 0-1,36 0-15,18 0 16,-36 0-16,53 0 16,-17 0-16,-1 0 15,-52 0-15,0 0 16,-1 18 62,1-1-62,-18 1-16,0 17 15,0-17 1,18 0-16,-18 34 15,17-16-15,1 17 16,-18-36-16,0 36 16,0-35-16,0 35 15,0-36-15,0 19 16,0-19-16,0 1 16,0 35-16,0-35 15,0-1 1,0 18-16,-35 1 31,17-36 16,-17 0-47,-1 0 16,-16 0-16,16 0 15,-34 0-15,34 0 16,-16 0-16,-37 0 15,1 0-15,0 0 16,-36-36-16,-34 19 16,34 17-16,-17-18 15,-18 18-15,36 0 16,17 0-16,-53 0 16,71 0-16,0 0 15,0 0-15,0 0 16,-18 0-16,88 0 15,-35 0-15,36 0 16,-1 0 0,-17 0 15,-1 0-15,-17 0-16,36 0 15,-36 0-15,-18 18 16,36-18-16,-18 17 15,-17 1-15,-1 0 16,18-18-16,-17 0 16,17 35-16,0-35 15,-36 18-15,37-18 16,-19 17-16,36-17 16,-36 18-16,18 17 15,0-17-15,-35-1 16,18-17-16,-19 18 15,1-18-15,0 0 16,17 0-16,-17 0 16,18 0-16,52 0 15,-35 18 1,0-18-16,18 0 0,17 17 16,1-17-1,-1 0 1,0 0 62,1 0-78,-19 0 31,19 0-31,-1 0 31,1-17-31,-1 17 16,18-18-16,-53 18 141,53 18-126,-18 35-15,1 0 16,17-1-16,0-34 16,0 35-1,-18 0-15,18-18 0,0 18 16,0 0-1,-18 18-15,-17-1 16,35-35-16,-35 36 16,35-18-16,-18 0 15,-17 17-15,35-34 16,-18-1-16,1 18 16,17-18-16,-18-17 15,18 35-15,-35-18 16,35-17-16,0 17 15,0 18-15,0-36 16,0 36-16,0 18 16,-18-36-1,18 18-15,0-35 16,-17 35-16,17-36 16,0 1-16,0 17 15,0-17-15,0 17 16,-18 18-16,0-53 15,18 35-15,0 1 16,0-19-16,-17 1 16,17 0-1,0 17-15,0-18 16,0 1 0,0 17-1,0-17 16,0 0-15,-18 17 31,0-35-47,1 18 16,-1-18-16,-35 0 15,35 0-15,-17 17 16,0-17-16,0 0 15,-18-17 1,17-19 0,19-17-16,-1 0 15,-17 1 1,0-19-16,-18 18 16,35 18-16,0-36 15,1 18-15,17-53 16,-35 71-16,17-106 15,0 88-15,18-35 16,0 17-16,0-17 16,0 35-16,0-17 15,0 17-15,18-53 16,17 35-16,-17-34 16,52-1-16,-52 18 15,0-18-15,17 35 16,-17 1-16,-1 52 15,-17-35-15,0 18 16,18 0-16,-18-1 16,0-17-16,17 18 15,1-18-15,0-17 16,-1-19-16,-17 72 16,0-19-16,0 19 15,0-1-15,18 1 16,0-1-16,-1 0 15,-17 1-15,0-19 16,18 1 0,17 0-16,-17 0 0,-18 17 15,17-17-15</inkml:trace>
  <inkml:trace contextRef="#ctx0" brushRef="#br0" timeOffset="19873.5827">5556 8484 0,'0'0'0,"18"0"0,0 0 31,17 0-15,0 0-1,-17-17-15,35-19 0,0 36 16,-36-17 0,54 17-16,17 0 15,35-18-15,54 0 16,-18 18-16,35 0 16,53-70-16,17 70 15,-35 0-15,71 0 16,-70 0-16,-54 0 15,0 0-15,-52 0 16,-54 0-16,-52 0 16,88 18-16,-89-18 15,1 0 1,0 0 15,35 0-15,-18 0-16,36 17 15,-19-17-15,37 35 16,-1-35 0,-18 18-16,-17 0 15,35-1-15,-35 36 0,18-35 16,-18 17 0,-18 18-16,0-35 15,1 35-15,17-18 16,0 36-16,-36-71 15,-17 35-15,18 0 16,17 0-16,0 36 16,-35-36-16,18 53 15,17-35-15,-35 35 16,18-17-16,0 0 16,-1-1-16,18 18 15,-17-17-15,-18-1 16,0-34-16,0 17 15,0 17-15,0-17 16,0-18-16,0 1 16,0-19-16,0 1 15,0 17-15,-35-17 16,-18 70-16,0-70 16,0 17-16,-17 18 15,17-18-15,0 0 16,-18 18-16,36-35 15,-18 35-15,0-35 16,0-1-16,-17 18 16,-19-17-16,1-18 15,-71 0 1,54 0-16,-54 0 16,-18 0-16,54 0 15,-18 0-15,17 0 16,1 0-16,-1-18 15,1-34-15,-36 16 16,36-17-16,-36 36 16,71 17-16,-89-53 15,54 18-15,-1 17 16,19-17-16,-19-18 16,54 53-16,-19-18 15,-16-17-15,87 35 16,-17 0-16,-18-18 15,0 1-15,0-1 16,-18 18-16,18-53 16,18 53-16,-35-35 15,70 17 1,-36-17-16,1 35 16,17 0-1,1-18-15,-1 0 16,1 18-1,17-17 1,-36-1 0,19-17-1,-1 17 1,0 1-16,1-1 16,-1 0-16,-17-35 15,-1 18-15,1-35 16,35 52-16,-53-70 15,53 70-15,-17-35 16,-1-17-16,0 17 16,18-35-16,-35 35 15,35 0-15,0 0 16,0 18-16,0-18 16,0 35-16,0-17 15,0-18 1,18 35-16,17 1 15,-17-1 1,52-17-16,-52-1 16,35 1-16,-18 35 15,36-53-15,-36 35 16,-17 18-16,34 0 16,-34 0-16,-18-17 15</inkml:trace>
  <inkml:trace contextRef="#ctx0" brushRef="#br0" timeOffset="33592.0522">5803 8414 0,'-35'0'62,"0"0"-46,-18 0-16,-18 17 15,36-17 1,0 18-16,-18 0 0,35-1 16,-17 19-1,-1-19-15,-16 18 16,16 1-16,1 17 15,-36 53-15,36-71 16,-18 35-16,36-70 16,-1 36-16,-17-1 15,17-35-15,-17 18 16,17-18-16,18 17 16,-17 1-16,-1-18 15,0 17-15,18 36 31,-17-53-31,-1 18 16,18 0-16,-18 17 16,18 18-16,0-36 15,-17 36-15,17-17 16,0-1-16,0 18 16,-18 17-16,0-17 15,18-17-15,0 34 16,0 1-16,-17-1 15,17-34 1,0 16-16,0 19 0,0-53 16,0-1-1,0 19-15,0-1 16,0-17 0,17-1-16,-17 18 15,18 1 1,0-1-16,-1 18 15,-17-35 1,18-18-16,0 17 16,-1 18-1,1-35 1,17 18 31,0-18-47,1 18 15,34-18-15,36 53 16,-35-53-16,52 35 16,36-17-16,-36-18 15,-52 35 1,-36-35-16,0 17 0,1-17 16,-1 0-1,-17 0 1,-1 0 15,19 0-31,-19 0 16,36 0-16,-18 0 15,36 0-15,0 18 16,34-18-16,1 18 16,35-18-16,18 35 15,-18-35-15,36 0 16,-19 0-16,19 0 15,-54 0-15,71 0 16,-35 0-16,-18 0 16,18 0-16,-71 0 15,0 0-15,-17 0 16,-18 0 0,-36 0-1,1 0-15,17 0 16,-17 0-16,17 0 15,-17 0-15,35-53 16,0 0-16,0 18 16,-18 0-16,0-18 15,18 35-15,0-17 16,-18 0 0,18-1-16,0-17 0,-35 18 15,35-18 1,-18 18-16,-18 0 15,1-36-15,0 18 16,-18 35-16,53-52 16,-53 52-16,0-17 15,17 17-15,-17-17 16,18-18-16,17 18 16,-35-18-16,18 18 15,-18-18-15,0 18 16,0-1-16,0-17 15,0 36 1,0-19 0,0 1-16,0-18 15,-35 18-15,-36-71 16,53 53-16,-35 18 16,1-18-16,-1 0 15,-18-17-15,18 52 16,0 0-16,0-35 15,18 36-15,0-19 16,0 19-16,-54 17 16,36-18-1,-35 18-15,0-18 16,0 18-16,17-17 16,1-1-16,-18 1 15,17 17-15,0-18 16,-17 0-16,18 18 15,-19-35-15,37 35 16,-37 0-16,-16-18 16,16 18-16,1 0 15,-53 0-15,53 0 16,35 0-16,-35 0 16,35 0-16,-18 0 15,54 0-15,-36 0 16,35 0-1,0 0-15,-17 0 16,0 0-16,-36 0 16,36 0-16,0 0 15,-36 0 1,18 0-16,0 0 0,0 0 16,18 18-1,-18-18-15,0 0 0,18 18 16,0-18 15</inkml:trace>
  <inkml:trace contextRef="#ctx0" brushRef="#br0" timeOffset="51263.4548">5062 10460 0,'18'0'62,"-18"17"-15,0 19-47,-35-1 16,17-17-16,0-1 15,-17 19-15,0 17 16,17-53-16,18 17 16,-17 36-16,-1-53 15,18 18-15,0 17 16,0-17-16,0 35 15,0-18 1,0 0-16,0 0 16,0 18-1,0-35-15,0 52 16,0-17-16,0-35 16,18 17-16,-1 1 15,-17-19-15,18-17 16,17 18-16,0 17 15,1-17-15,17-1 16,35 1-16,-35 17 16,35-17-16,71 0 15,-71-1-15,35 54 16,-52-54-16,-18-17 16,35 53-16,-17-17 15,-1-19-15,-35-17 16,36 36-16,0-36 15,-36 0-15,35 0 16,19 0-16,-1 0 16,0 0-16,71 0 15,-71 0 1,35 17-16,1-17 0,-71 0 16,70 0-1,-17 0-15,53 0 0,-36 0 16,-17 0-1,0 0-15,17-53 16,-52 53-16,17-35 16,-35 0-16,0 17 15,35-17-15,-53 17 16,-17 1-16,35-36 16,-18 35-16,-17 0 15,0 1-15,-1 17 16,-17-36-16,18 36 15,-18-35-15,17 0 16,19 0 0,-19-1-1,1-17 1,-18 36 0,0-1-16,0 0 15,0-17-15,0 18 16,0-1-1,0 0-15,0 1 16,0-19 0,-18 19-1,-17-19-15,-53-16 0,35 34 16,-35 0 0,-36-52-16,1 52 15,-71-52-15,35 52 0,-17 18 16,35-35-16,-36 17 15,54 18 1,52-35-16,-35 17 16,-17 0-16,35 18 15,-36 0-15,-17 0 16,53 0-16,0 0 16,-36 0-16,36 0 15,17 0-15,-17 0 16,35 0-16,-35 0 15,0 0-15,17 0 16,-17 0-16,35 0 16,18 0-16,-36 0 15,36 0-15,0 0 16,17 0-16,1 0 16,-1 0 15,0 0-16,-17 0-15,17 0 16,1 0 0</inkml:trace>
  <inkml:trace contextRef="#ctx0" brushRef="#br0" timeOffset="138847.9411">13494 6579 0,'0'-17'15,"0"-1"1,0-17 0,-36 35-16,19 0 15,-18 0-15,17 0 16,-17 0-16,-1 0 15,1 0 1,0 0-16,-18 0 0,18 0 31,-18 0-31,0 0 16,17 17 0,-34 1-16,17 17 15,0-17-15,0 0 16,0-1-16,0 18 15,18-35-15,0 18 16,17 0 0,1-18-1,17 17-15,-18 1 16,0 0-16,1 17 16,17-17-16,-36 17 15,36 0-15,0-17 16,0 35-16,0-36 15,0 19 1,0-19 0,0 1 15,0 17-15,0-17 15,18-1-31,0 19 15,-1-1-15,1-17 16,17 17-16,0-17 16,1 17-16,17 0 15,0-35-15,-18 0 16,35 18-16,1-1 16,-36-17-16,36 36 15,-18-36-15,17 17 16,-17-17-16,0 18 15,0-18-15,0 0 16,35 18-16,-17-18 16,17 0-16,0 0 15,36 0-15,-1 0 16,18 0-16,-17 0 16,17 0-16,17 0 15,-16 0-15,16 0 16,-17 0-16,-17 35 15,-1-17-15,1-18 16,-1 17-16,-35-17 16,36 35-16,-36-35 15,36 0-15,-19 36 16,-16-36-16,52 0 16,-88 0-16,35 0 15,-18 0 1,-17 0-16,18 0 15,-36 0-15,0 0 16,-17 0-16,0-18 16,-1 18-16,1 0 15,17-18-15,36 1 16,-1-18 0,-52 35-16,17-53 15,36 35-15,-18 0 16,-36 18-16,36-35 15,0 17-15,-17 1 16,-36-1-16,70 18 16,-70-18-16,35-17 15,1 0-15,-36 17 16,17 1 0,-17-19-16,36 1 15,-19 0 1,-17 17-1,0 1-15,0-1 16,0 0 0,0 1-1,0-36 1,0 35 0,0-17 15,0 0-31,-35 35 15,0-18-15,17 18 16,-35-35-16,-17 17 16,17 18-16,-18-18 15,-52 1-15,34 17 16,1-36-16,-35 36 16,-54-35-16,54 17 15,-36 18-15,-53-70 16,36 70-16,-36-18 15,71-17-15,-35 35 16,17 0 0,36 0-16,-54 0 0,71 0 15,-17 0 1,52 0-16,-34 0 0,16 0 16,19 0-16,-18 0 15,17 0 1,1 0-16,34 0 15,-34 0-15,-1 0 16,54 0-16,-36 0 16,17 0-16,1 0 15,17 0-15,1 0 16,-19 0-16,19 0 16,-36 0-16,18 0 15,-18 0-15,-18 0 16,36 0-16,-18 0 15,0 0-15,35 0 16,1 0-16,-1 0 16,1 0-1</inkml:trace>
  <inkml:trace contextRef="#ctx0" brushRef="#br0" timeOffset="169487.987">12771 6562 0,'0'53'109,"0"35"-93,0 53-16,0-88 15,0 35 1,0-53-16,17 1 15,-17-1-15,0-18 32,0 1 15,0 0 15,18-1-46,-18 1-1,17-18 17,-17 53-17,18-18 1,-18 0-16,18-17 15,-18 0 1,0-1 0,17 1 265,19-18-281,34 0 16,-17 0-16,0 0 15,35 0-15,-17 0 16,-1 0-16,-52 0 15,35 0-15,-35 0 16,-1 0 0,18 0-1,1 0-15,-1 0 16,0 0-16,-17 0 16,35 0-16,-36 0 15,1 0-15,0 0 16,-1 18-1,36-18 1,0 0 0,-17 0-16,34 0 15,18 0-15,0 0 16,1 0-16,34 17 16,-52-17-16,17 18 15,-18-18-15,-34 35 16,34-35-16,-34 0 15,-1 0-15,18 0 16,-36 0-16,54 0 16,-18 18-16,-36-18 15,19 0-15,-1 0 16,0 0 0,1 0-16,-1 0 15,18 18-15,-36-18 16,54 17-1,-18 1-15,0-18 16,-18 0-16,53 0 16,-17 0-16,-18 0 15,-18 0-15,53 0 16,-52 0-16,16 0 16,-34 0-16,53 0 15,-1 0-15,-52 17 16,88 1-16,-71-18 15,53 0-15,-17 18 16,17-18-16,-18 35 16,-17-35-16,18 0 15,-53 0-15,34 0 16,-16 0-16,-19 0 16,1 0-16,0 0 15,17 0-15,0 0 16,18 0-1,-35 0 1,35-18-16,-18 18 0,36 0 16,-54-17-1,18 17-15,-17 0 16,35 0-16,-18-18 16,18 18-16,-35 0 15,35-18-15,0 18 16,-36-17-1,1 17-15,0-18 16,17 1-16,-18 17 16,1-18-16,0 0 15,-1 1-15,1 17 16,0-18-16,-1-17 16,1 35-16,0-36 15,-1 1-15,1 35 16,0-35-16,-1 17 15,1 1-15,-1-36 16,19 17-16,-36 1 16,0 17-1,0 1 1,0-1-16,0 1 16,0-1-1,0-17-15,0 17 16,0-17-1,0 17-15,0 0 16,0-17 0,-18 0-16,18 17 15,-18 18-15,-17-35 16,0 17-16,-18 18 16,18-17-16,-18 17 15,0 0-15,0 0 16,-35 0-16,0-53 15,-1 53-15,-16 0 16,16 0-16,-52 0 16,-18 0-16,54 0 15,-107 0-15,36 17 16,-1 1-16,-17 0 16,53 35-16,-18-53 15,71 17-15,35-17 16,-35 18-16,53-18 15,17 0-15,-35 0 16,36 0-16,-1 0 16,-35 0-16,18 18 15,-18-18-15,-18 35 16,1-35-16,17 0 16,0 0-16,-35 0 15,-18 17-15,18-17 16,-1 0-1,1 0-15,0 0 16,17 0-16,1 0 16,17 0-16,35 0 15,-17 0-15,17 0 16,1 0-16,-18 0 16,-1 0-1,19 0-15,-1 0 16,-17 0-16,17 0 15,-35-17-15,35 17 16,-34 0-16,34-18 16,-53 18-16,1 0 15,17-17-15,0 17 16,-18-36-16,19 19 16,-1 17-16,-18-18 15,0-53 1,36 71-16,-53-35 0,35 17 15,35 1 1,-34-1-16,16 1 0,1-19 78,17 36-62,1-17-1,17-1 1</inkml:trace>
  <inkml:trace contextRef="#ctx0" brushRef="#br0" timeOffset="181704.9132">13476 7479 0,'-18'0'63,"-17"0"-48,0 0-15,0 0 16,17 0-16,0 0 16,-35 0-16,18 0 15,0 0-15,-53 0 16,52 0-16,-34 0 15,35 0-15,-1 0 16,19 0-16,-1 0 16,0 0-16,-17 18 62,0-1-46,0 1-1,17-1 1,18 1-16,-18 0 16,-17-1-16,17 19 15,18-19-15,-17-17 32,17 18-32,0 0 15,-18-1-15,18 1 16,-18 17-16,1-17 15,17-1-15,0 1 16,0 0-16,-18-18 16,1 53-1,-1-1 1,18-34 0,-18 0-1,18-1 1,0 1-1,0 0 1,0-1 0,0 1-1,0 0-15,0-1 16,0 19 93,0-19-93,18 1 31,0-1-32,-1-17-15,54 18 16,-36-18-16,36 18 16,-19-18-16,19 0 15,35 0-15,17 35 16,-17-35-16,-18 0 16,1 0-16,34 0 15,-35 0-15,0 0 16,-17 0-16,17 0 15,-35 0-15,-18 0 16,36 0-16,17 0 16,0 0-16,0 0 15,1 0-15,-1 0 16,18 0-16,0 0 16,-18 0-16,-18 0 15,18 0-15,-17 0 16,17 0-1,-17 0-15,-18 0 0,0 0 16,17 0 0,18 0-16,-70 0 15,53 18-15,-19-18 16,1 17-16,-35-17 16,17 0-16,36 18 15,-36-18 1,18 0-16,-35 0 15,35 0-15,17 0 16,-52 0-16,52 0 16,-17 0-16,-17 0 15,34 18-15,1-1 16,-1-17-16,-17 0 16,0 0-16,18 0 15,-36 0-15,18 0 16,0 0-16,-18 0 15,18 0-15,-18 0 16,18 0-16,0 0 16,0 0-16,35 0 15,0 0-15,-17 0 16,17 0 0,-17 0-16,-18 0 15,-18 0-15,35 0 16,-34 0-16,17 0 15,17 0-15,-52 0 16,52 0-16,1 0 16,-36 0-16,18 0 15,18 0-15,-18 0 16,-18-17 0,-18 17-16,-17-18 15,18 18-15,0-18 16,-1 18-16,-17-17 15,18-1 1,0 0-16,-18-17 16,17 35-1,-17-18-15,18-34 16,0 34-16,-18 0 16,0-17-1,17 35-15,-17-18 16,0 1-1,0-1 1,0 0-16,0 1 0,0-36 31,-17 35 1,-1 1-32,0-1 15,-17 0 1,17 18-16,1 0 15,-36-17-15,35 17 16,-35-18-16,18 18 16,0 0-16,-18-35 15,-18 35-15,1-18 16,17 18-16,-53-18 16,0 18-16,36-17 15,-89-18-15,88 35 16,-35-18-16,36 18 15,-1-18-15,36 18 16,-18-17-16,18 17 16,17 0-16,-17 0 15,17 0-15,-35-36 16,36 36 0,-1 0-16,0 0 15,1 0-15,-1 0 16,1 0-16,-1 0 15,0 0-15,-35 0 16,18 0 0,-18-17-16,0 17 15,0-18-15,18 18 16,-71-18-16,89 18 16,-36 0-1,35 0-15,-17 0 16,-18-35-16,35 35 15,-17 0-15,-18 0 16,18 0-16,-36 0 16,-17 0-16,17 0 15,-17 0-15,18 0 16,-36 0-16,18 0 16,-1 0-16,-34 18 15,-71-18-15,70 35 16,-17 0-16,-17-17 15,34-18 1,1 18-16,34-18 0,-34 35 16,70-35-1,0 0-15,0 0 0,18 0 16,17 0 15,1 0-15,-1 0 15,0 0-15,1 0-16,-19 0 15,19 0 1,-1 0 0,-17 0-1,17 0 16,1 0 32,-1 0-47,-17-35-1,17 17 1,0 18-1,1 0-15,-18 0 16,17-18 0,-17 18-1,17 0-15,0 0 0,1 0 16,-1 0 0,-17 0-1,17 0 95,-35 0-95,36-35-15,-1 35 16</inkml:trace>
  <inkml:trace contextRef="#ctx0" brushRef="#br0" timeOffset="185855.411">12524 6703 0,'0'35'63,"0"53"-63,17 71 15,1-36-15,35 1 16,-53-36-16,17 18 15,-17-18-15,18-53 16,-18 1-16,0 17 16,18-36-16,-18 1 15,17 17-15,-17 0 32,18 18 30,0-35-46,-18 17 15,0-17 0,17 0-15,-17 17-1,0-18 1,0 1-16,0 17 16,0-17-16,0 0 15,0-1 1,0 1 0,0 0-1,18-18 1,-18 35 124,18-17-30,-1-1-95,1 1 1,-1-18-16,1 0 16,17 0-16,-17 0 15,0 0 1,17 0 0,-17 0-16,34 0 15,-34 0-15,53 0 16,-1 0-16,18 0 15,18-53-15,-18 53 16,36 0 0,-18 0-16,-18 0 15,88 0-15,18 0 16,-17 0-16,52 0 16,-53 0-16,36 0 15,17 0-15,-52 0 16,-36 0-16,71 0 15,-89 0-15,18 0 16,18-18-16,-71 1 16,0 17-16,18-18 15,-18 18-15,1-18 16,-19 1-16,1 17 16,-54 0-16,54 0 15,-36 0-15,0 0 16,36 0-16,-18 0 15,0 0-15,0 0 16,0 0-16,17 0 16,-35 0-16,18 0 15,18 0-15,-1 0 16,-17 0-16,0 0 16,0 0-16,35-18 15,-70 18 1,35 0-16,-35 0 15,-1 0 1,1 0 0,0 0-16,-1 0 15,1 0-15,-1 0 16,1-18 0,35 1-1,-35-1 1,-1 0-1,1 1 1,0 17-16,-18-18 16,0-17-16,0 0 15,17-18-15,-17-35 16,0-1-16,0 1 16,0 18-16,0-19 15,0 19-15,0-36 16,-17 0-16,-1 36 15,-17-54-15,35 71 16,0-35-16,-36 53 16,36-18-16,0-18 15,-17 54-15,17-19 16,0 1-16,-18-18 16,18 36 15,-18-1 16,-34 0-32,34 18 1,-35-35-16,-18 35 16,1-18-16,-1 1 15,-35 17-15,1 0 16,-1 0-16,-18 0 15,-52 0-15,17 0 16,-35 0-16,-17 0 16,-54 0-16,36 0 15,-1 0-15,-17 35 16,71-17-16,-36 17 16,89-35-16,-18 18 15,35-18-15,0 0 16,18 0-16,17 0 15,18 0 1,0 0-16,36 0 16,-1 0-1,1 0 17,-36 0-17,35 0 1,-17 0-16,17 0 15,0 0-15,1 0 16,-1 0-16,1 0 16,-1 0-1,0 0-15,-17 17 16,-36-17 0,19 18-16,-37-18 15,54 17-15,-36-17 16,1 18-16,-18-18 15,52 0-15,-16 0 16,-1 0-16,17 0 16,1 0-16,0 0 15,17 0-15,18 18 32,-17-1-32,-1-17 93,-17 0-77,-1 0 0,19 0-16,-19 0 15,19 0-15</inkml:trace>
  <inkml:trace contextRef="#ctx0" brushRef="#br0" timeOffset="190327.9848">12647 8255 0,'-18'0'125,"1"53"-110,17-35-15,-35 70 16,17-35-16,18 0 16,-18 17-1,18 18-15,-17 1 0,17-19 16,-36 1-1,36-18-15,0-18 16,-17 18-16,17 0 16,0-18-16,0 0 15,0 18-15,0-35 16,0 35-16,0 0 16,0-18-16,-18 35 15,18-34-15,0 34 16,0-52-16,0 35 15,0-36-15,0 36 16,0-17-16,0-19 16,0 19-16,0 16 15,0-34 1,0 17-16,0 1 16,0 17-16,0-18 15,0 35-15,-18 19 16,18-19-16,-35 1 15,35-1 1,0-34-16,0 34 0,0-35 16,0 1-1,0-19-15,0 1 16,0 0-16,0-1 16,18 19-1,-1-1 1,-17 0-16,36 36 15,-36-18-15,17-18 16,1 53-16,0-35 16,-18 17-16,0-34 15,17-1-15,-17-17 16,0-1-16,18-17 16,-18 36-16,18-1 15,-1 18 1,1-18-1,17 18-15,-35-18 32,18 1-32,17-1 15,-17-18 1,-1 1 0,19 17-16,-1-17 15,35 17-15,-17-17 16,35 17-16,36 0 0,-1 1 15,1-19 1,-36 1-16,71 17 16,-36-35-16,-34 0 15,34 0-15,0 0 16,19 36-16,16-36 16,-34 0-16,52 0 15,18 0-15,-35 0 16,17 0-16,-35 0 15,-17 0-15,-1 0 16,-17 0-16,0 0 16,-18 0-16,36 0 15,-71 0-15,70 0 16,1-36-16,-36 19 16,53-36-16,-18 17 15,1 19-15,17-54 16,-70 54-16,-1-1 15,36 0-15,-53-17 16,70-18-16,1-17 16,17-36-16,-35 18 15,17-18-15,-17 18 16,0-1-16,-18-16 16,0-1-1,0 35-15,-35-35 0,18 0 16,-18 36-1,0-18-15,-18 17 16,0 18-16,1 18 16,-19-36-16,1 36 15,17-53-15,-17 17 16,-1 1-16,1 17 16,-18-35-16,35 0 15,-35 35-15,18-36 16,-18 19-16,0 17 15,0 0-15,0-18 16,0 36-16,0-18 16,0 0-16,0 18 15,0 0-15,0 0 16,-18-1-16,18 19 16,-17-19-16,-19-34 15,19 35-15,-36-18 16,18 35-16,-18-35 15,0 35 1,-35-35-16,35 36 0,-18-18 16,18-1-1,0 19-15,0-1 16,0 0-16,0-17 16,18 17-16,-18 18 15,0-17-15,0-1 16,1 18-16,-19-35 15,36 35-15,-36-18 16,18 18-16,53-17 16,-35 17-16,-18-18 15,53 0-15,-18 18 63,1 0-63,-1 0 15,0 0-15,-17 0 16,18 0-16,-1 0 16,-17 0-16,-18-17 15,0 17-15,0 0 16,-71-18-16,1 18 16,-18 0-1,-36 0-15,-34 0 0,17 0 16,17 0-16,-34 0 15,34 0 1,19-53-16,34 36 16,36 17-16,0-18 15,17 18-15,1 0 16,-1 0-16,53 0 16,-70 0-16,18 0 15,-1 0-15,-17 0 16,0 18-16,35-18 15,-35 0-15,-1 0 16,19 0-16,-1 0 16,54 0-16,-36 0 15,35 0-15,-35 0 16,18 0-16,17 0 16,-17 0-16,-18 0 15,18 0-15,-36 0 16,18 0-16,18 0 15,-36 0-15,19 0 16,-37 0-16,72 0 16,-36 0-16,0 0 15,0 0-15,-18 0 16,-17 0-16,18 0 16,17 0-16,0 0 15,0 0-15,18 0 16,-1 0-16,19 0 140,-1 17-124,-17-17-16,0 18 16,-18-18-1,17 17-15,36 1 16,-35 0-16,17-1 62,-17-17-46,18 18 0,17 0-1</inkml:trace>
  <inkml:trace contextRef="#ctx0" brushRef="#br0" timeOffset="203160.1218">14411 9296 0,'35'-18'156,"36"18"-156,-1 0 16,1 0-16,17 0 16,0 0-16,18 0 15,-18 0-15,1 0 16,-37 0-16,-16 0 16,-1 0-16,0 0 15,1 0-15,-1 0 16,-18 0-16,36 0 15,-17 0-15,-1 0 16,0 0-16,18 0 16,-35 0-16,35 0 15,-18 0-15,0 0 32,-17 0-17,0-18-15,34 1 0,-34-19 16,17 19-1,1 17-15,17-53 16,-18 18-16,35-1 16,19-17-16,-19 36 15,1-54-15,-18 54 16,17-54-16,-35 71 16,18-18-16,-17-17 15,-1 18-15,-17-1 16,-1 0-1,18-35 1,-35 36 15,0-1-31,0 0 16,0-17 0,0 17-16,0 1 15,0-36 1,-52 53-16,16-18 15,-17 1-15,18-1 16,-18-17-16,-17 35 16,34-18-1,-105 0-15,18-17 16,-71 0-16,17 17 16,-34 18-16,17 0 15,17 0-15,-52 0 16,-18 0-16,71 0 15,52 0-15,36 0 16,0 0-16,-18 18 16,53-18-16,-18 18 15,1-18-15,17 0 16,18 17-16,-18-17 16,17 18-16,19-18 15,-1 0-15,1 0 63,-1 0-63,-17 17 15,17 1 1,0 0 0,1-1-16,17 1 0,-18 0 15,0-1 1,1-17-1,17 18-15,0 17 16,0 18 0,0 18-16,0-36 15,0 53-15,0-53 16,0 18-16,17 0 16,36 0-16,-17-18 15,-19-17-15,1 17 16,17 1-16,0-19 15,18 36-15,0-18 16,18 1-16,-36-1 16,71 18-16,-53-35 15,35-1-15,-35-17 16,0 18-16,17 17 16,-34-35-16,-19 0 15,1 0-15,17 18 31,-17-1 16,0-17 94,17 0-125,-17 0-1,-1 0 16,1 0-15,-1-17 0,-17-1-16,18 18 15,0 0 1,-1 0-16,1-17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6F902-27F6-4FDE-A3EA-C7925AA539F6}" type="datetimeFigureOut">
              <a:rPr lang="zh-CN" altLang="en-US" smtClean="0"/>
              <a:pPr/>
              <a:t>2019-11-07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8DE14-3525-4147-A434-84A130D605E1}" type="slidenum">
              <a:rPr lang="zh-CN" altLang="en-US" smtClean="0"/>
              <a:pPr/>
              <a:t>‹#›</a:t>
            </a:fld>
            <a:endParaRPr lang="zh-CN" altLang="en-US"/>
          </a:p>
        </p:txBody>
      </p:sp>
    </p:spTree>
    <p:extLst>
      <p:ext uri="{BB962C8B-B14F-4D97-AF65-F5344CB8AC3E}">
        <p14:creationId xmlns:p14="http://schemas.microsoft.com/office/powerpoint/2010/main" val="361341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2060"/>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475D9FB-7E6E-44AF-A01A-16D51D0C45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41" y="-149889"/>
            <a:ext cx="1933471" cy="1933471"/>
          </a:xfrm>
          <a:prstGeom prst="rect">
            <a:avLst/>
          </a:prstGeom>
        </p:spPr>
      </p:pic>
    </p:spTree>
    <p:extLst>
      <p:ext uri="{BB962C8B-B14F-4D97-AF65-F5344CB8AC3E}">
        <p14:creationId xmlns:p14="http://schemas.microsoft.com/office/powerpoint/2010/main" val="166453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188CB-B83A-444B-A963-5F7A022616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F031D-97F0-4CD3-8A15-9BA98FF9FDF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612343-D712-4A8E-BEE0-8897DF9468E5}"/>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5" name="页脚占位符 4">
            <a:extLst>
              <a:ext uri="{FF2B5EF4-FFF2-40B4-BE49-F238E27FC236}">
                <a16:creationId xmlns:a16="http://schemas.microsoft.com/office/drawing/2014/main" id="{8FE3E247-D228-4AB4-82E6-2D6DDB7A4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5002BC-1207-44C2-9868-A29E59C13C99}"/>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347514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F6E01B-FFD6-4767-BB32-2E866E5016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03F185-87D5-432F-989A-F9D92B4519E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631C3A-0F21-4B80-A28B-E24C49BEE301}"/>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5" name="页脚占位符 4">
            <a:extLst>
              <a:ext uri="{FF2B5EF4-FFF2-40B4-BE49-F238E27FC236}">
                <a16:creationId xmlns:a16="http://schemas.microsoft.com/office/drawing/2014/main" id="{74DACC3D-A3B9-4B1A-9D8B-58E8350152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00383B-F130-49AD-8630-3FCE91222082}"/>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213348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002060"/>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CC34E78-CF26-4711-B6AF-5561E728F2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594" y="0"/>
            <a:ext cx="1496367" cy="1496367"/>
          </a:xfrm>
          <a:prstGeom prst="rect">
            <a:avLst/>
          </a:prstGeom>
        </p:spPr>
      </p:pic>
    </p:spTree>
    <p:extLst>
      <p:ext uri="{BB962C8B-B14F-4D97-AF65-F5344CB8AC3E}">
        <p14:creationId xmlns:p14="http://schemas.microsoft.com/office/powerpoint/2010/main" val="101650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DCDA-1D3B-4200-B592-6D31E946A4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CE0E18-2769-47D4-AC28-9D9422CDD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183332-1245-4A3E-8F5F-38B8BE99A373}"/>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5" name="页脚占位符 4">
            <a:extLst>
              <a:ext uri="{FF2B5EF4-FFF2-40B4-BE49-F238E27FC236}">
                <a16:creationId xmlns:a16="http://schemas.microsoft.com/office/drawing/2014/main" id="{FB3539D6-0D27-422D-9F0E-D69E42401D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9EB6D-CFA7-4BD1-8A72-BEA908A73776}"/>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13711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5F08-8570-483B-B015-241F6525EB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E2907C-0304-434A-B198-2D83EE2384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539CCD9-8AA2-40B6-8378-D8D861300FB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2EFA644-F239-4D59-9FC3-A10FDB3CC56E}"/>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6" name="页脚占位符 5">
            <a:extLst>
              <a:ext uri="{FF2B5EF4-FFF2-40B4-BE49-F238E27FC236}">
                <a16:creationId xmlns:a16="http://schemas.microsoft.com/office/drawing/2014/main" id="{F73ED51D-775E-4838-9940-A983FD43C6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65C7EA-8ADD-45AB-A05C-A9E0222B461D}"/>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122672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E12E-FC90-4320-9818-8AE88E4517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4C23A9-1F54-4ED2-AA42-2A6807818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17A5E41-5422-4054-97F8-0EAC9BED859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90225DD-1F67-45F8-A4A5-A5F9C151D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CB1C97-A321-4E7F-AC11-679AF98457E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29C5CA-C65C-47E1-ADB5-7B49AE385AC3}"/>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8" name="页脚占位符 7">
            <a:extLst>
              <a:ext uri="{FF2B5EF4-FFF2-40B4-BE49-F238E27FC236}">
                <a16:creationId xmlns:a16="http://schemas.microsoft.com/office/drawing/2014/main" id="{457F6BD9-2048-4034-818E-DBE20A3EEE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3D1B5A-6153-436C-8B94-758D8978486E}"/>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257366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25C71-F425-4E51-8030-603104FC2A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723DC2-6CA7-4FE1-BE38-A390F124A994}"/>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4" name="页脚占位符 3">
            <a:extLst>
              <a:ext uri="{FF2B5EF4-FFF2-40B4-BE49-F238E27FC236}">
                <a16:creationId xmlns:a16="http://schemas.microsoft.com/office/drawing/2014/main" id="{ED190058-827F-41DE-8A84-53A315A1B2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FF09EF-8651-4F2F-AD92-A8BA4ECC7EB6}"/>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304645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3AF30F-0B1B-4C09-A955-3B3DA851EC77}"/>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3" name="页脚占位符 2">
            <a:extLst>
              <a:ext uri="{FF2B5EF4-FFF2-40B4-BE49-F238E27FC236}">
                <a16:creationId xmlns:a16="http://schemas.microsoft.com/office/drawing/2014/main" id="{853DDFC2-02E5-4991-9F70-8D1550637E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05A936-2618-4E45-9850-57E57F5B76DB}"/>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62984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3107-B018-4FAA-94AD-543F68C9A7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C320A4-37AA-4E72-B876-696BC53D2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938C7A8-F9F8-4006-AE85-43A557687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612B7-6588-4A94-AF56-D1CC20F6046F}"/>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6" name="页脚占位符 5">
            <a:extLst>
              <a:ext uri="{FF2B5EF4-FFF2-40B4-BE49-F238E27FC236}">
                <a16:creationId xmlns:a16="http://schemas.microsoft.com/office/drawing/2014/main" id="{414DDEFE-722D-483E-9DAB-5CB64FB297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CCAAFF-4344-43AE-BD5B-0319C32A61EB}"/>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519190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0CE7-AFAE-488E-B180-2D78D85990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2A0926-00F9-4864-A061-8EDECECDA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E70D0D-7A2B-46F4-8383-316999A83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455213-4541-4CC9-A593-D612A1EFC051}"/>
              </a:ext>
            </a:extLst>
          </p:cNvPr>
          <p:cNvSpPr>
            <a:spLocks noGrp="1"/>
          </p:cNvSpPr>
          <p:nvPr>
            <p:ph type="dt" sz="half" idx="10"/>
          </p:nvPr>
        </p:nvSpPr>
        <p:spPr/>
        <p:txBody>
          <a:bodyPr/>
          <a:lstStyle/>
          <a:p>
            <a:fld id="{491D7E42-95D7-4ABB-BE4F-9A3A95200553}" type="datetimeFigureOut">
              <a:rPr lang="zh-CN" altLang="en-US" smtClean="0"/>
              <a:pPr/>
              <a:t>2019-11-07</a:t>
            </a:fld>
            <a:endParaRPr lang="zh-CN" altLang="en-US"/>
          </a:p>
        </p:txBody>
      </p:sp>
      <p:sp>
        <p:nvSpPr>
          <p:cNvPr id="6" name="页脚占位符 5">
            <a:extLst>
              <a:ext uri="{FF2B5EF4-FFF2-40B4-BE49-F238E27FC236}">
                <a16:creationId xmlns:a16="http://schemas.microsoft.com/office/drawing/2014/main" id="{22C2461B-F90B-41CC-A3DF-9392C799D8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F08B7-09A7-4604-B476-52D1C3CC6CDA}"/>
              </a:ext>
            </a:extLst>
          </p:cNvPr>
          <p:cNvSpPr>
            <a:spLocks noGrp="1"/>
          </p:cNvSpPr>
          <p:nvPr>
            <p:ph type="sldNum" sz="quarter" idx="12"/>
          </p:nvPr>
        </p:nvSpPr>
        <p:spPr/>
        <p:txBody>
          <a:body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294063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38946D-A7C2-49C9-81BC-AF9C86294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48AF0-3ABD-4D08-A7E7-B1A59E1F1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387C697-F377-47A8-B4D4-6AF4976FF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D7E42-95D7-4ABB-BE4F-9A3A95200553}" type="datetimeFigureOut">
              <a:rPr lang="zh-CN" altLang="en-US" smtClean="0"/>
              <a:pPr/>
              <a:t>2019-11-07</a:t>
            </a:fld>
            <a:endParaRPr lang="zh-CN" altLang="en-US"/>
          </a:p>
        </p:txBody>
      </p:sp>
      <p:sp>
        <p:nvSpPr>
          <p:cNvPr id="5" name="页脚占位符 4">
            <a:extLst>
              <a:ext uri="{FF2B5EF4-FFF2-40B4-BE49-F238E27FC236}">
                <a16:creationId xmlns:a16="http://schemas.microsoft.com/office/drawing/2014/main" id="{4E0C63D4-A806-4854-8F82-27924DD75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430DBA-3C13-453A-844A-3F0A0CEC1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DD82-299E-4573-A936-D5C2E5209C58}" type="slidenum">
              <a:rPr lang="zh-CN" altLang="en-US" smtClean="0"/>
              <a:pPr/>
              <a:t>‹#›</a:t>
            </a:fld>
            <a:endParaRPr lang="zh-CN" altLang="en-US"/>
          </a:p>
        </p:txBody>
      </p:sp>
    </p:spTree>
    <p:extLst>
      <p:ext uri="{BB962C8B-B14F-4D97-AF65-F5344CB8AC3E}">
        <p14:creationId xmlns:p14="http://schemas.microsoft.com/office/powerpoint/2010/main" val="327960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205722-61CE-4B3A-85D1-4B2C91026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35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51" name="组 118">
            <a:extLst>
              <a:ext uri="{FF2B5EF4-FFF2-40B4-BE49-F238E27FC236}">
                <a16:creationId xmlns:a16="http://schemas.microsoft.com/office/drawing/2014/main" id="{D0D9BACF-3E5D-4E05-887A-5C05F0609E67}"/>
              </a:ext>
            </a:extLst>
          </p:cNvPr>
          <p:cNvGrpSpPr/>
          <p:nvPr/>
        </p:nvGrpSpPr>
        <p:grpSpPr>
          <a:xfrm>
            <a:off x="9072970" y="284165"/>
            <a:ext cx="2914370" cy="2576733"/>
            <a:chOff x="8211887" y="-221648"/>
            <a:chExt cx="5036226" cy="4386805"/>
          </a:xfrm>
        </p:grpSpPr>
        <p:sp>
          <p:nvSpPr>
            <p:cNvPr id="53" name="椭圆 52">
              <a:extLst>
                <a:ext uri="{FF2B5EF4-FFF2-40B4-BE49-F238E27FC236}">
                  <a16:creationId xmlns:a16="http://schemas.microsoft.com/office/drawing/2014/main" id="{761E86B2-59C0-4215-87C9-A2E037330482}"/>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6" name="椭圆 55">
              <a:extLst>
                <a:ext uri="{FF2B5EF4-FFF2-40B4-BE49-F238E27FC236}">
                  <a16:creationId xmlns:a16="http://schemas.microsoft.com/office/drawing/2014/main" id="{E6B7110A-DA9D-4220-B13E-721357466981}"/>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7" name="椭圆 56">
              <a:extLst>
                <a:ext uri="{FF2B5EF4-FFF2-40B4-BE49-F238E27FC236}">
                  <a16:creationId xmlns:a16="http://schemas.microsoft.com/office/drawing/2014/main" id="{08C6518F-7BA1-4BEC-9E15-68E1D874FB78}"/>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8" name="椭圆 57">
              <a:extLst>
                <a:ext uri="{FF2B5EF4-FFF2-40B4-BE49-F238E27FC236}">
                  <a16:creationId xmlns:a16="http://schemas.microsoft.com/office/drawing/2014/main" id="{C1C9386E-F492-4AFD-A5B2-086F075C257E}"/>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2" name="椭圆 61">
              <a:extLst>
                <a:ext uri="{FF2B5EF4-FFF2-40B4-BE49-F238E27FC236}">
                  <a16:creationId xmlns:a16="http://schemas.microsoft.com/office/drawing/2014/main" id="{B05F3DC2-D215-40B6-83A3-AAE962CD0512}"/>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3" name="椭圆 62">
              <a:extLst>
                <a:ext uri="{FF2B5EF4-FFF2-40B4-BE49-F238E27FC236}">
                  <a16:creationId xmlns:a16="http://schemas.microsoft.com/office/drawing/2014/main" id="{A11E3191-CE49-4BDD-9196-3A9BB2B25136}"/>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4" name="椭圆 63">
              <a:extLst>
                <a:ext uri="{FF2B5EF4-FFF2-40B4-BE49-F238E27FC236}">
                  <a16:creationId xmlns:a16="http://schemas.microsoft.com/office/drawing/2014/main" id="{688277E3-ECB7-4B78-9ABF-0A9322124C0B}"/>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5" name="椭圆 64">
              <a:extLst>
                <a:ext uri="{FF2B5EF4-FFF2-40B4-BE49-F238E27FC236}">
                  <a16:creationId xmlns:a16="http://schemas.microsoft.com/office/drawing/2014/main" id="{3E7D2C03-9A29-4499-93C4-7494353F819B}"/>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6" name="椭圆 65">
              <a:extLst>
                <a:ext uri="{FF2B5EF4-FFF2-40B4-BE49-F238E27FC236}">
                  <a16:creationId xmlns:a16="http://schemas.microsoft.com/office/drawing/2014/main" id="{2565C4E9-30FA-4FE8-9535-E2EFDBCE7BCE}"/>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7" name="椭圆 66">
              <a:extLst>
                <a:ext uri="{FF2B5EF4-FFF2-40B4-BE49-F238E27FC236}">
                  <a16:creationId xmlns:a16="http://schemas.microsoft.com/office/drawing/2014/main" id="{C5508768-9138-4B2A-86B8-9877469D9B19}"/>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8" name="椭圆 67">
              <a:extLst>
                <a:ext uri="{FF2B5EF4-FFF2-40B4-BE49-F238E27FC236}">
                  <a16:creationId xmlns:a16="http://schemas.microsoft.com/office/drawing/2014/main" id="{D2485D6C-B6C7-481C-ADFF-0B5AA7C82775}"/>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9" name="椭圆 68">
              <a:extLst>
                <a:ext uri="{FF2B5EF4-FFF2-40B4-BE49-F238E27FC236}">
                  <a16:creationId xmlns:a16="http://schemas.microsoft.com/office/drawing/2014/main" id="{8A224F37-422B-4FB9-A193-EE028A63FB12}"/>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70" name="直线连接符 16">
              <a:extLst>
                <a:ext uri="{FF2B5EF4-FFF2-40B4-BE49-F238E27FC236}">
                  <a16:creationId xmlns:a16="http://schemas.microsoft.com/office/drawing/2014/main" id="{F91F25C6-5099-418F-9BD9-2F4F38C74093}"/>
                </a:ext>
              </a:extLst>
            </p:cNvPr>
            <p:cNvCxnSpPr>
              <a:stCxn id="53" idx="5"/>
              <a:endCxn id="63"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17">
              <a:extLst>
                <a:ext uri="{FF2B5EF4-FFF2-40B4-BE49-F238E27FC236}">
                  <a16:creationId xmlns:a16="http://schemas.microsoft.com/office/drawing/2014/main" id="{02DF5333-08DC-46BE-9CE1-85D05C30CAE2}"/>
                </a:ext>
              </a:extLst>
            </p:cNvPr>
            <p:cNvCxnSpPr>
              <a:stCxn id="57" idx="7"/>
              <a:endCxn id="63"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直线连接符 21">
              <a:extLst>
                <a:ext uri="{FF2B5EF4-FFF2-40B4-BE49-F238E27FC236}">
                  <a16:creationId xmlns:a16="http://schemas.microsoft.com/office/drawing/2014/main" id="{104E33FA-9064-4CEB-8346-098541325F69}"/>
                </a:ext>
              </a:extLst>
            </p:cNvPr>
            <p:cNvCxnSpPr>
              <a:stCxn id="65" idx="7"/>
              <a:endCxn id="63"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线连接符 28">
              <a:extLst>
                <a:ext uri="{FF2B5EF4-FFF2-40B4-BE49-F238E27FC236}">
                  <a16:creationId xmlns:a16="http://schemas.microsoft.com/office/drawing/2014/main" id="{16252522-365A-4910-BBDD-06139B242C88}"/>
                </a:ext>
              </a:extLst>
            </p:cNvPr>
            <p:cNvCxnSpPr>
              <a:stCxn id="56" idx="7"/>
              <a:endCxn id="5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直线连接符 43">
              <a:extLst>
                <a:ext uri="{FF2B5EF4-FFF2-40B4-BE49-F238E27FC236}">
                  <a16:creationId xmlns:a16="http://schemas.microsoft.com/office/drawing/2014/main" id="{582F40B5-67B1-4AE0-89F1-4F3BD127F0E7}"/>
                </a:ext>
              </a:extLst>
            </p:cNvPr>
            <p:cNvCxnSpPr>
              <a:stCxn id="58" idx="7"/>
              <a:endCxn id="53"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线连接符 47">
              <a:extLst>
                <a:ext uri="{FF2B5EF4-FFF2-40B4-BE49-F238E27FC236}">
                  <a16:creationId xmlns:a16="http://schemas.microsoft.com/office/drawing/2014/main" id="{5C7F956F-BE7F-46CA-9EBA-DE3D1D2DB080}"/>
                </a:ext>
              </a:extLst>
            </p:cNvPr>
            <p:cNvCxnSpPr>
              <a:stCxn id="64" idx="0"/>
              <a:endCxn id="53"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50">
              <a:extLst>
                <a:ext uri="{FF2B5EF4-FFF2-40B4-BE49-F238E27FC236}">
                  <a16:creationId xmlns:a16="http://schemas.microsoft.com/office/drawing/2014/main" id="{A2ACD103-4E3E-4239-AA04-EA893EFA3213}"/>
                </a:ext>
              </a:extLst>
            </p:cNvPr>
            <p:cNvCxnSpPr>
              <a:stCxn id="63" idx="2"/>
              <a:endCxn id="64"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直线连接符 54">
              <a:extLst>
                <a:ext uri="{FF2B5EF4-FFF2-40B4-BE49-F238E27FC236}">
                  <a16:creationId xmlns:a16="http://schemas.microsoft.com/office/drawing/2014/main" id="{D36398A1-1A4A-4204-912B-53806514B6D3}"/>
                </a:ext>
              </a:extLst>
            </p:cNvPr>
            <p:cNvCxnSpPr>
              <a:stCxn id="64" idx="4"/>
              <a:endCxn id="5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直线连接符 57">
              <a:extLst>
                <a:ext uri="{FF2B5EF4-FFF2-40B4-BE49-F238E27FC236}">
                  <a16:creationId xmlns:a16="http://schemas.microsoft.com/office/drawing/2014/main" id="{3C8F6A70-EA31-4358-8D78-EACCD4FBD04A}"/>
                </a:ext>
              </a:extLst>
            </p:cNvPr>
            <p:cNvCxnSpPr>
              <a:stCxn id="57" idx="5"/>
              <a:endCxn id="65"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60">
              <a:extLst>
                <a:ext uri="{FF2B5EF4-FFF2-40B4-BE49-F238E27FC236}">
                  <a16:creationId xmlns:a16="http://schemas.microsoft.com/office/drawing/2014/main" id="{EE3F4158-455F-4B9D-9115-394165223240}"/>
                </a:ext>
              </a:extLst>
            </p:cNvPr>
            <p:cNvCxnSpPr>
              <a:stCxn id="58" idx="7"/>
              <a:endCxn id="64"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0" name="直线连接符 63">
              <a:extLst>
                <a:ext uri="{FF2B5EF4-FFF2-40B4-BE49-F238E27FC236}">
                  <a16:creationId xmlns:a16="http://schemas.microsoft.com/office/drawing/2014/main" id="{A2AC0A86-AD2E-42BC-AAEB-2AE4DDA80C32}"/>
                </a:ext>
              </a:extLst>
            </p:cNvPr>
            <p:cNvCxnSpPr>
              <a:stCxn id="58" idx="4"/>
              <a:endCxn id="5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1F6E7184-4358-4548-A5BF-1D747125BE73}"/>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82" name="直线连接符 70">
              <a:extLst>
                <a:ext uri="{FF2B5EF4-FFF2-40B4-BE49-F238E27FC236}">
                  <a16:creationId xmlns:a16="http://schemas.microsoft.com/office/drawing/2014/main" id="{77E82DE6-A5F0-4F57-B259-BBB2E149E277}"/>
                </a:ext>
              </a:extLst>
            </p:cNvPr>
            <p:cNvCxnSpPr>
              <a:stCxn id="58" idx="5"/>
              <a:endCxn id="66"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直线连接符 75">
              <a:extLst>
                <a:ext uri="{FF2B5EF4-FFF2-40B4-BE49-F238E27FC236}">
                  <a16:creationId xmlns:a16="http://schemas.microsoft.com/office/drawing/2014/main" id="{5B11C654-7CBE-4C56-80F7-B3D8BF728FBB}"/>
                </a:ext>
              </a:extLst>
            </p:cNvPr>
            <p:cNvCxnSpPr>
              <a:stCxn id="66" idx="7"/>
              <a:endCxn id="64"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直线连接符 78">
              <a:extLst>
                <a:ext uri="{FF2B5EF4-FFF2-40B4-BE49-F238E27FC236}">
                  <a16:creationId xmlns:a16="http://schemas.microsoft.com/office/drawing/2014/main" id="{6A17B0AE-FDA1-4556-819C-45FE8D64A651}"/>
                </a:ext>
              </a:extLst>
            </p:cNvPr>
            <p:cNvCxnSpPr>
              <a:stCxn id="66" idx="6"/>
              <a:endCxn id="5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C28D9341-7FFA-4A04-AC6C-D4DCC524F81B}"/>
                </a:ext>
              </a:extLst>
            </p:cNvPr>
            <p:cNvCxnSpPr>
              <a:stCxn id="56" idx="0"/>
              <a:endCxn id="66"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直线连接符 91">
              <a:extLst>
                <a:ext uri="{FF2B5EF4-FFF2-40B4-BE49-F238E27FC236}">
                  <a16:creationId xmlns:a16="http://schemas.microsoft.com/office/drawing/2014/main" id="{AD669AE8-E8CA-404A-A6B0-00C1399C6CF4}"/>
                </a:ext>
              </a:extLst>
            </p:cNvPr>
            <p:cNvCxnSpPr>
              <a:stCxn id="56" idx="6"/>
              <a:endCxn id="65"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86FE0217-157E-4597-B6AD-DA0344321345}"/>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8" name="椭圆 87">
              <a:extLst>
                <a:ext uri="{FF2B5EF4-FFF2-40B4-BE49-F238E27FC236}">
                  <a16:creationId xmlns:a16="http://schemas.microsoft.com/office/drawing/2014/main" id="{80BB9FC7-D2EE-42FC-825D-BBBFDB7F6993}"/>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33154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68" name="组 118">
            <a:extLst>
              <a:ext uri="{FF2B5EF4-FFF2-40B4-BE49-F238E27FC236}">
                <a16:creationId xmlns:a16="http://schemas.microsoft.com/office/drawing/2014/main" id="{8456C64D-A5B9-4AE4-8F06-93F63C247BAE}"/>
              </a:ext>
            </a:extLst>
          </p:cNvPr>
          <p:cNvGrpSpPr/>
          <p:nvPr/>
        </p:nvGrpSpPr>
        <p:grpSpPr>
          <a:xfrm>
            <a:off x="9072970" y="284165"/>
            <a:ext cx="2914370" cy="2576733"/>
            <a:chOff x="8211887" y="-221648"/>
            <a:chExt cx="5036226" cy="4386805"/>
          </a:xfrm>
        </p:grpSpPr>
        <p:sp>
          <p:nvSpPr>
            <p:cNvPr id="69" name="椭圆 68">
              <a:extLst>
                <a:ext uri="{FF2B5EF4-FFF2-40B4-BE49-F238E27FC236}">
                  <a16:creationId xmlns:a16="http://schemas.microsoft.com/office/drawing/2014/main" id="{7BA6F9AF-3975-44CD-BF5C-007059BFE3BF}"/>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0" name="椭圆 69">
              <a:extLst>
                <a:ext uri="{FF2B5EF4-FFF2-40B4-BE49-F238E27FC236}">
                  <a16:creationId xmlns:a16="http://schemas.microsoft.com/office/drawing/2014/main" id="{FE3C642F-92F9-490F-86CB-A1B0E7149287}"/>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1" name="椭圆 70">
              <a:extLst>
                <a:ext uri="{FF2B5EF4-FFF2-40B4-BE49-F238E27FC236}">
                  <a16:creationId xmlns:a16="http://schemas.microsoft.com/office/drawing/2014/main" id="{4C6BEB0B-F672-4676-906A-8390D58C90CB}"/>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2" name="椭圆 71">
              <a:extLst>
                <a:ext uri="{FF2B5EF4-FFF2-40B4-BE49-F238E27FC236}">
                  <a16:creationId xmlns:a16="http://schemas.microsoft.com/office/drawing/2014/main" id="{CCC4EA81-BE40-4FAA-9385-859949667574}"/>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3" name="椭圆 72">
              <a:extLst>
                <a:ext uri="{FF2B5EF4-FFF2-40B4-BE49-F238E27FC236}">
                  <a16:creationId xmlns:a16="http://schemas.microsoft.com/office/drawing/2014/main" id="{6981918A-E473-4FD8-B26E-BD584EE7F73D}"/>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4" name="椭圆 73">
              <a:extLst>
                <a:ext uri="{FF2B5EF4-FFF2-40B4-BE49-F238E27FC236}">
                  <a16:creationId xmlns:a16="http://schemas.microsoft.com/office/drawing/2014/main" id="{FAC71117-45A2-4833-9A94-00B7FAD392C1}"/>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5" name="椭圆 74">
              <a:extLst>
                <a:ext uri="{FF2B5EF4-FFF2-40B4-BE49-F238E27FC236}">
                  <a16:creationId xmlns:a16="http://schemas.microsoft.com/office/drawing/2014/main" id="{07DD7167-4685-47DF-90A3-83E3595A47C5}"/>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6" name="椭圆 75">
              <a:extLst>
                <a:ext uri="{FF2B5EF4-FFF2-40B4-BE49-F238E27FC236}">
                  <a16:creationId xmlns:a16="http://schemas.microsoft.com/office/drawing/2014/main" id="{E602DAE5-81A1-472D-83CC-1D7293D98D29}"/>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7" name="椭圆 76">
              <a:extLst>
                <a:ext uri="{FF2B5EF4-FFF2-40B4-BE49-F238E27FC236}">
                  <a16:creationId xmlns:a16="http://schemas.microsoft.com/office/drawing/2014/main" id="{8CA2798B-6252-4108-9854-C7488D45FAE9}"/>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8" name="椭圆 77">
              <a:extLst>
                <a:ext uri="{FF2B5EF4-FFF2-40B4-BE49-F238E27FC236}">
                  <a16:creationId xmlns:a16="http://schemas.microsoft.com/office/drawing/2014/main" id="{ED0C51A3-BC50-4A5E-AF63-6B8BD86C5DDA}"/>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9" name="椭圆 78">
              <a:extLst>
                <a:ext uri="{FF2B5EF4-FFF2-40B4-BE49-F238E27FC236}">
                  <a16:creationId xmlns:a16="http://schemas.microsoft.com/office/drawing/2014/main" id="{4DE9CA6F-739E-4503-9EE3-87CEAFE9A9A4}"/>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0" name="椭圆 79">
              <a:extLst>
                <a:ext uri="{FF2B5EF4-FFF2-40B4-BE49-F238E27FC236}">
                  <a16:creationId xmlns:a16="http://schemas.microsoft.com/office/drawing/2014/main" id="{274E9FF9-1B60-4FA6-B577-BF2F6F696ADF}"/>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81" name="直线连接符 16">
              <a:extLst>
                <a:ext uri="{FF2B5EF4-FFF2-40B4-BE49-F238E27FC236}">
                  <a16:creationId xmlns:a16="http://schemas.microsoft.com/office/drawing/2014/main" id="{5B368452-52FD-4C9E-BE5D-826826DB60E1}"/>
                </a:ext>
              </a:extLst>
            </p:cNvPr>
            <p:cNvCxnSpPr>
              <a:stCxn id="69" idx="5"/>
              <a:endCxn id="7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2" name="直线连接符 17">
              <a:extLst>
                <a:ext uri="{FF2B5EF4-FFF2-40B4-BE49-F238E27FC236}">
                  <a16:creationId xmlns:a16="http://schemas.microsoft.com/office/drawing/2014/main" id="{4ABC26F7-9DB4-403D-A1FD-48AA5B551868}"/>
                </a:ext>
              </a:extLst>
            </p:cNvPr>
            <p:cNvCxnSpPr>
              <a:stCxn id="71" idx="7"/>
              <a:endCxn id="7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直线连接符 21">
              <a:extLst>
                <a:ext uri="{FF2B5EF4-FFF2-40B4-BE49-F238E27FC236}">
                  <a16:creationId xmlns:a16="http://schemas.microsoft.com/office/drawing/2014/main" id="{D786BC86-CD53-440C-8B23-20360F878BFA}"/>
                </a:ext>
              </a:extLst>
            </p:cNvPr>
            <p:cNvCxnSpPr>
              <a:stCxn id="76" idx="7"/>
              <a:endCxn id="7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4" name="直线连接符 28">
              <a:extLst>
                <a:ext uri="{FF2B5EF4-FFF2-40B4-BE49-F238E27FC236}">
                  <a16:creationId xmlns:a16="http://schemas.microsoft.com/office/drawing/2014/main" id="{C094FFC2-4DBA-456E-AA88-41161CD9AD80}"/>
                </a:ext>
              </a:extLst>
            </p:cNvPr>
            <p:cNvCxnSpPr>
              <a:stCxn id="70" idx="7"/>
              <a:endCxn id="7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43">
              <a:extLst>
                <a:ext uri="{FF2B5EF4-FFF2-40B4-BE49-F238E27FC236}">
                  <a16:creationId xmlns:a16="http://schemas.microsoft.com/office/drawing/2014/main" id="{B5A0AD1C-94D0-4B17-A166-EEB1D7C31FB6}"/>
                </a:ext>
              </a:extLst>
            </p:cNvPr>
            <p:cNvCxnSpPr>
              <a:stCxn id="72" idx="7"/>
              <a:endCxn id="6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直线连接符 47">
              <a:extLst>
                <a:ext uri="{FF2B5EF4-FFF2-40B4-BE49-F238E27FC236}">
                  <a16:creationId xmlns:a16="http://schemas.microsoft.com/office/drawing/2014/main" id="{907CC8A3-3F60-4B2E-BF59-0D9F3F8D05DB}"/>
                </a:ext>
              </a:extLst>
            </p:cNvPr>
            <p:cNvCxnSpPr>
              <a:stCxn id="75" idx="0"/>
              <a:endCxn id="6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7" name="直线连接符 50">
              <a:extLst>
                <a:ext uri="{FF2B5EF4-FFF2-40B4-BE49-F238E27FC236}">
                  <a16:creationId xmlns:a16="http://schemas.microsoft.com/office/drawing/2014/main" id="{6C4EDFF5-E7F7-40B1-9174-EBCD2A72A1EF}"/>
                </a:ext>
              </a:extLst>
            </p:cNvPr>
            <p:cNvCxnSpPr>
              <a:stCxn id="74" idx="2"/>
              <a:endCxn id="7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直线连接符 54">
              <a:extLst>
                <a:ext uri="{FF2B5EF4-FFF2-40B4-BE49-F238E27FC236}">
                  <a16:creationId xmlns:a16="http://schemas.microsoft.com/office/drawing/2014/main" id="{70B23C01-5AA8-4D64-91B7-E60954838A45}"/>
                </a:ext>
              </a:extLst>
            </p:cNvPr>
            <p:cNvCxnSpPr>
              <a:stCxn id="75" idx="4"/>
              <a:endCxn id="7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9" name="直线连接符 57">
              <a:extLst>
                <a:ext uri="{FF2B5EF4-FFF2-40B4-BE49-F238E27FC236}">
                  <a16:creationId xmlns:a16="http://schemas.microsoft.com/office/drawing/2014/main" id="{321A1AFC-C581-415C-95E4-F3DAE6ECEBE2}"/>
                </a:ext>
              </a:extLst>
            </p:cNvPr>
            <p:cNvCxnSpPr>
              <a:stCxn id="71" idx="5"/>
              <a:endCxn id="7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直线连接符 60">
              <a:extLst>
                <a:ext uri="{FF2B5EF4-FFF2-40B4-BE49-F238E27FC236}">
                  <a16:creationId xmlns:a16="http://schemas.microsoft.com/office/drawing/2014/main" id="{9DB5831A-681E-4E77-8D95-D659BF90EF28}"/>
                </a:ext>
              </a:extLst>
            </p:cNvPr>
            <p:cNvCxnSpPr>
              <a:stCxn id="72" idx="7"/>
              <a:endCxn id="7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63">
              <a:extLst>
                <a:ext uri="{FF2B5EF4-FFF2-40B4-BE49-F238E27FC236}">
                  <a16:creationId xmlns:a16="http://schemas.microsoft.com/office/drawing/2014/main" id="{43F2E444-EC57-4C90-B212-FA00780911CA}"/>
                </a:ext>
              </a:extLst>
            </p:cNvPr>
            <p:cNvCxnSpPr>
              <a:stCxn id="72" idx="4"/>
              <a:endCxn id="7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8802DB71-E227-46C7-85EA-F3036939DA5D}"/>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93" name="直线连接符 70">
              <a:extLst>
                <a:ext uri="{FF2B5EF4-FFF2-40B4-BE49-F238E27FC236}">
                  <a16:creationId xmlns:a16="http://schemas.microsoft.com/office/drawing/2014/main" id="{1C0AD6D6-EC66-43CD-A0C0-36EBE7CE897C}"/>
                </a:ext>
              </a:extLst>
            </p:cNvPr>
            <p:cNvCxnSpPr>
              <a:stCxn id="72" idx="5"/>
              <a:endCxn id="7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75">
              <a:extLst>
                <a:ext uri="{FF2B5EF4-FFF2-40B4-BE49-F238E27FC236}">
                  <a16:creationId xmlns:a16="http://schemas.microsoft.com/office/drawing/2014/main" id="{696871D1-FAE8-4C24-8014-BCEC68FFD30B}"/>
                </a:ext>
              </a:extLst>
            </p:cNvPr>
            <p:cNvCxnSpPr>
              <a:stCxn id="77" idx="7"/>
              <a:endCxn id="7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78">
              <a:extLst>
                <a:ext uri="{FF2B5EF4-FFF2-40B4-BE49-F238E27FC236}">
                  <a16:creationId xmlns:a16="http://schemas.microsoft.com/office/drawing/2014/main" id="{8361FA4C-421B-4E19-919E-BA899492F38A}"/>
                </a:ext>
              </a:extLst>
            </p:cNvPr>
            <p:cNvCxnSpPr>
              <a:stCxn id="77" idx="6"/>
              <a:endCxn id="7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6" name="直线连接符 84">
              <a:extLst>
                <a:ext uri="{FF2B5EF4-FFF2-40B4-BE49-F238E27FC236}">
                  <a16:creationId xmlns:a16="http://schemas.microsoft.com/office/drawing/2014/main" id="{4116061D-CF36-4B70-B5F2-9BFECE123AF7}"/>
                </a:ext>
              </a:extLst>
            </p:cNvPr>
            <p:cNvCxnSpPr>
              <a:stCxn id="70" idx="0"/>
              <a:endCxn id="7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7" name="直线连接符 91">
              <a:extLst>
                <a:ext uri="{FF2B5EF4-FFF2-40B4-BE49-F238E27FC236}">
                  <a16:creationId xmlns:a16="http://schemas.microsoft.com/office/drawing/2014/main" id="{1CE65487-94E2-4BE5-85FE-EC3A6A941A65}"/>
                </a:ext>
              </a:extLst>
            </p:cNvPr>
            <p:cNvCxnSpPr>
              <a:stCxn id="70" idx="6"/>
              <a:endCxn id="7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椭圆 97">
              <a:extLst>
                <a:ext uri="{FF2B5EF4-FFF2-40B4-BE49-F238E27FC236}">
                  <a16:creationId xmlns:a16="http://schemas.microsoft.com/office/drawing/2014/main" id="{F5E56D42-1C23-4F8F-B65F-E9110FFF3A33}"/>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9" name="椭圆 98">
              <a:extLst>
                <a:ext uri="{FF2B5EF4-FFF2-40B4-BE49-F238E27FC236}">
                  <a16:creationId xmlns:a16="http://schemas.microsoft.com/office/drawing/2014/main" id="{45D07D84-F07E-4D18-A321-1DB30E5C44EC}"/>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99063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7" name="组 118">
            <a:extLst>
              <a:ext uri="{FF2B5EF4-FFF2-40B4-BE49-F238E27FC236}">
                <a16:creationId xmlns:a16="http://schemas.microsoft.com/office/drawing/2014/main" id="{BE280E08-993D-406E-AEC4-C570701A9E42}"/>
              </a:ext>
            </a:extLst>
          </p:cNvPr>
          <p:cNvGrpSpPr/>
          <p:nvPr/>
        </p:nvGrpSpPr>
        <p:grpSpPr>
          <a:xfrm>
            <a:off x="9072970" y="284165"/>
            <a:ext cx="2914370" cy="2576733"/>
            <a:chOff x="8211887" y="-221648"/>
            <a:chExt cx="5036226" cy="4386805"/>
          </a:xfrm>
        </p:grpSpPr>
        <p:sp>
          <p:nvSpPr>
            <p:cNvPr id="28" name="椭圆 27">
              <a:extLst>
                <a:ext uri="{FF2B5EF4-FFF2-40B4-BE49-F238E27FC236}">
                  <a16:creationId xmlns:a16="http://schemas.microsoft.com/office/drawing/2014/main" id="{75895AE2-9174-4ACF-81DE-AE1CC060DB9A}"/>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9" name="椭圆 28">
              <a:extLst>
                <a:ext uri="{FF2B5EF4-FFF2-40B4-BE49-F238E27FC236}">
                  <a16:creationId xmlns:a16="http://schemas.microsoft.com/office/drawing/2014/main" id="{05516F6C-7F64-49A5-8E10-0BD95F38D5BE}"/>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0" name="椭圆 29">
              <a:extLst>
                <a:ext uri="{FF2B5EF4-FFF2-40B4-BE49-F238E27FC236}">
                  <a16:creationId xmlns:a16="http://schemas.microsoft.com/office/drawing/2014/main" id="{B3EE9E52-E2AC-45D9-8E00-9DB395FD7FDE}"/>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1" name="椭圆 30">
              <a:extLst>
                <a:ext uri="{FF2B5EF4-FFF2-40B4-BE49-F238E27FC236}">
                  <a16:creationId xmlns:a16="http://schemas.microsoft.com/office/drawing/2014/main" id="{B1ABD914-A50A-492F-B078-EE336F83DE86}"/>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2" name="椭圆 31">
              <a:extLst>
                <a:ext uri="{FF2B5EF4-FFF2-40B4-BE49-F238E27FC236}">
                  <a16:creationId xmlns:a16="http://schemas.microsoft.com/office/drawing/2014/main" id="{DAA13897-F05F-4839-B28A-0982EFFAA866}"/>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3" name="椭圆 32">
              <a:extLst>
                <a:ext uri="{FF2B5EF4-FFF2-40B4-BE49-F238E27FC236}">
                  <a16:creationId xmlns:a16="http://schemas.microsoft.com/office/drawing/2014/main" id="{33A98CD2-3219-4FC1-B9C1-BC5F1AF65535}"/>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4" name="椭圆 33">
              <a:extLst>
                <a:ext uri="{FF2B5EF4-FFF2-40B4-BE49-F238E27FC236}">
                  <a16:creationId xmlns:a16="http://schemas.microsoft.com/office/drawing/2014/main" id="{09994D00-EC12-43C9-8C6E-FF097E910E4A}"/>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5" name="椭圆 34">
              <a:extLst>
                <a:ext uri="{FF2B5EF4-FFF2-40B4-BE49-F238E27FC236}">
                  <a16:creationId xmlns:a16="http://schemas.microsoft.com/office/drawing/2014/main" id="{B0F77E1F-6299-4DDD-A623-6FEC7C3BE46F}"/>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6" name="椭圆 35">
              <a:extLst>
                <a:ext uri="{FF2B5EF4-FFF2-40B4-BE49-F238E27FC236}">
                  <a16:creationId xmlns:a16="http://schemas.microsoft.com/office/drawing/2014/main" id="{5D610DD1-7227-4E60-8C79-23BCBA884766}"/>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7" name="椭圆 36">
              <a:extLst>
                <a:ext uri="{FF2B5EF4-FFF2-40B4-BE49-F238E27FC236}">
                  <a16:creationId xmlns:a16="http://schemas.microsoft.com/office/drawing/2014/main" id="{2859FB0B-F50A-433A-89FF-ECDEE13C97B3}"/>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604707FA-E2A2-4BE7-917B-A31C453299D5}"/>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F1762149-C751-4E7A-91F7-D3EECBBF8970}"/>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40" name="直线连接符 16">
              <a:extLst>
                <a:ext uri="{FF2B5EF4-FFF2-40B4-BE49-F238E27FC236}">
                  <a16:creationId xmlns:a16="http://schemas.microsoft.com/office/drawing/2014/main" id="{4D24B281-B863-4E54-8696-3FDF457FEB89}"/>
                </a:ext>
              </a:extLst>
            </p:cNvPr>
            <p:cNvCxnSpPr>
              <a:stCxn id="28" idx="5"/>
              <a:endCxn id="33"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直线连接符 17">
              <a:extLst>
                <a:ext uri="{FF2B5EF4-FFF2-40B4-BE49-F238E27FC236}">
                  <a16:creationId xmlns:a16="http://schemas.microsoft.com/office/drawing/2014/main" id="{5AEF797A-1334-46A1-BB1F-DD80A08A0312}"/>
                </a:ext>
              </a:extLst>
            </p:cNvPr>
            <p:cNvCxnSpPr>
              <a:stCxn id="30" idx="7"/>
              <a:endCxn id="33"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直线连接符 21">
              <a:extLst>
                <a:ext uri="{FF2B5EF4-FFF2-40B4-BE49-F238E27FC236}">
                  <a16:creationId xmlns:a16="http://schemas.microsoft.com/office/drawing/2014/main" id="{9D2783DC-FBBE-4418-8998-BF0AB5C2D231}"/>
                </a:ext>
              </a:extLst>
            </p:cNvPr>
            <p:cNvCxnSpPr>
              <a:stCxn id="35" idx="7"/>
              <a:endCxn id="33"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28">
              <a:extLst>
                <a:ext uri="{FF2B5EF4-FFF2-40B4-BE49-F238E27FC236}">
                  <a16:creationId xmlns:a16="http://schemas.microsoft.com/office/drawing/2014/main" id="{936D3614-C0AE-4383-8EC8-05C8E8B79A2B}"/>
                </a:ext>
              </a:extLst>
            </p:cNvPr>
            <p:cNvCxnSpPr>
              <a:stCxn id="29" idx="7"/>
              <a:endCxn id="30"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927AED4D-FB02-44EE-8AC6-1317DE768BD0}"/>
                </a:ext>
              </a:extLst>
            </p:cNvPr>
            <p:cNvCxnSpPr>
              <a:stCxn id="31" idx="7"/>
              <a:endCxn id="28"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47">
              <a:extLst>
                <a:ext uri="{FF2B5EF4-FFF2-40B4-BE49-F238E27FC236}">
                  <a16:creationId xmlns:a16="http://schemas.microsoft.com/office/drawing/2014/main" id="{D72C5FC9-C3E5-4333-8F18-D031C2FA415D}"/>
                </a:ext>
              </a:extLst>
            </p:cNvPr>
            <p:cNvCxnSpPr>
              <a:stCxn id="34" idx="0"/>
              <a:endCxn id="28"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直线连接符 50">
              <a:extLst>
                <a:ext uri="{FF2B5EF4-FFF2-40B4-BE49-F238E27FC236}">
                  <a16:creationId xmlns:a16="http://schemas.microsoft.com/office/drawing/2014/main" id="{A4EC499C-D715-4F33-AB6C-0EE73C478519}"/>
                </a:ext>
              </a:extLst>
            </p:cNvPr>
            <p:cNvCxnSpPr>
              <a:stCxn id="33" idx="2"/>
              <a:endCxn id="34"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线连接符 54">
              <a:extLst>
                <a:ext uri="{FF2B5EF4-FFF2-40B4-BE49-F238E27FC236}">
                  <a16:creationId xmlns:a16="http://schemas.microsoft.com/office/drawing/2014/main" id="{14FFC6E2-3424-468B-A5BE-F0F9838503A0}"/>
                </a:ext>
              </a:extLst>
            </p:cNvPr>
            <p:cNvCxnSpPr>
              <a:stCxn id="34" idx="4"/>
              <a:endCxn id="30"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57">
              <a:extLst>
                <a:ext uri="{FF2B5EF4-FFF2-40B4-BE49-F238E27FC236}">
                  <a16:creationId xmlns:a16="http://schemas.microsoft.com/office/drawing/2014/main" id="{D56F5DF7-E365-4081-9C1C-B7CAF51C9EEB}"/>
                </a:ext>
              </a:extLst>
            </p:cNvPr>
            <p:cNvCxnSpPr>
              <a:stCxn id="30" idx="5"/>
              <a:endCxn id="35"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直线连接符 60">
              <a:extLst>
                <a:ext uri="{FF2B5EF4-FFF2-40B4-BE49-F238E27FC236}">
                  <a16:creationId xmlns:a16="http://schemas.microsoft.com/office/drawing/2014/main" id="{8D1C086E-7F08-4281-AE90-DA19B9C05ECA}"/>
                </a:ext>
              </a:extLst>
            </p:cNvPr>
            <p:cNvCxnSpPr>
              <a:stCxn id="31" idx="7"/>
              <a:endCxn id="34"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63">
              <a:extLst>
                <a:ext uri="{FF2B5EF4-FFF2-40B4-BE49-F238E27FC236}">
                  <a16:creationId xmlns:a16="http://schemas.microsoft.com/office/drawing/2014/main" id="{A85CE891-8C9C-41B2-8CA5-0A6504271140}"/>
                </a:ext>
              </a:extLst>
            </p:cNvPr>
            <p:cNvCxnSpPr>
              <a:stCxn id="31" idx="4"/>
              <a:endCxn id="29"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D5F80F0E-6229-4A39-95D1-A8BA3B13347F}"/>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52" name="直线连接符 70">
              <a:extLst>
                <a:ext uri="{FF2B5EF4-FFF2-40B4-BE49-F238E27FC236}">
                  <a16:creationId xmlns:a16="http://schemas.microsoft.com/office/drawing/2014/main" id="{C441C6D0-F7AF-4638-92EA-31FA93F5070F}"/>
                </a:ext>
              </a:extLst>
            </p:cNvPr>
            <p:cNvCxnSpPr>
              <a:stCxn id="31" idx="5"/>
              <a:endCxn id="36"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75">
              <a:extLst>
                <a:ext uri="{FF2B5EF4-FFF2-40B4-BE49-F238E27FC236}">
                  <a16:creationId xmlns:a16="http://schemas.microsoft.com/office/drawing/2014/main" id="{3FB66A60-4B77-4205-8C7B-7C1825951AAD}"/>
                </a:ext>
              </a:extLst>
            </p:cNvPr>
            <p:cNvCxnSpPr>
              <a:stCxn id="36" idx="7"/>
              <a:endCxn id="34"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78">
              <a:extLst>
                <a:ext uri="{FF2B5EF4-FFF2-40B4-BE49-F238E27FC236}">
                  <a16:creationId xmlns:a16="http://schemas.microsoft.com/office/drawing/2014/main" id="{2627A41F-9768-4A36-A5AE-87DF9812A904}"/>
                </a:ext>
              </a:extLst>
            </p:cNvPr>
            <p:cNvCxnSpPr>
              <a:stCxn id="36" idx="6"/>
              <a:endCxn id="30"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84">
              <a:extLst>
                <a:ext uri="{FF2B5EF4-FFF2-40B4-BE49-F238E27FC236}">
                  <a16:creationId xmlns:a16="http://schemas.microsoft.com/office/drawing/2014/main" id="{D116EB60-1295-48C8-9B3C-7C6C9B2AE71E}"/>
                </a:ext>
              </a:extLst>
            </p:cNvPr>
            <p:cNvCxnSpPr>
              <a:stCxn id="29" idx="0"/>
              <a:endCxn id="36"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91">
              <a:extLst>
                <a:ext uri="{FF2B5EF4-FFF2-40B4-BE49-F238E27FC236}">
                  <a16:creationId xmlns:a16="http://schemas.microsoft.com/office/drawing/2014/main" id="{83BB0F87-05C0-4CFF-9178-480DB15846FA}"/>
                </a:ext>
              </a:extLst>
            </p:cNvPr>
            <p:cNvCxnSpPr>
              <a:stCxn id="29" idx="6"/>
              <a:endCxn id="35"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2F655A2B-BD41-4823-BE40-396D17033EC1}"/>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8" name="椭圆 57">
              <a:extLst>
                <a:ext uri="{FF2B5EF4-FFF2-40B4-BE49-F238E27FC236}">
                  <a16:creationId xmlns:a16="http://schemas.microsoft.com/office/drawing/2014/main" id="{92EDAB36-3828-465D-A5FD-D8D41A26784F}"/>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Tree>
    <p:extLst>
      <p:ext uri="{BB962C8B-B14F-4D97-AF65-F5344CB8AC3E}">
        <p14:creationId xmlns:p14="http://schemas.microsoft.com/office/powerpoint/2010/main" val="427982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9" name="Oval 7">
            <a:extLst>
              <a:ext uri="{FF2B5EF4-FFF2-40B4-BE49-F238E27FC236}">
                <a16:creationId xmlns:a16="http://schemas.microsoft.com/office/drawing/2014/main" id="{7C012033-3790-48DB-AFF3-CF5B1E5ED43F}"/>
              </a:ext>
            </a:extLst>
          </p:cNvPr>
          <p:cNvSpPr>
            <a:spLocks noChangeArrowheads="1"/>
          </p:cNvSpPr>
          <p:nvPr/>
        </p:nvSpPr>
        <p:spPr bwMode="auto">
          <a:xfrm>
            <a:off x="-875977"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Oval 8">
            <a:extLst>
              <a:ext uri="{FF2B5EF4-FFF2-40B4-BE49-F238E27FC236}">
                <a16:creationId xmlns:a16="http://schemas.microsoft.com/office/drawing/2014/main" id="{31D44EB1-9F19-43C4-8092-7548C4CDB71A}"/>
              </a:ext>
            </a:extLst>
          </p:cNvPr>
          <p:cNvSpPr>
            <a:spLocks noChangeArrowheads="1"/>
          </p:cNvSpPr>
          <p:nvPr/>
        </p:nvSpPr>
        <p:spPr bwMode="auto">
          <a:xfrm>
            <a:off x="800423"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10">
            <a:extLst>
              <a:ext uri="{FF2B5EF4-FFF2-40B4-BE49-F238E27FC236}">
                <a16:creationId xmlns:a16="http://schemas.microsoft.com/office/drawing/2014/main" id="{A8DA8FF6-6948-41A8-B077-D78D6915119E}"/>
              </a:ext>
            </a:extLst>
          </p:cNvPr>
          <p:cNvSpPr>
            <a:spLocks noChangeArrowheads="1"/>
          </p:cNvSpPr>
          <p:nvPr/>
        </p:nvSpPr>
        <p:spPr bwMode="auto">
          <a:xfrm>
            <a:off x="35248"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Oval 11">
            <a:extLst>
              <a:ext uri="{FF2B5EF4-FFF2-40B4-BE49-F238E27FC236}">
                <a16:creationId xmlns:a16="http://schemas.microsoft.com/office/drawing/2014/main" id="{E89A20D6-04CD-46D2-9AF6-CF0796344AA3}"/>
              </a:ext>
            </a:extLst>
          </p:cNvPr>
          <p:cNvSpPr>
            <a:spLocks noChangeArrowheads="1"/>
          </p:cNvSpPr>
          <p:nvPr/>
        </p:nvSpPr>
        <p:spPr bwMode="auto">
          <a:xfrm>
            <a:off x="1038548"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12">
            <a:extLst>
              <a:ext uri="{FF2B5EF4-FFF2-40B4-BE49-F238E27FC236}">
                <a16:creationId xmlns:a16="http://schemas.microsoft.com/office/drawing/2014/main" id="{D30F7CFC-1335-4C61-9953-DB51F75F120E}"/>
              </a:ext>
            </a:extLst>
          </p:cNvPr>
          <p:cNvSpPr>
            <a:spLocks noChangeArrowheads="1"/>
          </p:cNvSpPr>
          <p:nvPr/>
        </p:nvSpPr>
        <p:spPr bwMode="auto">
          <a:xfrm>
            <a:off x="1556073"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Oval 13">
            <a:extLst>
              <a:ext uri="{FF2B5EF4-FFF2-40B4-BE49-F238E27FC236}">
                <a16:creationId xmlns:a16="http://schemas.microsoft.com/office/drawing/2014/main" id="{615CFF2E-B906-4E1C-914B-8824804C9FCD}"/>
              </a:ext>
            </a:extLst>
          </p:cNvPr>
          <p:cNvSpPr>
            <a:spLocks noChangeArrowheads="1"/>
          </p:cNvSpPr>
          <p:nvPr/>
        </p:nvSpPr>
        <p:spPr bwMode="auto">
          <a:xfrm>
            <a:off x="759148"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Oval 14">
            <a:extLst>
              <a:ext uri="{FF2B5EF4-FFF2-40B4-BE49-F238E27FC236}">
                <a16:creationId xmlns:a16="http://schemas.microsoft.com/office/drawing/2014/main" id="{5C177286-AD43-4747-9DD2-4F8DC65B6073}"/>
              </a:ext>
            </a:extLst>
          </p:cNvPr>
          <p:cNvSpPr>
            <a:spLocks noChangeArrowheads="1"/>
          </p:cNvSpPr>
          <p:nvPr/>
        </p:nvSpPr>
        <p:spPr bwMode="auto">
          <a:xfrm>
            <a:off x="2219648"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Oval 15">
            <a:extLst>
              <a:ext uri="{FF2B5EF4-FFF2-40B4-BE49-F238E27FC236}">
                <a16:creationId xmlns:a16="http://schemas.microsoft.com/office/drawing/2014/main" id="{8FE073B2-205C-41A6-BC3E-FB6FC3D8CB79}"/>
              </a:ext>
            </a:extLst>
          </p:cNvPr>
          <p:cNvSpPr>
            <a:spLocks noChangeArrowheads="1"/>
          </p:cNvSpPr>
          <p:nvPr/>
        </p:nvSpPr>
        <p:spPr bwMode="auto">
          <a:xfrm>
            <a:off x="2610173"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Oval 16">
            <a:extLst>
              <a:ext uri="{FF2B5EF4-FFF2-40B4-BE49-F238E27FC236}">
                <a16:creationId xmlns:a16="http://schemas.microsoft.com/office/drawing/2014/main" id="{E54B5109-F07D-4D61-AB9E-D7C6D4408D10}"/>
              </a:ext>
            </a:extLst>
          </p:cNvPr>
          <p:cNvSpPr>
            <a:spLocks noChangeArrowheads="1"/>
          </p:cNvSpPr>
          <p:nvPr/>
        </p:nvSpPr>
        <p:spPr bwMode="auto">
          <a:xfrm>
            <a:off x="1422723"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Oval 17">
            <a:extLst>
              <a:ext uri="{FF2B5EF4-FFF2-40B4-BE49-F238E27FC236}">
                <a16:creationId xmlns:a16="http://schemas.microsoft.com/office/drawing/2014/main" id="{ACEB6758-859D-413E-AAF7-F78B78E75CEA}"/>
              </a:ext>
            </a:extLst>
          </p:cNvPr>
          <p:cNvSpPr>
            <a:spLocks noChangeArrowheads="1"/>
          </p:cNvSpPr>
          <p:nvPr/>
        </p:nvSpPr>
        <p:spPr bwMode="auto">
          <a:xfrm>
            <a:off x="644848"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18">
            <a:extLst>
              <a:ext uri="{FF2B5EF4-FFF2-40B4-BE49-F238E27FC236}">
                <a16:creationId xmlns:a16="http://schemas.microsoft.com/office/drawing/2014/main" id="{3A41C505-D5FC-4666-9ABC-674AC60EC574}"/>
              </a:ext>
            </a:extLst>
          </p:cNvPr>
          <p:cNvSpPr>
            <a:spLocks noChangeArrowheads="1"/>
          </p:cNvSpPr>
          <p:nvPr/>
        </p:nvSpPr>
        <p:spPr bwMode="auto">
          <a:xfrm>
            <a:off x="1930723"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Oval 19">
            <a:extLst>
              <a:ext uri="{FF2B5EF4-FFF2-40B4-BE49-F238E27FC236}">
                <a16:creationId xmlns:a16="http://schemas.microsoft.com/office/drawing/2014/main" id="{3159BBA9-C2A3-4A2C-B760-965066F603EB}"/>
              </a:ext>
            </a:extLst>
          </p:cNvPr>
          <p:cNvSpPr>
            <a:spLocks noChangeArrowheads="1"/>
          </p:cNvSpPr>
          <p:nvPr/>
        </p:nvSpPr>
        <p:spPr bwMode="auto">
          <a:xfrm>
            <a:off x="1175073"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Oval 20">
            <a:extLst>
              <a:ext uri="{FF2B5EF4-FFF2-40B4-BE49-F238E27FC236}">
                <a16:creationId xmlns:a16="http://schemas.microsoft.com/office/drawing/2014/main" id="{6A8A55C1-F48B-43E2-B45A-ABD592A34CF2}"/>
              </a:ext>
            </a:extLst>
          </p:cNvPr>
          <p:cNvSpPr>
            <a:spLocks noChangeArrowheads="1"/>
          </p:cNvSpPr>
          <p:nvPr/>
        </p:nvSpPr>
        <p:spPr bwMode="auto">
          <a:xfrm>
            <a:off x="892498"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Oval 21">
            <a:extLst>
              <a:ext uri="{FF2B5EF4-FFF2-40B4-BE49-F238E27FC236}">
                <a16:creationId xmlns:a16="http://schemas.microsoft.com/office/drawing/2014/main" id="{A20F01B1-8550-4702-A736-09F5DC818BB5}"/>
              </a:ext>
            </a:extLst>
          </p:cNvPr>
          <p:cNvSpPr>
            <a:spLocks noChangeArrowheads="1"/>
          </p:cNvSpPr>
          <p:nvPr/>
        </p:nvSpPr>
        <p:spPr bwMode="auto">
          <a:xfrm>
            <a:off x="89223"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Oval 22">
            <a:extLst>
              <a:ext uri="{FF2B5EF4-FFF2-40B4-BE49-F238E27FC236}">
                <a16:creationId xmlns:a16="http://schemas.microsoft.com/office/drawing/2014/main" id="{6BF1B63E-9740-45C2-8BD5-EC74C4F01AEA}"/>
              </a:ext>
            </a:extLst>
          </p:cNvPr>
          <p:cNvSpPr>
            <a:spLocks noChangeArrowheads="1"/>
          </p:cNvSpPr>
          <p:nvPr/>
        </p:nvSpPr>
        <p:spPr bwMode="auto">
          <a:xfrm>
            <a:off x="-380677"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Oval 25">
            <a:extLst>
              <a:ext uri="{FF2B5EF4-FFF2-40B4-BE49-F238E27FC236}">
                <a16:creationId xmlns:a16="http://schemas.microsoft.com/office/drawing/2014/main" id="{556A7D0B-1358-443E-B8D0-3C3C39C4D1B5}"/>
              </a:ext>
            </a:extLst>
          </p:cNvPr>
          <p:cNvSpPr>
            <a:spLocks noChangeArrowheads="1"/>
          </p:cNvSpPr>
          <p:nvPr/>
        </p:nvSpPr>
        <p:spPr bwMode="auto">
          <a:xfrm>
            <a:off x="305123"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Oval 26">
            <a:extLst>
              <a:ext uri="{FF2B5EF4-FFF2-40B4-BE49-F238E27FC236}">
                <a16:creationId xmlns:a16="http://schemas.microsoft.com/office/drawing/2014/main" id="{77EAD152-6CCF-4E6F-9CC9-E9DFBC1A7553}"/>
              </a:ext>
            </a:extLst>
          </p:cNvPr>
          <p:cNvSpPr>
            <a:spLocks noChangeArrowheads="1"/>
          </p:cNvSpPr>
          <p:nvPr/>
        </p:nvSpPr>
        <p:spPr bwMode="auto">
          <a:xfrm>
            <a:off x="298773"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Oval 27">
            <a:extLst>
              <a:ext uri="{FF2B5EF4-FFF2-40B4-BE49-F238E27FC236}">
                <a16:creationId xmlns:a16="http://schemas.microsoft.com/office/drawing/2014/main" id="{22114826-DCC9-40F7-9165-DB0AB1444436}"/>
              </a:ext>
            </a:extLst>
          </p:cNvPr>
          <p:cNvSpPr>
            <a:spLocks noChangeArrowheads="1"/>
          </p:cNvSpPr>
          <p:nvPr/>
        </p:nvSpPr>
        <p:spPr bwMode="auto">
          <a:xfrm>
            <a:off x="273373"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Oval 28">
            <a:extLst>
              <a:ext uri="{FF2B5EF4-FFF2-40B4-BE49-F238E27FC236}">
                <a16:creationId xmlns:a16="http://schemas.microsoft.com/office/drawing/2014/main" id="{BD6BB499-CC69-4F75-96F1-AB66E5CD0D86}"/>
              </a:ext>
            </a:extLst>
          </p:cNvPr>
          <p:cNvSpPr>
            <a:spLocks noChangeArrowheads="1"/>
          </p:cNvSpPr>
          <p:nvPr/>
        </p:nvSpPr>
        <p:spPr bwMode="auto">
          <a:xfrm>
            <a:off x="44773"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29">
            <a:extLst>
              <a:ext uri="{FF2B5EF4-FFF2-40B4-BE49-F238E27FC236}">
                <a16:creationId xmlns:a16="http://schemas.microsoft.com/office/drawing/2014/main" id="{7D8F41DA-8256-4A4F-BD57-FA1561D3A9A0}"/>
              </a:ext>
            </a:extLst>
          </p:cNvPr>
          <p:cNvSpPr>
            <a:spLocks noChangeArrowheads="1"/>
          </p:cNvSpPr>
          <p:nvPr/>
        </p:nvSpPr>
        <p:spPr bwMode="auto">
          <a:xfrm>
            <a:off x="-91419" y="5009198"/>
            <a:ext cx="231447" cy="231447"/>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Oval 30">
            <a:extLst>
              <a:ext uri="{FF2B5EF4-FFF2-40B4-BE49-F238E27FC236}">
                <a16:creationId xmlns:a16="http://schemas.microsoft.com/office/drawing/2014/main" id="{32062ACA-2FCA-4103-85B3-F43665472E2D}"/>
              </a:ext>
            </a:extLst>
          </p:cNvPr>
          <p:cNvSpPr>
            <a:spLocks noChangeArrowheads="1"/>
          </p:cNvSpPr>
          <p:nvPr/>
        </p:nvSpPr>
        <p:spPr bwMode="auto">
          <a:xfrm>
            <a:off x="238448"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Oval 31">
            <a:extLst>
              <a:ext uri="{FF2B5EF4-FFF2-40B4-BE49-F238E27FC236}">
                <a16:creationId xmlns:a16="http://schemas.microsoft.com/office/drawing/2014/main" id="{29F8CCB8-C778-484A-BE82-114EB9E6E842}"/>
              </a:ext>
            </a:extLst>
          </p:cNvPr>
          <p:cNvSpPr>
            <a:spLocks noChangeArrowheads="1"/>
          </p:cNvSpPr>
          <p:nvPr/>
        </p:nvSpPr>
        <p:spPr bwMode="auto">
          <a:xfrm>
            <a:off x="165423"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Oval 32">
            <a:extLst>
              <a:ext uri="{FF2B5EF4-FFF2-40B4-BE49-F238E27FC236}">
                <a16:creationId xmlns:a16="http://schemas.microsoft.com/office/drawing/2014/main" id="{6B1E0F22-1F54-42AF-8E4D-918EA97DB593}"/>
              </a:ext>
            </a:extLst>
          </p:cNvPr>
          <p:cNvSpPr>
            <a:spLocks noChangeArrowheads="1"/>
          </p:cNvSpPr>
          <p:nvPr/>
        </p:nvSpPr>
        <p:spPr bwMode="auto">
          <a:xfrm>
            <a:off x="60648"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Oval 33">
            <a:extLst>
              <a:ext uri="{FF2B5EF4-FFF2-40B4-BE49-F238E27FC236}">
                <a16:creationId xmlns:a16="http://schemas.microsoft.com/office/drawing/2014/main" id="{F943D897-8B2B-4D9D-BCA1-7B8A7FA23B11}"/>
              </a:ext>
            </a:extLst>
          </p:cNvPr>
          <p:cNvSpPr>
            <a:spLocks noChangeArrowheads="1"/>
          </p:cNvSpPr>
          <p:nvPr/>
        </p:nvSpPr>
        <p:spPr bwMode="auto">
          <a:xfrm>
            <a:off x="130498"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Oval 34">
            <a:extLst>
              <a:ext uri="{FF2B5EF4-FFF2-40B4-BE49-F238E27FC236}">
                <a16:creationId xmlns:a16="http://schemas.microsoft.com/office/drawing/2014/main" id="{B4C77427-BB33-47E7-9163-C43A783D78F6}"/>
              </a:ext>
            </a:extLst>
          </p:cNvPr>
          <p:cNvSpPr>
            <a:spLocks noChangeArrowheads="1"/>
          </p:cNvSpPr>
          <p:nvPr/>
        </p:nvSpPr>
        <p:spPr bwMode="auto">
          <a:xfrm>
            <a:off x="406723"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Oval 35">
            <a:extLst>
              <a:ext uri="{FF2B5EF4-FFF2-40B4-BE49-F238E27FC236}">
                <a16:creationId xmlns:a16="http://schemas.microsoft.com/office/drawing/2014/main" id="{77A7B6D4-E866-4B36-9604-270F688E5785}"/>
              </a:ext>
            </a:extLst>
          </p:cNvPr>
          <p:cNvSpPr>
            <a:spLocks noChangeArrowheads="1"/>
          </p:cNvSpPr>
          <p:nvPr/>
        </p:nvSpPr>
        <p:spPr bwMode="auto">
          <a:xfrm>
            <a:off x="-79052"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Oval 36">
            <a:extLst>
              <a:ext uri="{FF2B5EF4-FFF2-40B4-BE49-F238E27FC236}">
                <a16:creationId xmlns:a16="http://schemas.microsoft.com/office/drawing/2014/main" id="{77A14606-6655-4C09-B390-F74FA6F76A94}"/>
              </a:ext>
            </a:extLst>
          </p:cNvPr>
          <p:cNvSpPr>
            <a:spLocks noChangeArrowheads="1"/>
          </p:cNvSpPr>
          <p:nvPr/>
        </p:nvSpPr>
        <p:spPr bwMode="auto">
          <a:xfrm>
            <a:off x="-345752"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Oval 37">
            <a:extLst>
              <a:ext uri="{FF2B5EF4-FFF2-40B4-BE49-F238E27FC236}">
                <a16:creationId xmlns:a16="http://schemas.microsoft.com/office/drawing/2014/main" id="{A618E34A-88CB-4C27-A1A9-F19E81BA0063}"/>
              </a:ext>
            </a:extLst>
          </p:cNvPr>
          <p:cNvSpPr>
            <a:spLocks noChangeArrowheads="1"/>
          </p:cNvSpPr>
          <p:nvPr/>
        </p:nvSpPr>
        <p:spPr bwMode="auto">
          <a:xfrm>
            <a:off x="-761677"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Rectangle 39">
            <a:extLst>
              <a:ext uri="{FF2B5EF4-FFF2-40B4-BE49-F238E27FC236}">
                <a16:creationId xmlns:a16="http://schemas.microsoft.com/office/drawing/2014/main" id="{DEEC5BAB-FFD5-433A-A82D-27FC453B7AA2}"/>
              </a:ext>
            </a:extLst>
          </p:cNvPr>
          <p:cNvSpPr>
            <a:spLocks noChangeArrowheads="1"/>
          </p:cNvSpPr>
          <p:nvPr/>
        </p:nvSpPr>
        <p:spPr bwMode="auto">
          <a:xfrm>
            <a:off x="971930" y="110553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3600" b="1">
                <a:solidFill>
                  <a:srgbClr val="FFFFFF"/>
                </a:solidFill>
                <a:latin typeface="微软雅黑" panose="020B0503020204020204" pitchFamily="34" charset="-122"/>
                <a:ea typeface="微软雅黑" panose="020B0503020204020204" pitchFamily="34" charset="-122"/>
              </a:rPr>
              <a:t>目录</a:t>
            </a:r>
            <a:endParaRPr lang="en-US" altLang="zh-CN" sz="3600" b="1">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2C3AD427-337E-4684-B2F3-67E5809B5636}"/>
              </a:ext>
            </a:extLst>
          </p:cNvPr>
          <p:cNvSpPr txBox="1"/>
          <p:nvPr/>
        </p:nvSpPr>
        <p:spPr>
          <a:xfrm>
            <a:off x="4337909" y="1013202"/>
            <a:ext cx="3236784" cy="523220"/>
          </a:xfrm>
          <a:prstGeom prst="rect">
            <a:avLst/>
          </a:prstGeom>
          <a:noFill/>
        </p:spPr>
        <p:txBody>
          <a:bodyPr wrap="none" rtlCol="0">
            <a:spAutoFit/>
          </a:bodyPr>
          <a:lstStyle/>
          <a:p>
            <a:pPr algn="l"/>
            <a:r>
              <a:rPr lang="zh-CN" altLang="en-US" sz="2800" b="1">
                <a:solidFill>
                  <a:srgbClr val="FFFF00"/>
                </a:solidFill>
                <a:latin typeface="幼圆" panose="02010509060101010101" pitchFamily="49" charset="-122"/>
                <a:ea typeface="幼圆" panose="02010509060101010101" pitchFamily="49" charset="-122"/>
              </a:rPr>
              <a:t>第十章 算法流程图</a:t>
            </a:r>
          </a:p>
        </p:txBody>
      </p:sp>
      <p:sp>
        <p:nvSpPr>
          <p:cNvPr id="37" name="文本框 36">
            <a:extLst>
              <a:ext uri="{FF2B5EF4-FFF2-40B4-BE49-F238E27FC236}">
                <a16:creationId xmlns:a16="http://schemas.microsoft.com/office/drawing/2014/main" id="{928C7DBB-A19A-486E-BFCD-A47EBD384AD2}"/>
              </a:ext>
            </a:extLst>
          </p:cNvPr>
          <p:cNvSpPr txBox="1"/>
          <p:nvPr/>
        </p:nvSpPr>
        <p:spPr>
          <a:xfrm>
            <a:off x="8052415" y="381734"/>
            <a:ext cx="3775393" cy="307777"/>
          </a:xfrm>
          <a:prstGeom prst="rect">
            <a:avLst/>
          </a:prstGeom>
          <a:noFill/>
        </p:spPr>
        <p:txBody>
          <a:bodyPr wrap="none" rtlCol="0">
            <a:spAutoFit/>
          </a:bodyPr>
          <a:lstStyle/>
          <a:p>
            <a:pPr algn="l"/>
            <a:r>
              <a:rPr lang="zh-CN" altLang="en-US" sz="1400">
                <a:solidFill>
                  <a:schemeClr val="bg1"/>
                </a:solidFill>
                <a:latin typeface="幼圆" panose="02010509060101010101" pitchFamily="49" charset="-122"/>
                <a:ea typeface="幼圆" panose="02010509060101010101" pitchFamily="49" charset="-122"/>
              </a:rPr>
              <a:t>考试的学习必学，非考试类的学生可跳过本章</a:t>
            </a:r>
          </a:p>
        </p:txBody>
      </p:sp>
      <p:sp>
        <p:nvSpPr>
          <p:cNvPr id="33" name="文本框 32">
            <a:extLst>
              <a:ext uri="{FF2B5EF4-FFF2-40B4-BE49-F238E27FC236}">
                <a16:creationId xmlns:a16="http://schemas.microsoft.com/office/drawing/2014/main" id="{B5D0265B-DD3A-4B44-80C5-78E131CFC364}"/>
              </a:ext>
            </a:extLst>
          </p:cNvPr>
          <p:cNvSpPr txBox="1"/>
          <p:nvPr/>
        </p:nvSpPr>
        <p:spPr>
          <a:xfrm>
            <a:off x="3762698" y="2517458"/>
            <a:ext cx="2627642" cy="707886"/>
          </a:xfrm>
          <a:prstGeom prst="rect">
            <a:avLst/>
          </a:prstGeom>
          <a:noFill/>
        </p:spPr>
        <p:txBody>
          <a:bodyPr wrap="none" rtlCol="0">
            <a:spAutoFit/>
          </a:bodyPr>
          <a:lstStyle/>
          <a:p>
            <a:pPr algn="l"/>
            <a:r>
              <a:rPr lang="en-US" altLang="zh-CN" sz="4000" b="1">
                <a:solidFill>
                  <a:schemeClr val="bg1"/>
                </a:solidFill>
                <a:latin typeface="Times New Roman" panose="02020603050405020304" pitchFamily="18" charset="0"/>
                <a:ea typeface="幼圆" panose="02010509060101010101" pitchFamily="49" charset="-122"/>
                <a:cs typeface="Times New Roman" panose="02020603050405020304" pitchFamily="18" charset="0"/>
              </a:rPr>
              <a:t>10.1</a:t>
            </a:r>
            <a:r>
              <a:rPr lang="en-US" altLang="zh-CN" sz="4000" b="1">
                <a:solidFill>
                  <a:schemeClr val="bg1"/>
                </a:solidFill>
                <a:latin typeface="幼圆" panose="02010509060101010101" pitchFamily="49" charset="-122"/>
                <a:ea typeface="幼圆" panose="02010509060101010101" pitchFamily="49" charset="-122"/>
              </a:rPr>
              <a:t> </a:t>
            </a:r>
            <a:r>
              <a:rPr lang="zh-CN" altLang="en-US" sz="4000" b="1">
                <a:solidFill>
                  <a:schemeClr val="bg1"/>
                </a:solidFill>
                <a:latin typeface="幼圆" panose="02010509060101010101" pitchFamily="49" charset="-122"/>
                <a:ea typeface="幼圆" panose="02010509060101010101" pitchFamily="49" charset="-122"/>
                <a:hlinkClick r:id="rId2" action="ppaction://hlinksldjump"/>
              </a:rPr>
              <a:t>算 法</a:t>
            </a:r>
            <a:endParaRPr lang="zh-CN" altLang="en-US" sz="4000" b="1">
              <a:solidFill>
                <a:schemeClr val="bg1"/>
              </a:solidFill>
              <a:latin typeface="幼圆" panose="02010509060101010101" pitchFamily="49" charset="-122"/>
              <a:ea typeface="幼圆" panose="02010509060101010101" pitchFamily="49" charset="-122"/>
            </a:endParaRPr>
          </a:p>
        </p:txBody>
      </p:sp>
      <p:sp>
        <p:nvSpPr>
          <p:cNvPr id="34" name="文本框 33">
            <a:extLst>
              <a:ext uri="{FF2B5EF4-FFF2-40B4-BE49-F238E27FC236}">
                <a16:creationId xmlns:a16="http://schemas.microsoft.com/office/drawing/2014/main" id="{7D9D67F7-2464-4B0B-B9D0-4860C9AD940E}"/>
              </a:ext>
            </a:extLst>
          </p:cNvPr>
          <p:cNvSpPr txBox="1"/>
          <p:nvPr/>
        </p:nvSpPr>
        <p:spPr>
          <a:xfrm>
            <a:off x="3762698" y="3562827"/>
            <a:ext cx="2884123" cy="707886"/>
          </a:xfrm>
          <a:prstGeom prst="rect">
            <a:avLst/>
          </a:prstGeom>
          <a:noFill/>
        </p:spPr>
        <p:txBody>
          <a:bodyPr wrap="none" rtlCol="0">
            <a:spAutoFit/>
          </a:bodyPr>
          <a:lstStyle/>
          <a:p>
            <a:pPr algn="l"/>
            <a:r>
              <a:rPr lang="en-US" altLang="zh-CN" sz="4000" b="1">
                <a:solidFill>
                  <a:schemeClr val="bg1"/>
                </a:solidFill>
                <a:latin typeface="Times New Roman" panose="02020603050405020304" pitchFamily="18" charset="0"/>
                <a:ea typeface="幼圆" panose="02010509060101010101" pitchFamily="49" charset="-122"/>
                <a:cs typeface="Times New Roman" panose="02020603050405020304" pitchFamily="18" charset="0"/>
              </a:rPr>
              <a:t>10.2</a:t>
            </a:r>
            <a:r>
              <a:rPr lang="en-US" altLang="zh-CN" sz="4000" b="1">
                <a:solidFill>
                  <a:schemeClr val="bg1"/>
                </a:solidFill>
                <a:latin typeface="幼圆" panose="02010509060101010101" pitchFamily="49" charset="-122"/>
                <a:ea typeface="幼圆" panose="02010509060101010101" pitchFamily="49" charset="-122"/>
              </a:rPr>
              <a:t> </a:t>
            </a:r>
            <a:r>
              <a:rPr lang="zh-CN" altLang="en-US" sz="4000" b="1">
                <a:solidFill>
                  <a:schemeClr val="bg1"/>
                </a:solidFill>
                <a:latin typeface="幼圆" panose="02010509060101010101" pitchFamily="49" charset="-122"/>
                <a:ea typeface="幼圆" panose="02010509060101010101" pitchFamily="49" charset="-122"/>
                <a:hlinkClick r:id="rId3" action="ppaction://hlinksldjump"/>
              </a:rPr>
              <a:t>流程图</a:t>
            </a:r>
            <a:endParaRPr lang="zh-CN" altLang="en-US" sz="4000" b="1">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3505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500"/>
                                  </p:stCondLst>
                                  <p:childTnLst>
                                    <p:animScale>
                                      <p:cBhvr>
                                        <p:cTn id="11" dur="150" fill="hold"/>
                                        <p:tgtEl>
                                          <p:spTgt spid="49"/>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 calcmode="lin" valueType="num">
                                      <p:cBhvr>
                                        <p:cTn id="14" dur="300" fill="hold"/>
                                        <p:tgtEl>
                                          <p:spTgt spid="50"/>
                                        </p:tgtEl>
                                        <p:attrNameLst>
                                          <p:attrName>ppt_w</p:attrName>
                                        </p:attrNameLst>
                                      </p:cBhvr>
                                      <p:tavLst>
                                        <p:tav tm="0">
                                          <p:val>
                                            <p:fltVal val="0"/>
                                          </p:val>
                                        </p:tav>
                                        <p:tav tm="100000">
                                          <p:val>
                                            <p:strVal val="#ppt_w"/>
                                          </p:val>
                                        </p:tav>
                                      </p:tavLst>
                                    </p:anim>
                                    <p:anim calcmode="lin" valueType="num">
                                      <p:cBhvr>
                                        <p:cTn id="15" dur="300" fill="hold"/>
                                        <p:tgtEl>
                                          <p:spTgt spid="50"/>
                                        </p:tgtEl>
                                        <p:attrNameLst>
                                          <p:attrName>ppt_h</p:attrName>
                                        </p:attrNameLst>
                                      </p:cBhvr>
                                      <p:tavLst>
                                        <p:tav tm="0">
                                          <p:val>
                                            <p:fltVal val="0"/>
                                          </p:val>
                                        </p:tav>
                                        <p:tav tm="100000">
                                          <p:val>
                                            <p:strVal val="#ppt_h"/>
                                          </p:val>
                                        </p:tav>
                                      </p:tavLst>
                                    </p:anim>
                                    <p:animEffect transition="in" filter="fade">
                                      <p:cBhvr>
                                        <p:cTn id="16" dur="300"/>
                                        <p:tgtEl>
                                          <p:spTgt spid="50"/>
                                        </p:tgtEl>
                                      </p:cBhvr>
                                    </p:animEffect>
                                  </p:childTnLst>
                                </p:cTn>
                              </p:par>
                              <p:par>
                                <p:cTn id="17" presetID="6" presetClass="emph" presetSubtype="0" autoRev="1" fill="hold" grpId="1" nodeType="withEffect">
                                  <p:stCondLst>
                                    <p:cond delay="300"/>
                                  </p:stCondLst>
                                  <p:childTnLst>
                                    <p:animScale>
                                      <p:cBhvr>
                                        <p:cTn id="18" dur="150" fill="hold"/>
                                        <p:tgtEl>
                                          <p:spTgt spid="50"/>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300" fill="hold"/>
                                        <p:tgtEl>
                                          <p:spTgt spid="52"/>
                                        </p:tgtEl>
                                        <p:attrNameLst>
                                          <p:attrName>ppt_w</p:attrName>
                                        </p:attrNameLst>
                                      </p:cBhvr>
                                      <p:tavLst>
                                        <p:tav tm="0">
                                          <p:val>
                                            <p:fltVal val="0"/>
                                          </p:val>
                                        </p:tav>
                                        <p:tav tm="100000">
                                          <p:val>
                                            <p:strVal val="#ppt_w"/>
                                          </p:val>
                                        </p:tav>
                                      </p:tavLst>
                                    </p:anim>
                                    <p:anim calcmode="lin" valueType="num">
                                      <p:cBhvr>
                                        <p:cTn id="22" dur="300" fill="hold"/>
                                        <p:tgtEl>
                                          <p:spTgt spid="52"/>
                                        </p:tgtEl>
                                        <p:attrNameLst>
                                          <p:attrName>ppt_h</p:attrName>
                                        </p:attrNameLst>
                                      </p:cBhvr>
                                      <p:tavLst>
                                        <p:tav tm="0">
                                          <p:val>
                                            <p:fltVal val="0"/>
                                          </p:val>
                                        </p:tav>
                                        <p:tav tm="100000">
                                          <p:val>
                                            <p:strVal val="#ppt_h"/>
                                          </p:val>
                                        </p:tav>
                                      </p:tavLst>
                                    </p:anim>
                                    <p:animEffect transition="in" filter="fade">
                                      <p:cBhvr>
                                        <p:cTn id="23" dur="300"/>
                                        <p:tgtEl>
                                          <p:spTgt spid="52"/>
                                        </p:tgtEl>
                                      </p:cBhvr>
                                    </p:animEffect>
                                  </p:childTnLst>
                                </p:cTn>
                              </p:par>
                              <p:par>
                                <p:cTn id="24" presetID="6" presetClass="emph" presetSubtype="0" autoRev="1" fill="hold" grpId="1" nodeType="withEffect">
                                  <p:stCondLst>
                                    <p:cond delay="300"/>
                                  </p:stCondLst>
                                  <p:childTnLst>
                                    <p:animScale>
                                      <p:cBhvr>
                                        <p:cTn id="25" dur="150" fill="hold"/>
                                        <p:tgtEl>
                                          <p:spTgt spid="52"/>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53"/>
                                        </p:tgtEl>
                                        <p:attrNameLst>
                                          <p:attrName>style.visibility</p:attrName>
                                        </p:attrNameLst>
                                      </p:cBhvr>
                                      <p:to>
                                        <p:strVal val="visible"/>
                                      </p:to>
                                    </p:set>
                                    <p:anim calcmode="lin" valueType="num">
                                      <p:cBhvr>
                                        <p:cTn id="28" dur="300" fill="hold"/>
                                        <p:tgtEl>
                                          <p:spTgt spid="53"/>
                                        </p:tgtEl>
                                        <p:attrNameLst>
                                          <p:attrName>ppt_w</p:attrName>
                                        </p:attrNameLst>
                                      </p:cBhvr>
                                      <p:tavLst>
                                        <p:tav tm="0">
                                          <p:val>
                                            <p:fltVal val="0"/>
                                          </p:val>
                                        </p:tav>
                                        <p:tav tm="100000">
                                          <p:val>
                                            <p:strVal val="#ppt_w"/>
                                          </p:val>
                                        </p:tav>
                                      </p:tavLst>
                                    </p:anim>
                                    <p:anim calcmode="lin" valueType="num">
                                      <p:cBhvr>
                                        <p:cTn id="29" dur="300" fill="hold"/>
                                        <p:tgtEl>
                                          <p:spTgt spid="53"/>
                                        </p:tgtEl>
                                        <p:attrNameLst>
                                          <p:attrName>ppt_h</p:attrName>
                                        </p:attrNameLst>
                                      </p:cBhvr>
                                      <p:tavLst>
                                        <p:tav tm="0">
                                          <p:val>
                                            <p:fltVal val="0"/>
                                          </p:val>
                                        </p:tav>
                                        <p:tav tm="100000">
                                          <p:val>
                                            <p:strVal val="#ppt_h"/>
                                          </p:val>
                                        </p:tav>
                                      </p:tavLst>
                                    </p:anim>
                                    <p:animEffect transition="in" filter="fade">
                                      <p:cBhvr>
                                        <p:cTn id="30" dur="300"/>
                                        <p:tgtEl>
                                          <p:spTgt spid="53"/>
                                        </p:tgtEl>
                                      </p:cBhvr>
                                    </p:animEffect>
                                  </p:childTnLst>
                                </p:cTn>
                              </p:par>
                              <p:par>
                                <p:cTn id="31" presetID="6" presetClass="emph" presetSubtype="0" autoRev="1" fill="hold" grpId="1" nodeType="withEffect">
                                  <p:stCondLst>
                                    <p:cond delay="800"/>
                                  </p:stCondLst>
                                  <p:childTnLst>
                                    <p:animScale>
                                      <p:cBhvr>
                                        <p:cTn id="32" dur="150" fill="hold"/>
                                        <p:tgtEl>
                                          <p:spTgt spid="53"/>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6" presetClass="emph" presetSubtype="0" autoRev="1" fill="hold" grpId="1" nodeType="withEffect">
                                  <p:stCondLst>
                                    <p:cond delay="600"/>
                                  </p:stCondLst>
                                  <p:childTnLst>
                                    <p:animScale>
                                      <p:cBhvr>
                                        <p:cTn id="39" dur="150" fill="hold"/>
                                        <p:tgtEl>
                                          <p:spTgt spid="54"/>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300" fill="hold"/>
                                        <p:tgtEl>
                                          <p:spTgt spid="51"/>
                                        </p:tgtEl>
                                        <p:attrNameLst>
                                          <p:attrName>ppt_w</p:attrName>
                                        </p:attrNameLst>
                                      </p:cBhvr>
                                      <p:tavLst>
                                        <p:tav tm="0">
                                          <p:val>
                                            <p:fltVal val="0"/>
                                          </p:val>
                                        </p:tav>
                                        <p:tav tm="100000">
                                          <p:val>
                                            <p:strVal val="#ppt_w"/>
                                          </p:val>
                                        </p:tav>
                                      </p:tavLst>
                                    </p:anim>
                                    <p:anim calcmode="lin" valueType="num">
                                      <p:cBhvr>
                                        <p:cTn id="43" dur="300" fill="hold"/>
                                        <p:tgtEl>
                                          <p:spTgt spid="51"/>
                                        </p:tgtEl>
                                        <p:attrNameLst>
                                          <p:attrName>ppt_h</p:attrName>
                                        </p:attrNameLst>
                                      </p:cBhvr>
                                      <p:tavLst>
                                        <p:tav tm="0">
                                          <p:val>
                                            <p:fltVal val="0"/>
                                          </p:val>
                                        </p:tav>
                                        <p:tav tm="100000">
                                          <p:val>
                                            <p:strVal val="#ppt_h"/>
                                          </p:val>
                                        </p:tav>
                                      </p:tavLst>
                                    </p:anim>
                                    <p:animEffect transition="in" filter="fade">
                                      <p:cBhvr>
                                        <p:cTn id="44" dur="300"/>
                                        <p:tgtEl>
                                          <p:spTgt spid="51"/>
                                        </p:tgtEl>
                                      </p:cBhvr>
                                    </p:animEffect>
                                  </p:childTnLst>
                                </p:cTn>
                              </p:par>
                              <p:par>
                                <p:cTn id="45" presetID="6" presetClass="emph" presetSubtype="0" autoRev="1" fill="hold" grpId="1" nodeType="withEffect">
                                  <p:stCondLst>
                                    <p:cond delay="500"/>
                                  </p:stCondLst>
                                  <p:childTnLst>
                                    <p:animScale>
                                      <p:cBhvr>
                                        <p:cTn id="46" dur="150" fill="hold"/>
                                        <p:tgtEl>
                                          <p:spTgt spid="51"/>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63"/>
                                        </p:tgtEl>
                                        <p:attrNameLst>
                                          <p:attrName>style.visibility</p:attrName>
                                        </p:attrNameLst>
                                      </p:cBhvr>
                                      <p:to>
                                        <p:strVal val="visible"/>
                                      </p:to>
                                    </p:set>
                                    <p:anim calcmode="lin" valueType="num">
                                      <p:cBhvr>
                                        <p:cTn id="49" dur="300" fill="hold"/>
                                        <p:tgtEl>
                                          <p:spTgt spid="63"/>
                                        </p:tgtEl>
                                        <p:attrNameLst>
                                          <p:attrName>ppt_w</p:attrName>
                                        </p:attrNameLst>
                                      </p:cBhvr>
                                      <p:tavLst>
                                        <p:tav tm="0">
                                          <p:val>
                                            <p:fltVal val="0"/>
                                          </p:val>
                                        </p:tav>
                                        <p:tav tm="100000">
                                          <p:val>
                                            <p:strVal val="#ppt_w"/>
                                          </p:val>
                                        </p:tav>
                                      </p:tavLst>
                                    </p:anim>
                                    <p:anim calcmode="lin" valueType="num">
                                      <p:cBhvr>
                                        <p:cTn id="50" dur="300" fill="hold"/>
                                        <p:tgtEl>
                                          <p:spTgt spid="63"/>
                                        </p:tgtEl>
                                        <p:attrNameLst>
                                          <p:attrName>ppt_h</p:attrName>
                                        </p:attrNameLst>
                                      </p:cBhvr>
                                      <p:tavLst>
                                        <p:tav tm="0">
                                          <p:val>
                                            <p:fltVal val="0"/>
                                          </p:val>
                                        </p:tav>
                                        <p:tav tm="100000">
                                          <p:val>
                                            <p:strVal val="#ppt_h"/>
                                          </p:val>
                                        </p:tav>
                                      </p:tavLst>
                                    </p:anim>
                                    <p:animEffect transition="in" filter="fade">
                                      <p:cBhvr>
                                        <p:cTn id="51" dur="300"/>
                                        <p:tgtEl>
                                          <p:spTgt spid="63"/>
                                        </p:tgtEl>
                                      </p:cBhvr>
                                    </p:animEffect>
                                  </p:childTnLst>
                                </p:cTn>
                              </p:par>
                              <p:par>
                                <p:cTn id="52" presetID="6" presetClass="emph" presetSubtype="0" autoRev="1" fill="hold" grpId="1" nodeType="withEffect">
                                  <p:stCondLst>
                                    <p:cond delay="500"/>
                                  </p:stCondLst>
                                  <p:childTnLst>
                                    <p:animScale>
                                      <p:cBhvr>
                                        <p:cTn id="53" dur="150" fill="hold"/>
                                        <p:tgtEl>
                                          <p:spTgt spid="63"/>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72"/>
                                        </p:tgtEl>
                                        <p:attrNameLst>
                                          <p:attrName>style.visibility</p:attrName>
                                        </p:attrNameLst>
                                      </p:cBhvr>
                                      <p:to>
                                        <p:strVal val="visible"/>
                                      </p:to>
                                    </p:set>
                                    <p:anim calcmode="lin" valueType="num">
                                      <p:cBhvr>
                                        <p:cTn id="56" dur="300" fill="hold"/>
                                        <p:tgtEl>
                                          <p:spTgt spid="72"/>
                                        </p:tgtEl>
                                        <p:attrNameLst>
                                          <p:attrName>ppt_w</p:attrName>
                                        </p:attrNameLst>
                                      </p:cBhvr>
                                      <p:tavLst>
                                        <p:tav tm="0">
                                          <p:val>
                                            <p:fltVal val="0"/>
                                          </p:val>
                                        </p:tav>
                                        <p:tav tm="100000">
                                          <p:val>
                                            <p:strVal val="#ppt_w"/>
                                          </p:val>
                                        </p:tav>
                                      </p:tavLst>
                                    </p:anim>
                                    <p:anim calcmode="lin" valueType="num">
                                      <p:cBhvr>
                                        <p:cTn id="57" dur="300" fill="hold"/>
                                        <p:tgtEl>
                                          <p:spTgt spid="72"/>
                                        </p:tgtEl>
                                        <p:attrNameLst>
                                          <p:attrName>ppt_h</p:attrName>
                                        </p:attrNameLst>
                                      </p:cBhvr>
                                      <p:tavLst>
                                        <p:tav tm="0">
                                          <p:val>
                                            <p:fltVal val="0"/>
                                          </p:val>
                                        </p:tav>
                                        <p:tav tm="100000">
                                          <p:val>
                                            <p:strVal val="#ppt_h"/>
                                          </p:val>
                                        </p:tav>
                                      </p:tavLst>
                                    </p:anim>
                                    <p:animEffect transition="in" filter="fade">
                                      <p:cBhvr>
                                        <p:cTn id="58" dur="300"/>
                                        <p:tgtEl>
                                          <p:spTgt spid="72"/>
                                        </p:tgtEl>
                                      </p:cBhvr>
                                    </p:animEffect>
                                  </p:childTnLst>
                                </p:cTn>
                              </p:par>
                              <p:par>
                                <p:cTn id="59" presetID="6" presetClass="emph" presetSubtype="0" autoRev="1" fill="hold" grpId="1" nodeType="withEffect">
                                  <p:stCondLst>
                                    <p:cond delay="700"/>
                                  </p:stCondLst>
                                  <p:childTnLst>
                                    <p:animScale>
                                      <p:cBhvr>
                                        <p:cTn id="60" dur="150" fill="hold"/>
                                        <p:tgtEl>
                                          <p:spTgt spid="72"/>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300" fill="hold"/>
                                        <p:tgtEl>
                                          <p:spTgt spid="56"/>
                                        </p:tgtEl>
                                        <p:attrNameLst>
                                          <p:attrName>ppt_w</p:attrName>
                                        </p:attrNameLst>
                                      </p:cBhvr>
                                      <p:tavLst>
                                        <p:tav tm="0">
                                          <p:val>
                                            <p:fltVal val="0"/>
                                          </p:val>
                                        </p:tav>
                                        <p:tav tm="100000">
                                          <p:val>
                                            <p:strVal val="#ppt_w"/>
                                          </p:val>
                                        </p:tav>
                                      </p:tavLst>
                                    </p:anim>
                                    <p:anim calcmode="lin" valueType="num">
                                      <p:cBhvr>
                                        <p:cTn id="64" dur="300" fill="hold"/>
                                        <p:tgtEl>
                                          <p:spTgt spid="56"/>
                                        </p:tgtEl>
                                        <p:attrNameLst>
                                          <p:attrName>ppt_h</p:attrName>
                                        </p:attrNameLst>
                                      </p:cBhvr>
                                      <p:tavLst>
                                        <p:tav tm="0">
                                          <p:val>
                                            <p:fltVal val="0"/>
                                          </p:val>
                                        </p:tav>
                                        <p:tav tm="100000">
                                          <p:val>
                                            <p:strVal val="#ppt_h"/>
                                          </p:val>
                                        </p:tav>
                                      </p:tavLst>
                                    </p:anim>
                                    <p:animEffect transition="in" filter="fade">
                                      <p:cBhvr>
                                        <p:cTn id="65" dur="300"/>
                                        <p:tgtEl>
                                          <p:spTgt spid="56"/>
                                        </p:tgtEl>
                                      </p:cBhvr>
                                    </p:animEffect>
                                  </p:childTnLst>
                                </p:cTn>
                              </p:par>
                              <p:par>
                                <p:cTn id="66" presetID="6" presetClass="emph" presetSubtype="0" autoRev="1" fill="hold" grpId="1" nodeType="withEffect">
                                  <p:stCondLst>
                                    <p:cond delay="300"/>
                                  </p:stCondLst>
                                  <p:childTnLst>
                                    <p:animScale>
                                      <p:cBhvr>
                                        <p:cTn id="67" dur="150" fill="hold"/>
                                        <p:tgtEl>
                                          <p:spTgt spid="5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300"/>
                                  </p:stCondLst>
                                  <p:childTnLst>
                                    <p:animScale>
                                      <p:cBhvr>
                                        <p:cTn id="74" dur="150" fill="hold"/>
                                        <p:tgtEl>
                                          <p:spTgt spid="5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p:cTn id="77" dur="300" fill="hold"/>
                                        <p:tgtEl>
                                          <p:spTgt spid="60"/>
                                        </p:tgtEl>
                                        <p:attrNameLst>
                                          <p:attrName>ppt_w</p:attrName>
                                        </p:attrNameLst>
                                      </p:cBhvr>
                                      <p:tavLst>
                                        <p:tav tm="0">
                                          <p:val>
                                            <p:fltVal val="0"/>
                                          </p:val>
                                        </p:tav>
                                        <p:tav tm="100000">
                                          <p:val>
                                            <p:strVal val="#ppt_w"/>
                                          </p:val>
                                        </p:tav>
                                      </p:tavLst>
                                    </p:anim>
                                    <p:anim calcmode="lin" valueType="num">
                                      <p:cBhvr>
                                        <p:cTn id="78" dur="300" fill="hold"/>
                                        <p:tgtEl>
                                          <p:spTgt spid="60"/>
                                        </p:tgtEl>
                                        <p:attrNameLst>
                                          <p:attrName>ppt_h</p:attrName>
                                        </p:attrNameLst>
                                      </p:cBhvr>
                                      <p:tavLst>
                                        <p:tav tm="0">
                                          <p:val>
                                            <p:fltVal val="0"/>
                                          </p:val>
                                        </p:tav>
                                        <p:tav tm="100000">
                                          <p:val>
                                            <p:strVal val="#ppt_h"/>
                                          </p:val>
                                        </p:tav>
                                      </p:tavLst>
                                    </p:anim>
                                    <p:animEffect transition="in" filter="fade">
                                      <p:cBhvr>
                                        <p:cTn id="79" dur="300"/>
                                        <p:tgtEl>
                                          <p:spTgt spid="60"/>
                                        </p:tgtEl>
                                      </p:cBhvr>
                                    </p:animEffect>
                                  </p:childTnLst>
                                </p:cTn>
                              </p:par>
                              <p:par>
                                <p:cTn id="80" presetID="6" presetClass="emph" presetSubtype="0" autoRev="1" fill="hold" grpId="1" nodeType="withEffect">
                                  <p:stCondLst>
                                    <p:cond delay="300"/>
                                  </p:stCondLst>
                                  <p:childTnLst>
                                    <p:animScale>
                                      <p:cBhvr>
                                        <p:cTn id="81" dur="150" fill="hold"/>
                                        <p:tgtEl>
                                          <p:spTgt spid="60"/>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300" fill="hold"/>
                                        <p:tgtEl>
                                          <p:spTgt spid="61"/>
                                        </p:tgtEl>
                                        <p:attrNameLst>
                                          <p:attrName>ppt_w</p:attrName>
                                        </p:attrNameLst>
                                      </p:cBhvr>
                                      <p:tavLst>
                                        <p:tav tm="0">
                                          <p:val>
                                            <p:fltVal val="0"/>
                                          </p:val>
                                        </p:tav>
                                        <p:tav tm="100000">
                                          <p:val>
                                            <p:strVal val="#ppt_w"/>
                                          </p:val>
                                        </p:tav>
                                      </p:tavLst>
                                    </p:anim>
                                    <p:anim calcmode="lin" valueType="num">
                                      <p:cBhvr>
                                        <p:cTn id="85" dur="300" fill="hold"/>
                                        <p:tgtEl>
                                          <p:spTgt spid="61"/>
                                        </p:tgtEl>
                                        <p:attrNameLst>
                                          <p:attrName>ppt_h</p:attrName>
                                        </p:attrNameLst>
                                      </p:cBhvr>
                                      <p:tavLst>
                                        <p:tav tm="0">
                                          <p:val>
                                            <p:fltVal val="0"/>
                                          </p:val>
                                        </p:tav>
                                        <p:tav tm="100000">
                                          <p:val>
                                            <p:strVal val="#ppt_h"/>
                                          </p:val>
                                        </p:tav>
                                      </p:tavLst>
                                    </p:anim>
                                    <p:animEffect transition="in" filter="fade">
                                      <p:cBhvr>
                                        <p:cTn id="86" dur="300"/>
                                        <p:tgtEl>
                                          <p:spTgt spid="61"/>
                                        </p:tgtEl>
                                      </p:cBhvr>
                                    </p:animEffect>
                                  </p:childTnLst>
                                </p:cTn>
                              </p:par>
                              <p:par>
                                <p:cTn id="87" presetID="6" presetClass="emph" presetSubtype="0" autoRev="1" fill="hold" grpId="1" nodeType="withEffect">
                                  <p:stCondLst>
                                    <p:cond delay="300"/>
                                  </p:stCondLst>
                                  <p:childTnLst>
                                    <p:animScale>
                                      <p:cBhvr>
                                        <p:cTn id="88" dur="150" fill="hold"/>
                                        <p:tgtEl>
                                          <p:spTgt spid="61"/>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p:cTn id="91" dur="300" fill="hold"/>
                                        <p:tgtEl>
                                          <p:spTgt spid="59"/>
                                        </p:tgtEl>
                                        <p:attrNameLst>
                                          <p:attrName>ppt_w</p:attrName>
                                        </p:attrNameLst>
                                      </p:cBhvr>
                                      <p:tavLst>
                                        <p:tav tm="0">
                                          <p:val>
                                            <p:fltVal val="0"/>
                                          </p:val>
                                        </p:tav>
                                        <p:tav tm="100000">
                                          <p:val>
                                            <p:strVal val="#ppt_w"/>
                                          </p:val>
                                        </p:tav>
                                      </p:tavLst>
                                    </p:anim>
                                    <p:anim calcmode="lin" valueType="num">
                                      <p:cBhvr>
                                        <p:cTn id="92" dur="300" fill="hold"/>
                                        <p:tgtEl>
                                          <p:spTgt spid="59"/>
                                        </p:tgtEl>
                                        <p:attrNameLst>
                                          <p:attrName>ppt_h</p:attrName>
                                        </p:attrNameLst>
                                      </p:cBhvr>
                                      <p:tavLst>
                                        <p:tav tm="0">
                                          <p:val>
                                            <p:fltVal val="0"/>
                                          </p:val>
                                        </p:tav>
                                        <p:tav tm="100000">
                                          <p:val>
                                            <p:strVal val="#ppt_h"/>
                                          </p:val>
                                        </p:tav>
                                      </p:tavLst>
                                    </p:anim>
                                    <p:animEffect transition="in" filter="fade">
                                      <p:cBhvr>
                                        <p:cTn id="93" dur="300"/>
                                        <p:tgtEl>
                                          <p:spTgt spid="59"/>
                                        </p:tgtEl>
                                      </p:cBhvr>
                                    </p:animEffect>
                                  </p:childTnLst>
                                </p:cTn>
                              </p:par>
                              <p:par>
                                <p:cTn id="94" presetID="6" presetClass="emph" presetSubtype="0" autoRev="1" fill="hold" grpId="1" nodeType="withEffect">
                                  <p:stCondLst>
                                    <p:cond delay="300"/>
                                  </p:stCondLst>
                                  <p:childTnLst>
                                    <p:animScale>
                                      <p:cBhvr>
                                        <p:cTn id="95" dur="150" fill="hold"/>
                                        <p:tgtEl>
                                          <p:spTgt spid="59"/>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57"/>
                                        </p:tgtEl>
                                        <p:attrNameLst>
                                          <p:attrName>style.visibility</p:attrName>
                                        </p:attrNameLst>
                                      </p:cBhvr>
                                      <p:to>
                                        <p:strVal val="visible"/>
                                      </p:to>
                                    </p:set>
                                    <p:anim calcmode="lin" valueType="num">
                                      <p:cBhvr>
                                        <p:cTn id="98" dur="300" fill="hold"/>
                                        <p:tgtEl>
                                          <p:spTgt spid="57"/>
                                        </p:tgtEl>
                                        <p:attrNameLst>
                                          <p:attrName>ppt_w</p:attrName>
                                        </p:attrNameLst>
                                      </p:cBhvr>
                                      <p:tavLst>
                                        <p:tav tm="0">
                                          <p:val>
                                            <p:fltVal val="0"/>
                                          </p:val>
                                        </p:tav>
                                        <p:tav tm="100000">
                                          <p:val>
                                            <p:strVal val="#ppt_w"/>
                                          </p:val>
                                        </p:tav>
                                      </p:tavLst>
                                    </p:anim>
                                    <p:anim calcmode="lin" valueType="num">
                                      <p:cBhvr>
                                        <p:cTn id="99" dur="300" fill="hold"/>
                                        <p:tgtEl>
                                          <p:spTgt spid="57"/>
                                        </p:tgtEl>
                                        <p:attrNameLst>
                                          <p:attrName>ppt_h</p:attrName>
                                        </p:attrNameLst>
                                      </p:cBhvr>
                                      <p:tavLst>
                                        <p:tav tm="0">
                                          <p:val>
                                            <p:fltVal val="0"/>
                                          </p:val>
                                        </p:tav>
                                        <p:tav tm="100000">
                                          <p:val>
                                            <p:strVal val="#ppt_h"/>
                                          </p:val>
                                        </p:tav>
                                      </p:tavLst>
                                    </p:anim>
                                    <p:animEffect transition="in" filter="fade">
                                      <p:cBhvr>
                                        <p:cTn id="100" dur="300"/>
                                        <p:tgtEl>
                                          <p:spTgt spid="57"/>
                                        </p:tgtEl>
                                      </p:cBhvr>
                                    </p:animEffect>
                                  </p:childTnLst>
                                </p:cTn>
                              </p:par>
                              <p:par>
                                <p:cTn id="101" presetID="6" presetClass="emph" presetSubtype="0" autoRev="1" fill="hold" grpId="1" nodeType="withEffect">
                                  <p:stCondLst>
                                    <p:cond delay="400"/>
                                  </p:stCondLst>
                                  <p:childTnLst>
                                    <p:animScale>
                                      <p:cBhvr>
                                        <p:cTn id="102" dur="150" fill="hold"/>
                                        <p:tgtEl>
                                          <p:spTgt spid="57"/>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62"/>
                                        </p:tgtEl>
                                        <p:attrNameLst>
                                          <p:attrName>style.visibility</p:attrName>
                                        </p:attrNameLst>
                                      </p:cBhvr>
                                      <p:to>
                                        <p:strVal val="visible"/>
                                      </p:to>
                                    </p:set>
                                    <p:anim calcmode="lin" valueType="num">
                                      <p:cBhvr>
                                        <p:cTn id="105" dur="300" fill="hold"/>
                                        <p:tgtEl>
                                          <p:spTgt spid="62"/>
                                        </p:tgtEl>
                                        <p:attrNameLst>
                                          <p:attrName>ppt_w</p:attrName>
                                        </p:attrNameLst>
                                      </p:cBhvr>
                                      <p:tavLst>
                                        <p:tav tm="0">
                                          <p:val>
                                            <p:fltVal val="0"/>
                                          </p:val>
                                        </p:tav>
                                        <p:tav tm="100000">
                                          <p:val>
                                            <p:strVal val="#ppt_w"/>
                                          </p:val>
                                        </p:tav>
                                      </p:tavLst>
                                    </p:anim>
                                    <p:anim calcmode="lin" valueType="num">
                                      <p:cBhvr>
                                        <p:cTn id="106" dur="300" fill="hold"/>
                                        <p:tgtEl>
                                          <p:spTgt spid="62"/>
                                        </p:tgtEl>
                                        <p:attrNameLst>
                                          <p:attrName>ppt_h</p:attrName>
                                        </p:attrNameLst>
                                      </p:cBhvr>
                                      <p:tavLst>
                                        <p:tav tm="0">
                                          <p:val>
                                            <p:fltVal val="0"/>
                                          </p:val>
                                        </p:tav>
                                        <p:tav tm="100000">
                                          <p:val>
                                            <p:strVal val="#ppt_h"/>
                                          </p:val>
                                        </p:tav>
                                      </p:tavLst>
                                    </p:anim>
                                    <p:animEffect transition="in" filter="fade">
                                      <p:cBhvr>
                                        <p:cTn id="107" dur="300"/>
                                        <p:tgtEl>
                                          <p:spTgt spid="62"/>
                                        </p:tgtEl>
                                      </p:cBhvr>
                                    </p:animEffect>
                                  </p:childTnLst>
                                </p:cTn>
                              </p:par>
                              <p:par>
                                <p:cTn id="108" presetID="6" presetClass="emph" presetSubtype="0" autoRev="1" fill="hold" grpId="1" nodeType="withEffect">
                                  <p:stCondLst>
                                    <p:cond delay="500"/>
                                  </p:stCondLst>
                                  <p:childTnLst>
                                    <p:animScale>
                                      <p:cBhvr>
                                        <p:cTn id="109" dur="150" fill="hold"/>
                                        <p:tgtEl>
                                          <p:spTgt spid="62"/>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300" fill="hold"/>
                                        <p:tgtEl>
                                          <p:spTgt spid="76"/>
                                        </p:tgtEl>
                                        <p:attrNameLst>
                                          <p:attrName>ppt_w</p:attrName>
                                        </p:attrNameLst>
                                      </p:cBhvr>
                                      <p:tavLst>
                                        <p:tav tm="0">
                                          <p:val>
                                            <p:fltVal val="0"/>
                                          </p:val>
                                        </p:tav>
                                        <p:tav tm="100000">
                                          <p:val>
                                            <p:strVal val="#ppt_w"/>
                                          </p:val>
                                        </p:tav>
                                      </p:tavLst>
                                    </p:anim>
                                    <p:anim calcmode="lin" valueType="num">
                                      <p:cBhvr>
                                        <p:cTn id="113" dur="300" fill="hold"/>
                                        <p:tgtEl>
                                          <p:spTgt spid="76"/>
                                        </p:tgtEl>
                                        <p:attrNameLst>
                                          <p:attrName>ppt_h</p:attrName>
                                        </p:attrNameLst>
                                      </p:cBhvr>
                                      <p:tavLst>
                                        <p:tav tm="0">
                                          <p:val>
                                            <p:fltVal val="0"/>
                                          </p:val>
                                        </p:tav>
                                        <p:tav tm="100000">
                                          <p:val>
                                            <p:strVal val="#ppt_h"/>
                                          </p:val>
                                        </p:tav>
                                      </p:tavLst>
                                    </p:anim>
                                    <p:animEffect transition="in" filter="fade">
                                      <p:cBhvr>
                                        <p:cTn id="114" dur="300"/>
                                        <p:tgtEl>
                                          <p:spTgt spid="76"/>
                                        </p:tgtEl>
                                      </p:cBhvr>
                                    </p:animEffect>
                                  </p:childTnLst>
                                </p:cTn>
                              </p:par>
                              <p:par>
                                <p:cTn id="115" presetID="6" presetClass="emph" presetSubtype="0" autoRev="1" fill="hold" grpId="1" nodeType="withEffect">
                                  <p:stCondLst>
                                    <p:cond delay="500"/>
                                  </p:stCondLst>
                                  <p:childTnLst>
                                    <p:animScale>
                                      <p:cBhvr>
                                        <p:cTn id="116" dur="150" fill="hold"/>
                                        <p:tgtEl>
                                          <p:spTgt spid="76"/>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 calcmode="lin" valueType="num">
                                      <p:cBhvr>
                                        <p:cTn id="119" dur="300" fill="hold"/>
                                        <p:tgtEl>
                                          <p:spTgt spid="58"/>
                                        </p:tgtEl>
                                        <p:attrNameLst>
                                          <p:attrName>ppt_w</p:attrName>
                                        </p:attrNameLst>
                                      </p:cBhvr>
                                      <p:tavLst>
                                        <p:tav tm="0">
                                          <p:val>
                                            <p:fltVal val="0"/>
                                          </p:val>
                                        </p:tav>
                                        <p:tav tm="100000">
                                          <p:val>
                                            <p:strVal val="#ppt_w"/>
                                          </p:val>
                                        </p:tav>
                                      </p:tavLst>
                                    </p:anim>
                                    <p:anim calcmode="lin" valueType="num">
                                      <p:cBhvr>
                                        <p:cTn id="120" dur="300" fill="hold"/>
                                        <p:tgtEl>
                                          <p:spTgt spid="58"/>
                                        </p:tgtEl>
                                        <p:attrNameLst>
                                          <p:attrName>ppt_h</p:attrName>
                                        </p:attrNameLst>
                                      </p:cBhvr>
                                      <p:tavLst>
                                        <p:tav tm="0">
                                          <p:val>
                                            <p:fltVal val="0"/>
                                          </p:val>
                                        </p:tav>
                                        <p:tav tm="100000">
                                          <p:val>
                                            <p:strVal val="#ppt_h"/>
                                          </p:val>
                                        </p:tav>
                                      </p:tavLst>
                                    </p:anim>
                                    <p:animEffect transition="in" filter="fade">
                                      <p:cBhvr>
                                        <p:cTn id="121" dur="300"/>
                                        <p:tgtEl>
                                          <p:spTgt spid="58"/>
                                        </p:tgtEl>
                                      </p:cBhvr>
                                    </p:animEffect>
                                  </p:childTnLst>
                                </p:cTn>
                              </p:par>
                              <p:par>
                                <p:cTn id="122" presetID="6" presetClass="emph" presetSubtype="0" autoRev="1" fill="hold" grpId="1" nodeType="withEffect">
                                  <p:stCondLst>
                                    <p:cond delay="300"/>
                                  </p:stCondLst>
                                  <p:childTnLst>
                                    <p:animScale>
                                      <p:cBhvr>
                                        <p:cTn id="123" dur="150" fill="hold"/>
                                        <p:tgtEl>
                                          <p:spTgt spid="58"/>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73"/>
                                        </p:tgtEl>
                                        <p:attrNameLst>
                                          <p:attrName>style.visibility</p:attrName>
                                        </p:attrNameLst>
                                      </p:cBhvr>
                                      <p:to>
                                        <p:strVal val="visible"/>
                                      </p:to>
                                    </p:set>
                                    <p:anim calcmode="lin" valueType="num">
                                      <p:cBhvr>
                                        <p:cTn id="126" dur="300" fill="hold"/>
                                        <p:tgtEl>
                                          <p:spTgt spid="73"/>
                                        </p:tgtEl>
                                        <p:attrNameLst>
                                          <p:attrName>ppt_w</p:attrName>
                                        </p:attrNameLst>
                                      </p:cBhvr>
                                      <p:tavLst>
                                        <p:tav tm="0">
                                          <p:val>
                                            <p:fltVal val="0"/>
                                          </p:val>
                                        </p:tav>
                                        <p:tav tm="100000">
                                          <p:val>
                                            <p:strVal val="#ppt_w"/>
                                          </p:val>
                                        </p:tav>
                                      </p:tavLst>
                                    </p:anim>
                                    <p:anim calcmode="lin" valueType="num">
                                      <p:cBhvr>
                                        <p:cTn id="127" dur="300" fill="hold"/>
                                        <p:tgtEl>
                                          <p:spTgt spid="73"/>
                                        </p:tgtEl>
                                        <p:attrNameLst>
                                          <p:attrName>ppt_h</p:attrName>
                                        </p:attrNameLst>
                                      </p:cBhvr>
                                      <p:tavLst>
                                        <p:tav tm="0">
                                          <p:val>
                                            <p:fltVal val="0"/>
                                          </p:val>
                                        </p:tav>
                                        <p:tav tm="100000">
                                          <p:val>
                                            <p:strVal val="#ppt_h"/>
                                          </p:val>
                                        </p:tav>
                                      </p:tavLst>
                                    </p:anim>
                                    <p:animEffect transition="in" filter="fade">
                                      <p:cBhvr>
                                        <p:cTn id="128" dur="300"/>
                                        <p:tgtEl>
                                          <p:spTgt spid="73"/>
                                        </p:tgtEl>
                                      </p:cBhvr>
                                    </p:animEffect>
                                  </p:childTnLst>
                                </p:cTn>
                              </p:par>
                              <p:par>
                                <p:cTn id="129" presetID="6" presetClass="emph" presetSubtype="0" autoRev="1" fill="hold" grpId="1" nodeType="withEffect">
                                  <p:stCondLst>
                                    <p:cond delay="700"/>
                                  </p:stCondLst>
                                  <p:childTnLst>
                                    <p:animScale>
                                      <p:cBhvr>
                                        <p:cTn id="130" dur="150" fill="hold"/>
                                        <p:tgtEl>
                                          <p:spTgt spid="73"/>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74"/>
                                        </p:tgtEl>
                                        <p:attrNameLst>
                                          <p:attrName>style.visibility</p:attrName>
                                        </p:attrNameLst>
                                      </p:cBhvr>
                                      <p:to>
                                        <p:strVal val="visible"/>
                                      </p:to>
                                    </p:set>
                                    <p:anim calcmode="lin" valueType="num">
                                      <p:cBhvr>
                                        <p:cTn id="133" dur="300" fill="hold"/>
                                        <p:tgtEl>
                                          <p:spTgt spid="74"/>
                                        </p:tgtEl>
                                        <p:attrNameLst>
                                          <p:attrName>ppt_w</p:attrName>
                                        </p:attrNameLst>
                                      </p:cBhvr>
                                      <p:tavLst>
                                        <p:tav tm="0">
                                          <p:val>
                                            <p:fltVal val="0"/>
                                          </p:val>
                                        </p:tav>
                                        <p:tav tm="100000">
                                          <p:val>
                                            <p:strVal val="#ppt_w"/>
                                          </p:val>
                                        </p:tav>
                                      </p:tavLst>
                                    </p:anim>
                                    <p:anim calcmode="lin" valueType="num">
                                      <p:cBhvr>
                                        <p:cTn id="134" dur="300" fill="hold"/>
                                        <p:tgtEl>
                                          <p:spTgt spid="74"/>
                                        </p:tgtEl>
                                        <p:attrNameLst>
                                          <p:attrName>ppt_h</p:attrName>
                                        </p:attrNameLst>
                                      </p:cBhvr>
                                      <p:tavLst>
                                        <p:tav tm="0">
                                          <p:val>
                                            <p:fltVal val="0"/>
                                          </p:val>
                                        </p:tav>
                                        <p:tav tm="100000">
                                          <p:val>
                                            <p:strVal val="#ppt_h"/>
                                          </p:val>
                                        </p:tav>
                                      </p:tavLst>
                                    </p:anim>
                                    <p:animEffect transition="in" filter="fade">
                                      <p:cBhvr>
                                        <p:cTn id="135" dur="300"/>
                                        <p:tgtEl>
                                          <p:spTgt spid="74"/>
                                        </p:tgtEl>
                                      </p:cBhvr>
                                    </p:animEffect>
                                  </p:childTnLst>
                                </p:cTn>
                              </p:par>
                              <p:par>
                                <p:cTn id="136" presetID="6" presetClass="emph" presetSubtype="0" autoRev="1" fill="hold" grpId="1" nodeType="withEffect">
                                  <p:stCondLst>
                                    <p:cond delay="400"/>
                                  </p:stCondLst>
                                  <p:childTnLst>
                                    <p:animScale>
                                      <p:cBhvr>
                                        <p:cTn id="137" dur="150" fill="hold"/>
                                        <p:tgtEl>
                                          <p:spTgt spid="74"/>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64"/>
                                        </p:tgtEl>
                                        <p:attrNameLst>
                                          <p:attrName>style.visibility</p:attrName>
                                        </p:attrNameLst>
                                      </p:cBhvr>
                                      <p:to>
                                        <p:strVal val="visible"/>
                                      </p:to>
                                    </p:set>
                                    <p:anim calcmode="lin" valueType="num">
                                      <p:cBhvr>
                                        <p:cTn id="140" dur="300" fill="hold"/>
                                        <p:tgtEl>
                                          <p:spTgt spid="64"/>
                                        </p:tgtEl>
                                        <p:attrNameLst>
                                          <p:attrName>ppt_w</p:attrName>
                                        </p:attrNameLst>
                                      </p:cBhvr>
                                      <p:tavLst>
                                        <p:tav tm="0">
                                          <p:val>
                                            <p:fltVal val="0"/>
                                          </p:val>
                                        </p:tav>
                                        <p:tav tm="100000">
                                          <p:val>
                                            <p:strVal val="#ppt_w"/>
                                          </p:val>
                                        </p:tav>
                                      </p:tavLst>
                                    </p:anim>
                                    <p:anim calcmode="lin" valueType="num">
                                      <p:cBhvr>
                                        <p:cTn id="141" dur="300" fill="hold"/>
                                        <p:tgtEl>
                                          <p:spTgt spid="64"/>
                                        </p:tgtEl>
                                        <p:attrNameLst>
                                          <p:attrName>ppt_h</p:attrName>
                                        </p:attrNameLst>
                                      </p:cBhvr>
                                      <p:tavLst>
                                        <p:tav tm="0">
                                          <p:val>
                                            <p:fltVal val="0"/>
                                          </p:val>
                                        </p:tav>
                                        <p:tav tm="100000">
                                          <p:val>
                                            <p:strVal val="#ppt_h"/>
                                          </p:val>
                                        </p:tav>
                                      </p:tavLst>
                                    </p:anim>
                                    <p:animEffect transition="in" filter="fade">
                                      <p:cBhvr>
                                        <p:cTn id="142" dur="300"/>
                                        <p:tgtEl>
                                          <p:spTgt spid="64"/>
                                        </p:tgtEl>
                                      </p:cBhvr>
                                    </p:animEffect>
                                  </p:childTnLst>
                                </p:cTn>
                              </p:par>
                              <p:par>
                                <p:cTn id="143" presetID="6" presetClass="emph" presetSubtype="0" autoRev="1" fill="hold" grpId="1" nodeType="withEffect">
                                  <p:stCondLst>
                                    <p:cond delay="600"/>
                                  </p:stCondLst>
                                  <p:childTnLst>
                                    <p:animScale>
                                      <p:cBhvr>
                                        <p:cTn id="144" dur="150" fill="hold"/>
                                        <p:tgtEl>
                                          <p:spTgt spid="64"/>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anim calcmode="lin" valueType="num">
                                      <p:cBhvr>
                                        <p:cTn id="147" dur="300" fill="hold"/>
                                        <p:tgtEl>
                                          <p:spTgt spid="75"/>
                                        </p:tgtEl>
                                        <p:attrNameLst>
                                          <p:attrName>ppt_w</p:attrName>
                                        </p:attrNameLst>
                                      </p:cBhvr>
                                      <p:tavLst>
                                        <p:tav tm="0">
                                          <p:val>
                                            <p:fltVal val="0"/>
                                          </p:val>
                                        </p:tav>
                                        <p:tav tm="100000">
                                          <p:val>
                                            <p:strVal val="#ppt_w"/>
                                          </p:val>
                                        </p:tav>
                                      </p:tavLst>
                                    </p:anim>
                                    <p:anim calcmode="lin" valueType="num">
                                      <p:cBhvr>
                                        <p:cTn id="148" dur="300" fill="hold"/>
                                        <p:tgtEl>
                                          <p:spTgt spid="75"/>
                                        </p:tgtEl>
                                        <p:attrNameLst>
                                          <p:attrName>ppt_h</p:attrName>
                                        </p:attrNameLst>
                                      </p:cBhvr>
                                      <p:tavLst>
                                        <p:tav tm="0">
                                          <p:val>
                                            <p:fltVal val="0"/>
                                          </p:val>
                                        </p:tav>
                                        <p:tav tm="100000">
                                          <p:val>
                                            <p:strVal val="#ppt_h"/>
                                          </p:val>
                                        </p:tav>
                                      </p:tavLst>
                                    </p:anim>
                                    <p:animEffect transition="in" filter="fade">
                                      <p:cBhvr>
                                        <p:cTn id="149" dur="300"/>
                                        <p:tgtEl>
                                          <p:spTgt spid="75"/>
                                        </p:tgtEl>
                                      </p:cBhvr>
                                    </p:animEffect>
                                  </p:childTnLst>
                                </p:cTn>
                              </p:par>
                              <p:par>
                                <p:cTn id="150" presetID="6" presetClass="emph" presetSubtype="0" autoRev="1" fill="hold" grpId="1" nodeType="withEffect">
                                  <p:stCondLst>
                                    <p:cond delay="300"/>
                                  </p:stCondLst>
                                  <p:childTnLst>
                                    <p:animScale>
                                      <p:cBhvr>
                                        <p:cTn id="151" dur="150" fill="hold"/>
                                        <p:tgtEl>
                                          <p:spTgt spid="75"/>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65"/>
                                        </p:tgtEl>
                                        <p:attrNameLst>
                                          <p:attrName>style.visibility</p:attrName>
                                        </p:attrNameLst>
                                      </p:cBhvr>
                                      <p:to>
                                        <p:strVal val="visible"/>
                                      </p:to>
                                    </p:set>
                                    <p:anim calcmode="lin" valueType="num">
                                      <p:cBhvr>
                                        <p:cTn id="154" dur="300" fill="hold"/>
                                        <p:tgtEl>
                                          <p:spTgt spid="65"/>
                                        </p:tgtEl>
                                        <p:attrNameLst>
                                          <p:attrName>ppt_w</p:attrName>
                                        </p:attrNameLst>
                                      </p:cBhvr>
                                      <p:tavLst>
                                        <p:tav tm="0">
                                          <p:val>
                                            <p:fltVal val="0"/>
                                          </p:val>
                                        </p:tav>
                                        <p:tav tm="100000">
                                          <p:val>
                                            <p:strVal val="#ppt_w"/>
                                          </p:val>
                                        </p:tav>
                                      </p:tavLst>
                                    </p:anim>
                                    <p:anim calcmode="lin" valueType="num">
                                      <p:cBhvr>
                                        <p:cTn id="155" dur="300" fill="hold"/>
                                        <p:tgtEl>
                                          <p:spTgt spid="65"/>
                                        </p:tgtEl>
                                        <p:attrNameLst>
                                          <p:attrName>ppt_h</p:attrName>
                                        </p:attrNameLst>
                                      </p:cBhvr>
                                      <p:tavLst>
                                        <p:tav tm="0">
                                          <p:val>
                                            <p:fltVal val="0"/>
                                          </p:val>
                                        </p:tav>
                                        <p:tav tm="100000">
                                          <p:val>
                                            <p:strVal val="#ppt_h"/>
                                          </p:val>
                                        </p:tav>
                                      </p:tavLst>
                                    </p:anim>
                                    <p:animEffect transition="in" filter="fade">
                                      <p:cBhvr>
                                        <p:cTn id="156" dur="300"/>
                                        <p:tgtEl>
                                          <p:spTgt spid="65"/>
                                        </p:tgtEl>
                                      </p:cBhvr>
                                    </p:animEffect>
                                  </p:childTnLst>
                                </p:cTn>
                              </p:par>
                              <p:par>
                                <p:cTn id="157" presetID="6" presetClass="emph" presetSubtype="0" autoRev="1" fill="hold" grpId="1" nodeType="withEffect">
                                  <p:stCondLst>
                                    <p:cond delay="500"/>
                                  </p:stCondLst>
                                  <p:childTnLst>
                                    <p:animScale>
                                      <p:cBhvr>
                                        <p:cTn id="158" dur="150" fill="hold"/>
                                        <p:tgtEl>
                                          <p:spTgt spid="65"/>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66"/>
                                        </p:tgtEl>
                                        <p:attrNameLst>
                                          <p:attrName>style.visibility</p:attrName>
                                        </p:attrNameLst>
                                      </p:cBhvr>
                                      <p:to>
                                        <p:strVal val="visible"/>
                                      </p:to>
                                    </p:set>
                                    <p:anim calcmode="lin" valueType="num">
                                      <p:cBhvr>
                                        <p:cTn id="161" dur="300" fill="hold"/>
                                        <p:tgtEl>
                                          <p:spTgt spid="66"/>
                                        </p:tgtEl>
                                        <p:attrNameLst>
                                          <p:attrName>ppt_w</p:attrName>
                                        </p:attrNameLst>
                                      </p:cBhvr>
                                      <p:tavLst>
                                        <p:tav tm="0">
                                          <p:val>
                                            <p:fltVal val="0"/>
                                          </p:val>
                                        </p:tav>
                                        <p:tav tm="100000">
                                          <p:val>
                                            <p:strVal val="#ppt_w"/>
                                          </p:val>
                                        </p:tav>
                                      </p:tavLst>
                                    </p:anim>
                                    <p:anim calcmode="lin" valueType="num">
                                      <p:cBhvr>
                                        <p:cTn id="162" dur="300" fill="hold"/>
                                        <p:tgtEl>
                                          <p:spTgt spid="66"/>
                                        </p:tgtEl>
                                        <p:attrNameLst>
                                          <p:attrName>ppt_h</p:attrName>
                                        </p:attrNameLst>
                                      </p:cBhvr>
                                      <p:tavLst>
                                        <p:tav tm="0">
                                          <p:val>
                                            <p:fltVal val="0"/>
                                          </p:val>
                                        </p:tav>
                                        <p:tav tm="100000">
                                          <p:val>
                                            <p:strVal val="#ppt_h"/>
                                          </p:val>
                                        </p:tav>
                                      </p:tavLst>
                                    </p:anim>
                                    <p:animEffect transition="in" filter="fade">
                                      <p:cBhvr>
                                        <p:cTn id="163" dur="300"/>
                                        <p:tgtEl>
                                          <p:spTgt spid="66"/>
                                        </p:tgtEl>
                                      </p:cBhvr>
                                    </p:animEffect>
                                  </p:childTnLst>
                                </p:cTn>
                              </p:par>
                              <p:par>
                                <p:cTn id="164" presetID="6" presetClass="emph" presetSubtype="0" autoRev="1" fill="hold" grpId="1" nodeType="withEffect">
                                  <p:stCondLst>
                                    <p:cond delay="900"/>
                                  </p:stCondLst>
                                  <p:childTnLst>
                                    <p:animScale>
                                      <p:cBhvr>
                                        <p:cTn id="165" dur="150" fill="hold"/>
                                        <p:tgtEl>
                                          <p:spTgt spid="66"/>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71"/>
                                        </p:tgtEl>
                                        <p:attrNameLst>
                                          <p:attrName>style.visibility</p:attrName>
                                        </p:attrNameLst>
                                      </p:cBhvr>
                                      <p:to>
                                        <p:strVal val="visible"/>
                                      </p:to>
                                    </p:set>
                                    <p:anim calcmode="lin" valueType="num">
                                      <p:cBhvr>
                                        <p:cTn id="168" dur="300" fill="hold"/>
                                        <p:tgtEl>
                                          <p:spTgt spid="71"/>
                                        </p:tgtEl>
                                        <p:attrNameLst>
                                          <p:attrName>ppt_w</p:attrName>
                                        </p:attrNameLst>
                                      </p:cBhvr>
                                      <p:tavLst>
                                        <p:tav tm="0">
                                          <p:val>
                                            <p:fltVal val="0"/>
                                          </p:val>
                                        </p:tav>
                                        <p:tav tm="100000">
                                          <p:val>
                                            <p:strVal val="#ppt_w"/>
                                          </p:val>
                                        </p:tav>
                                      </p:tavLst>
                                    </p:anim>
                                    <p:anim calcmode="lin" valueType="num">
                                      <p:cBhvr>
                                        <p:cTn id="169" dur="300" fill="hold"/>
                                        <p:tgtEl>
                                          <p:spTgt spid="71"/>
                                        </p:tgtEl>
                                        <p:attrNameLst>
                                          <p:attrName>ppt_h</p:attrName>
                                        </p:attrNameLst>
                                      </p:cBhvr>
                                      <p:tavLst>
                                        <p:tav tm="0">
                                          <p:val>
                                            <p:fltVal val="0"/>
                                          </p:val>
                                        </p:tav>
                                        <p:tav tm="100000">
                                          <p:val>
                                            <p:strVal val="#ppt_h"/>
                                          </p:val>
                                        </p:tav>
                                      </p:tavLst>
                                    </p:anim>
                                    <p:animEffect transition="in" filter="fade">
                                      <p:cBhvr>
                                        <p:cTn id="170" dur="300"/>
                                        <p:tgtEl>
                                          <p:spTgt spid="71"/>
                                        </p:tgtEl>
                                      </p:cBhvr>
                                    </p:animEffect>
                                  </p:childTnLst>
                                </p:cTn>
                              </p:par>
                              <p:par>
                                <p:cTn id="171" presetID="6" presetClass="emph" presetSubtype="0" autoRev="1" fill="hold" grpId="1" nodeType="withEffect">
                                  <p:stCondLst>
                                    <p:cond delay="400"/>
                                  </p:stCondLst>
                                  <p:childTnLst>
                                    <p:animScale>
                                      <p:cBhvr>
                                        <p:cTn id="172" dur="150" fill="hold"/>
                                        <p:tgtEl>
                                          <p:spTgt spid="71"/>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67"/>
                                        </p:tgtEl>
                                        <p:attrNameLst>
                                          <p:attrName>style.visibility</p:attrName>
                                        </p:attrNameLst>
                                      </p:cBhvr>
                                      <p:to>
                                        <p:strVal val="visible"/>
                                      </p:to>
                                    </p:set>
                                    <p:anim calcmode="lin" valueType="num">
                                      <p:cBhvr>
                                        <p:cTn id="175" dur="300" fill="hold"/>
                                        <p:tgtEl>
                                          <p:spTgt spid="67"/>
                                        </p:tgtEl>
                                        <p:attrNameLst>
                                          <p:attrName>ppt_w</p:attrName>
                                        </p:attrNameLst>
                                      </p:cBhvr>
                                      <p:tavLst>
                                        <p:tav tm="0">
                                          <p:val>
                                            <p:fltVal val="0"/>
                                          </p:val>
                                        </p:tav>
                                        <p:tav tm="100000">
                                          <p:val>
                                            <p:strVal val="#ppt_w"/>
                                          </p:val>
                                        </p:tav>
                                      </p:tavLst>
                                    </p:anim>
                                    <p:anim calcmode="lin" valueType="num">
                                      <p:cBhvr>
                                        <p:cTn id="176" dur="300" fill="hold"/>
                                        <p:tgtEl>
                                          <p:spTgt spid="67"/>
                                        </p:tgtEl>
                                        <p:attrNameLst>
                                          <p:attrName>ppt_h</p:attrName>
                                        </p:attrNameLst>
                                      </p:cBhvr>
                                      <p:tavLst>
                                        <p:tav tm="0">
                                          <p:val>
                                            <p:fltVal val="0"/>
                                          </p:val>
                                        </p:tav>
                                        <p:tav tm="100000">
                                          <p:val>
                                            <p:strVal val="#ppt_h"/>
                                          </p:val>
                                        </p:tav>
                                      </p:tavLst>
                                    </p:anim>
                                    <p:animEffect transition="in" filter="fade">
                                      <p:cBhvr>
                                        <p:cTn id="177" dur="300"/>
                                        <p:tgtEl>
                                          <p:spTgt spid="67"/>
                                        </p:tgtEl>
                                      </p:cBhvr>
                                    </p:animEffect>
                                  </p:childTnLst>
                                </p:cTn>
                              </p:par>
                              <p:par>
                                <p:cTn id="178" presetID="6" presetClass="emph" presetSubtype="0" autoRev="1" fill="hold" grpId="1" nodeType="withEffect">
                                  <p:stCondLst>
                                    <p:cond delay="300"/>
                                  </p:stCondLst>
                                  <p:childTnLst>
                                    <p:animScale>
                                      <p:cBhvr>
                                        <p:cTn id="179" dur="150" fill="hold"/>
                                        <p:tgtEl>
                                          <p:spTgt spid="67"/>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69"/>
                                        </p:tgtEl>
                                        <p:attrNameLst>
                                          <p:attrName>style.visibility</p:attrName>
                                        </p:attrNameLst>
                                      </p:cBhvr>
                                      <p:to>
                                        <p:strVal val="visible"/>
                                      </p:to>
                                    </p:set>
                                    <p:anim calcmode="lin" valueType="num">
                                      <p:cBhvr>
                                        <p:cTn id="182" dur="300" fill="hold"/>
                                        <p:tgtEl>
                                          <p:spTgt spid="69"/>
                                        </p:tgtEl>
                                        <p:attrNameLst>
                                          <p:attrName>ppt_w</p:attrName>
                                        </p:attrNameLst>
                                      </p:cBhvr>
                                      <p:tavLst>
                                        <p:tav tm="0">
                                          <p:val>
                                            <p:fltVal val="0"/>
                                          </p:val>
                                        </p:tav>
                                        <p:tav tm="100000">
                                          <p:val>
                                            <p:strVal val="#ppt_w"/>
                                          </p:val>
                                        </p:tav>
                                      </p:tavLst>
                                    </p:anim>
                                    <p:anim calcmode="lin" valueType="num">
                                      <p:cBhvr>
                                        <p:cTn id="183" dur="300" fill="hold"/>
                                        <p:tgtEl>
                                          <p:spTgt spid="69"/>
                                        </p:tgtEl>
                                        <p:attrNameLst>
                                          <p:attrName>ppt_h</p:attrName>
                                        </p:attrNameLst>
                                      </p:cBhvr>
                                      <p:tavLst>
                                        <p:tav tm="0">
                                          <p:val>
                                            <p:fltVal val="0"/>
                                          </p:val>
                                        </p:tav>
                                        <p:tav tm="100000">
                                          <p:val>
                                            <p:strVal val="#ppt_h"/>
                                          </p:val>
                                        </p:tav>
                                      </p:tavLst>
                                    </p:anim>
                                    <p:animEffect transition="in" filter="fade">
                                      <p:cBhvr>
                                        <p:cTn id="184" dur="300"/>
                                        <p:tgtEl>
                                          <p:spTgt spid="69"/>
                                        </p:tgtEl>
                                      </p:cBhvr>
                                    </p:animEffect>
                                  </p:childTnLst>
                                </p:cTn>
                              </p:par>
                              <p:par>
                                <p:cTn id="185" presetID="6" presetClass="emph" presetSubtype="0" autoRev="1" fill="hold" grpId="1" nodeType="withEffect">
                                  <p:stCondLst>
                                    <p:cond delay="800"/>
                                  </p:stCondLst>
                                  <p:childTnLst>
                                    <p:animScale>
                                      <p:cBhvr>
                                        <p:cTn id="186" dur="150" fill="hold"/>
                                        <p:tgtEl>
                                          <p:spTgt spid="69"/>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70"/>
                                        </p:tgtEl>
                                        <p:attrNameLst>
                                          <p:attrName>style.visibility</p:attrName>
                                        </p:attrNameLst>
                                      </p:cBhvr>
                                      <p:to>
                                        <p:strVal val="visible"/>
                                      </p:to>
                                    </p:set>
                                    <p:anim calcmode="lin" valueType="num">
                                      <p:cBhvr>
                                        <p:cTn id="189" dur="300" fill="hold"/>
                                        <p:tgtEl>
                                          <p:spTgt spid="70"/>
                                        </p:tgtEl>
                                        <p:attrNameLst>
                                          <p:attrName>ppt_w</p:attrName>
                                        </p:attrNameLst>
                                      </p:cBhvr>
                                      <p:tavLst>
                                        <p:tav tm="0">
                                          <p:val>
                                            <p:fltVal val="0"/>
                                          </p:val>
                                        </p:tav>
                                        <p:tav tm="100000">
                                          <p:val>
                                            <p:strVal val="#ppt_w"/>
                                          </p:val>
                                        </p:tav>
                                      </p:tavLst>
                                    </p:anim>
                                    <p:anim calcmode="lin" valueType="num">
                                      <p:cBhvr>
                                        <p:cTn id="190" dur="300" fill="hold"/>
                                        <p:tgtEl>
                                          <p:spTgt spid="70"/>
                                        </p:tgtEl>
                                        <p:attrNameLst>
                                          <p:attrName>ppt_h</p:attrName>
                                        </p:attrNameLst>
                                      </p:cBhvr>
                                      <p:tavLst>
                                        <p:tav tm="0">
                                          <p:val>
                                            <p:fltVal val="0"/>
                                          </p:val>
                                        </p:tav>
                                        <p:tav tm="100000">
                                          <p:val>
                                            <p:strVal val="#ppt_h"/>
                                          </p:val>
                                        </p:tav>
                                      </p:tavLst>
                                    </p:anim>
                                    <p:animEffect transition="in" filter="fade">
                                      <p:cBhvr>
                                        <p:cTn id="191" dur="300"/>
                                        <p:tgtEl>
                                          <p:spTgt spid="70"/>
                                        </p:tgtEl>
                                      </p:cBhvr>
                                    </p:animEffect>
                                  </p:childTnLst>
                                </p:cTn>
                              </p:par>
                              <p:par>
                                <p:cTn id="192" presetID="6" presetClass="emph" presetSubtype="0" autoRev="1" fill="hold" grpId="1" nodeType="withEffect">
                                  <p:stCondLst>
                                    <p:cond delay="600"/>
                                  </p:stCondLst>
                                  <p:childTnLst>
                                    <p:animScale>
                                      <p:cBhvr>
                                        <p:cTn id="193" dur="150" fill="hold"/>
                                        <p:tgtEl>
                                          <p:spTgt spid="70"/>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68"/>
                                        </p:tgtEl>
                                        <p:attrNameLst>
                                          <p:attrName>style.visibility</p:attrName>
                                        </p:attrNameLst>
                                      </p:cBhvr>
                                      <p:to>
                                        <p:strVal val="visible"/>
                                      </p:to>
                                    </p:set>
                                    <p:anim calcmode="lin" valueType="num">
                                      <p:cBhvr>
                                        <p:cTn id="196" dur="300" fill="hold"/>
                                        <p:tgtEl>
                                          <p:spTgt spid="68"/>
                                        </p:tgtEl>
                                        <p:attrNameLst>
                                          <p:attrName>ppt_w</p:attrName>
                                        </p:attrNameLst>
                                      </p:cBhvr>
                                      <p:tavLst>
                                        <p:tav tm="0">
                                          <p:val>
                                            <p:fltVal val="0"/>
                                          </p:val>
                                        </p:tav>
                                        <p:tav tm="100000">
                                          <p:val>
                                            <p:strVal val="#ppt_w"/>
                                          </p:val>
                                        </p:tav>
                                      </p:tavLst>
                                    </p:anim>
                                    <p:anim calcmode="lin" valueType="num">
                                      <p:cBhvr>
                                        <p:cTn id="197" dur="300" fill="hold"/>
                                        <p:tgtEl>
                                          <p:spTgt spid="68"/>
                                        </p:tgtEl>
                                        <p:attrNameLst>
                                          <p:attrName>ppt_h</p:attrName>
                                        </p:attrNameLst>
                                      </p:cBhvr>
                                      <p:tavLst>
                                        <p:tav tm="0">
                                          <p:val>
                                            <p:fltVal val="0"/>
                                          </p:val>
                                        </p:tav>
                                        <p:tav tm="100000">
                                          <p:val>
                                            <p:strVal val="#ppt_h"/>
                                          </p:val>
                                        </p:tav>
                                      </p:tavLst>
                                    </p:anim>
                                    <p:animEffect transition="in" filter="fade">
                                      <p:cBhvr>
                                        <p:cTn id="198" dur="300"/>
                                        <p:tgtEl>
                                          <p:spTgt spid="68"/>
                                        </p:tgtEl>
                                      </p:cBhvr>
                                    </p:animEffect>
                                  </p:childTnLst>
                                </p:cTn>
                              </p:par>
                              <p:par>
                                <p:cTn id="199" presetID="6" presetClass="emph" presetSubtype="0" autoRev="1" fill="hold" grpId="1" nodeType="withEffect">
                                  <p:stCondLst>
                                    <p:cond delay="300"/>
                                  </p:stCondLst>
                                  <p:childTnLst>
                                    <p:animScale>
                                      <p:cBhvr>
                                        <p:cTn id="200" dur="150" fill="hold"/>
                                        <p:tgtEl>
                                          <p:spTgt spid="68"/>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77"/>
                                        </p:tgtEl>
                                        <p:attrNameLst>
                                          <p:attrName>style.visibility</p:attrName>
                                        </p:attrNameLst>
                                      </p:cBhvr>
                                      <p:to>
                                        <p:strVal val="visible"/>
                                      </p:to>
                                    </p:set>
                                    <p:anim calcmode="lin" valueType="num">
                                      <p:cBhvr>
                                        <p:cTn id="203" dur="300" fill="hold"/>
                                        <p:tgtEl>
                                          <p:spTgt spid="77"/>
                                        </p:tgtEl>
                                        <p:attrNameLst>
                                          <p:attrName>ppt_w</p:attrName>
                                        </p:attrNameLst>
                                      </p:cBhvr>
                                      <p:tavLst>
                                        <p:tav tm="0">
                                          <p:val>
                                            <p:fltVal val="0"/>
                                          </p:val>
                                        </p:tav>
                                        <p:tav tm="100000">
                                          <p:val>
                                            <p:strVal val="#ppt_w"/>
                                          </p:val>
                                        </p:tav>
                                      </p:tavLst>
                                    </p:anim>
                                    <p:anim calcmode="lin" valueType="num">
                                      <p:cBhvr>
                                        <p:cTn id="204" dur="300" fill="hold"/>
                                        <p:tgtEl>
                                          <p:spTgt spid="77"/>
                                        </p:tgtEl>
                                        <p:attrNameLst>
                                          <p:attrName>ppt_h</p:attrName>
                                        </p:attrNameLst>
                                      </p:cBhvr>
                                      <p:tavLst>
                                        <p:tav tm="0">
                                          <p:val>
                                            <p:fltVal val="0"/>
                                          </p:val>
                                        </p:tav>
                                        <p:tav tm="100000">
                                          <p:val>
                                            <p:strVal val="#ppt_h"/>
                                          </p:val>
                                        </p:tav>
                                      </p:tavLst>
                                    </p:anim>
                                    <p:animEffect transition="in" filter="fade">
                                      <p:cBhvr>
                                        <p:cTn id="205" dur="300"/>
                                        <p:tgtEl>
                                          <p:spTgt spid="77"/>
                                        </p:tgtEl>
                                      </p:cBhvr>
                                    </p:animEffect>
                                  </p:childTnLst>
                                </p:cTn>
                              </p:par>
                              <p:par>
                                <p:cTn id="206" presetID="6" presetClass="emph" presetSubtype="0" autoRev="1" fill="hold" grpId="1" nodeType="withEffect">
                                  <p:stCondLst>
                                    <p:cond delay="900"/>
                                  </p:stCondLst>
                                  <p:childTnLst>
                                    <p:animScale>
                                      <p:cBhvr>
                                        <p:cTn id="207" dur="150" fill="hold"/>
                                        <p:tgtEl>
                                          <p:spTgt spid="7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p:bldP spid="7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C52ED37-5C47-4960-A30E-CDD252CCF1D4}"/>
              </a:ext>
            </a:extLst>
          </p:cNvPr>
          <p:cNvGrpSpPr/>
          <p:nvPr/>
        </p:nvGrpSpPr>
        <p:grpSpPr>
          <a:xfrm>
            <a:off x="4062761" y="536023"/>
            <a:ext cx="1826141" cy="924977"/>
            <a:chOff x="3688246" y="532898"/>
            <a:chExt cx="1149873" cy="572463"/>
          </a:xfrm>
        </p:grpSpPr>
        <p:sp>
          <p:nvSpPr>
            <p:cNvPr id="3" name="Oval 6">
              <a:extLst>
                <a:ext uri="{FF2B5EF4-FFF2-40B4-BE49-F238E27FC236}">
                  <a16:creationId xmlns:a16="http://schemas.microsoft.com/office/drawing/2014/main" id="{B23853AF-491D-4F67-A61D-9ACBA3731E0E}"/>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p>
          </p:txBody>
        </p:sp>
        <p:sp>
          <p:nvSpPr>
            <p:cNvPr id="4" name="Oval 3">
              <a:extLst>
                <a:ext uri="{FF2B5EF4-FFF2-40B4-BE49-F238E27FC236}">
                  <a16:creationId xmlns:a16="http://schemas.microsoft.com/office/drawing/2014/main" id="{772E5EA5-A542-4E07-801C-CB1D72CA15B8}"/>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p>
          </p:txBody>
        </p:sp>
        <p:sp>
          <p:nvSpPr>
            <p:cNvPr id="5" name="Oval 4">
              <a:extLst>
                <a:ext uri="{FF2B5EF4-FFF2-40B4-BE49-F238E27FC236}">
                  <a16:creationId xmlns:a16="http://schemas.microsoft.com/office/drawing/2014/main" id="{91D9C797-B76F-47EA-8F28-827EF11B1497}"/>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p>
          </p:txBody>
        </p:sp>
        <p:sp>
          <p:nvSpPr>
            <p:cNvPr id="6" name="Oval 5">
              <a:extLst>
                <a:ext uri="{FF2B5EF4-FFF2-40B4-BE49-F238E27FC236}">
                  <a16:creationId xmlns:a16="http://schemas.microsoft.com/office/drawing/2014/main" id="{14A64912-4747-4FA1-A744-20FBA9C2E485}"/>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p>
          </p:txBody>
        </p:sp>
        <p:sp>
          <p:nvSpPr>
            <p:cNvPr id="7" name="Rectangle 39">
              <a:extLst>
                <a:ext uri="{FF2B5EF4-FFF2-40B4-BE49-F238E27FC236}">
                  <a16:creationId xmlns:a16="http://schemas.microsoft.com/office/drawing/2014/main" id="{AD1C487C-467D-45DC-B5C9-CB1D64C48B9A}"/>
                </a:ext>
              </a:extLst>
            </p:cNvPr>
            <p:cNvSpPr>
              <a:spLocks noChangeArrowheads="1"/>
            </p:cNvSpPr>
            <p:nvPr/>
          </p:nvSpPr>
          <p:spPr bwMode="auto">
            <a:xfrm>
              <a:off x="4196431" y="756826"/>
              <a:ext cx="330892"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Impact" pitchFamily="34" charset="0"/>
                </a:rPr>
                <a:t>10.1</a:t>
              </a:r>
              <a:endParaRPr kumimoji="0" lang="zh-CN" altLang="zh-CN" sz="2800" b="0" i="0" u="none" strike="noStrike" cap="none" normalizeH="0" baseline="0">
                <a:ln>
                  <a:noFill/>
                </a:ln>
                <a:solidFill>
                  <a:schemeClr val="tx1"/>
                </a:solidFill>
                <a:effectLst/>
              </a:endParaRPr>
            </a:p>
          </p:txBody>
        </p:sp>
      </p:grpSp>
      <p:sp>
        <p:nvSpPr>
          <p:cNvPr id="8" name="文本框 7">
            <a:extLst>
              <a:ext uri="{FF2B5EF4-FFF2-40B4-BE49-F238E27FC236}">
                <a16:creationId xmlns:a16="http://schemas.microsoft.com/office/drawing/2014/main" id="{957B037D-FC5A-407D-8A87-C9982B660C55}"/>
              </a:ext>
            </a:extLst>
          </p:cNvPr>
          <p:cNvSpPr txBox="1"/>
          <p:nvPr/>
        </p:nvSpPr>
        <p:spPr>
          <a:xfrm>
            <a:off x="5928359" y="738936"/>
            <a:ext cx="1471878" cy="707886"/>
          </a:xfrm>
          <a:prstGeom prst="rect">
            <a:avLst/>
          </a:prstGeom>
          <a:noFill/>
        </p:spPr>
        <p:txBody>
          <a:bodyPr wrap="none" rtlCol="0">
            <a:spAutoFit/>
          </a:bodyPr>
          <a:lstStyle/>
          <a:p>
            <a:pPr algn="l"/>
            <a:r>
              <a:rPr lang="zh-CN" altLang="en-US" sz="4000" b="1">
                <a:solidFill>
                  <a:schemeClr val="bg1"/>
                </a:solidFill>
                <a:latin typeface="幼圆" panose="02010509060101010101" pitchFamily="49" charset="-122"/>
                <a:ea typeface="幼圆" panose="02010509060101010101" pitchFamily="49" charset="-122"/>
              </a:rPr>
              <a:t>算 法</a:t>
            </a:r>
          </a:p>
        </p:txBody>
      </p:sp>
      <p:grpSp>
        <p:nvGrpSpPr>
          <p:cNvPr id="43" name="组 118">
            <a:extLst>
              <a:ext uri="{FF2B5EF4-FFF2-40B4-BE49-F238E27FC236}">
                <a16:creationId xmlns:a16="http://schemas.microsoft.com/office/drawing/2014/main" id="{E32EC6B6-78CE-4EDE-A369-AC04500ADD97}"/>
              </a:ext>
            </a:extLst>
          </p:cNvPr>
          <p:cNvGrpSpPr/>
          <p:nvPr/>
        </p:nvGrpSpPr>
        <p:grpSpPr>
          <a:xfrm>
            <a:off x="9786458" y="220334"/>
            <a:ext cx="2288448" cy="1948478"/>
            <a:chOff x="8211887" y="-221648"/>
            <a:chExt cx="5036226" cy="4386805"/>
          </a:xfrm>
        </p:grpSpPr>
        <p:sp>
          <p:nvSpPr>
            <p:cNvPr id="44" name="椭圆 43">
              <a:extLst>
                <a:ext uri="{FF2B5EF4-FFF2-40B4-BE49-F238E27FC236}">
                  <a16:creationId xmlns:a16="http://schemas.microsoft.com/office/drawing/2014/main" id="{32E1D2DD-3A94-413E-8682-88C9570A06AD}"/>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5" name="椭圆 44">
              <a:extLst>
                <a:ext uri="{FF2B5EF4-FFF2-40B4-BE49-F238E27FC236}">
                  <a16:creationId xmlns:a16="http://schemas.microsoft.com/office/drawing/2014/main" id="{0D8893CF-54FE-4FA7-86FE-CC9E1EC786D0}"/>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6" name="椭圆 45">
              <a:extLst>
                <a:ext uri="{FF2B5EF4-FFF2-40B4-BE49-F238E27FC236}">
                  <a16:creationId xmlns:a16="http://schemas.microsoft.com/office/drawing/2014/main" id="{6E37E9AE-FF97-442C-9979-6007E8D5AC6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7" name="椭圆 46">
              <a:extLst>
                <a:ext uri="{FF2B5EF4-FFF2-40B4-BE49-F238E27FC236}">
                  <a16:creationId xmlns:a16="http://schemas.microsoft.com/office/drawing/2014/main" id="{44630516-8A84-4C13-A987-156B33E5748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8" name="椭圆 47">
              <a:extLst>
                <a:ext uri="{FF2B5EF4-FFF2-40B4-BE49-F238E27FC236}">
                  <a16:creationId xmlns:a16="http://schemas.microsoft.com/office/drawing/2014/main" id="{14824ADA-3498-43E5-AEA8-340BE4E76B3A}"/>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9" name="椭圆 48">
              <a:extLst>
                <a:ext uri="{FF2B5EF4-FFF2-40B4-BE49-F238E27FC236}">
                  <a16:creationId xmlns:a16="http://schemas.microsoft.com/office/drawing/2014/main" id="{D046E670-8660-4257-B716-2D73F82B2B7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0" name="椭圆 49">
              <a:extLst>
                <a:ext uri="{FF2B5EF4-FFF2-40B4-BE49-F238E27FC236}">
                  <a16:creationId xmlns:a16="http://schemas.microsoft.com/office/drawing/2014/main" id="{928DCC5E-22A5-4BE7-A0ED-733DDD339E5E}"/>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1" name="椭圆 50">
              <a:extLst>
                <a:ext uri="{FF2B5EF4-FFF2-40B4-BE49-F238E27FC236}">
                  <a16:creationId xmlns:a16="http://schemas.microsoft.com/office/drawing/2014/main" id="{38FEA3D9-F45D-47AF-8884-F63048F3FDEC}"/>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2" name="椭圆 51">
              <a:extLst>
                <a:ext uri="{FF2B5EF4-FFF2-40B4-BE49-F238E27FC236}">
                  <a16:creationId xmlns:a16="http://schemas.microsoft.com/office/drawing/2014/main" id="{4338A17C-A703-4775-B743-048F1A18CAEB}"/>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3" name="椭圆 52">
              <a:extLst>
                <a:ext uri="{FF2B5EF4-FFF2-40B4-BE49-F238E27FC236}">
                  <a16:creationId xmlns:a16="http://schemas.microsoft.com/office/drawing/2014/main" id="{A26BB5D8-28B7-4B9A-B6FA-719A6CF16F66}"/>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4" name="椭圆 53">
              <a:extLst>
                <a:ext uri="{FF2B5EF4-FFF2-40B4-BE49-F238E27FC236}">
                  <a16:creationId xmlns:a16="http://schemas.microsoft.com/office/drawing/2014/main" id="{972F884E-23DA-4CFE-85C8-2BA11FF65BC3}"/>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5" name="椭圆 54">
              <a:extLst>
                <a:ext uri="{FF2B5EF4-FFF2-40B4-BE49-F238E27FC236}">
                  <a16:creationId xmlns:a16="http://schemas.microsoft.com/office/drawing/2014/main" id="{5F9D7C2D-8CEA-4D9D-923A-D1D28BB3B0F6}"/>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56" name="直线连接符 16">
              <a:extLst>
                <a:ext uri="{FF2B5EF4-FFF2-40B4-BE49-F238E27FC236}">
                  <a16:creationId xmlns:a16="http://schemas.microsoft.com/office/drawing/2014/main" id="{435D2E62-54AB-433F-B1EB-D7C04A1790BD}"/>
                </a:ext>
              </a:extLst>
            </p:cNvPr>
            <p:cNvCxnSpPr>
              <a:stCxn id="44" idx="5"/>
              <a:endCxn id="49"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17">
              <a:extLst>
                <a:ext uri="{FF2B5EF4-FFF2-40B4-BE49-F238E27FC236}">
                  <a16:creationId xmlns:a16="http://schemas.microsoft.com/office/drawing/2014/main" id="{04FF9E67-3CF1-4324-90B1-854DD85EC196}"/>
                </a:ext>
              </a:extLst>
            </p:cNvPr>
            <p:cNvCxnSpPr>
              <a:stCxn id="46" idx="7"/>
              <a:endCxn id="49"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21">
              <a:extLst>
                <a:ext uri="{FF2B5EF4-FFF2-40B4-BE49-F238E27FC236}">
                  <a16:creationId xmlns:a16="http://schemas.microsoft.com/office/drawing/2014/main" id="{657CA31A-1AAA-4CD7-874A-452058729912}"/>
                </a:ext>
              </a:extLst>
            </p:cNvPr>
            <p:cNvCxnSpPr>
              <a:stCxn id="51" idx="7"/>
              <a:endCxn id="49"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28">
              <a:extLst>
                <a:ext uri="{FF2B5EF4-FFF2-40B4-BE49-F238E27FC236}">
                  <a16:creationId xmlns:a16="http://schemas.microsoft.com/office/drawing/2014/main" id="{826045FB-19E0-4868-B6FF-E0CF9352D3E1}"/>
                </a:ext>
              </a:extLst>
            </p:cNvPr>
            <p:cNvCxnSpPr>
              <a:stCxn id="45" idx="7"/>
              <a:endCxn id="46"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线连接符 43">
              <a:extLst>
                <a:ext uri="{FF2B5EF4-FFF2-40B4-BE49-F238E27FC236}">
                  <a16:creationId xmlns:a16="http://schemas.microsoft.com/office/drawing/2014/main" id="{FF00757A-4075-4F6F-B24E-7C1912257C6B}"/>
                </a:ext>
              </a:extLst>
            </p:cNvPr>
            <p:cNvCxnSpPr>
              <a:stCxn id="47" idx="7"/>
              <a:endCxn id="44"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47">
              <a:extLst>
                <a:ext uri="{FF2B5EF4-FFF2-40B4-BE49-F238E27FC236}">
                  <a16:creationId xmlns:a16="http://schemas.microsoft.com/office/drawing/2014/main" id="{8C4FB147-78BA-4C66-B6E7-0715BAB04ECE}"/>
                </a:ext>
              </a:extLst>
            </p:cNvPr>
            <p:cNvCxnSpPr>
              <a:stCxn id="50" idx="0"/>
              <a:endCxn id="44"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50">
              <a:extLst>
                <a:ext uri="{FF2B5EF4-FFF2-40B4-BE49-F238E27FC236}">
                  <a16:creationId xmlns:a16="http://schemas.microsoft.com/office/drawing/2014/main" id="{06319595-6043-4F7F-8E6E-697822EEE42B}"/>
                </a:ext>
              </a:extLst>
            </p:cNvPr>
            <p:cNvCxnSpPr>
              <a:stCxn id="49" idx="2"/>
              <a:endCxn id="50"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54">
              <a:extLst>
                <a:ext uri="{FF2B5EF4-FFF2-40B4-BE49-F238E27FC236}">
                  <a16:creationId xmlns:a16="http://schemas.microsoft.com/office/drawing/2014/main" id="{586E8704-A3E4-40C5-AB6D-AC2B98678CCF}"/>
                </a:ext>
              </a:extLst>
            </p:cNvPr>
            <p:cNvCxnSpPr>
              <a:stCxn id="50" idx="4"/>
              <a:endCxn id="46"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57">
              <a:extLst>
                <a:ext uri="{FF2B5EF4-FFF2-40B4-BE49-F238E27FC236}">
                  <a16:creationId xmlns:a16="http://schemas.microsoft.com/office/drawing/2014/main" id="{C82216B0-011C-481B-96B4-C38EA34C9D71}"/>
                </a:ext>
              </a:extLst>
            </p:cNvPr>
            <p:cNvCxnSpPr>
              <a:stCxn id="46" idx="5"/>
              <a:endCxn id="51"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60">
              <a:extLst>
                <a:ext uri="{FF2B5EF4-FFF2-40B4-BE49-F238E27FC236}">
                  <a16:creationId xmlns:a16="http://schemas.microsoft.com/office/drawing/2014/main" id="{7DAF6160-3AB1-414F-9744-22A42776217E}"/>
                </a:ext>
              </a:extLst>
            </p:cNvPr>
            <p:cNvCxnSpPr>
              <a:stCxn id="47" idx="7"/>
              <a:endCxn id="50"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线连接符 63">
              <a:extLst>
                <a:ext uri="{FF2B5EF4-FFF2-40B4-BE49-F238E27FC236}">
                  <a16:creationId xmlns:a16="http://schemas.microsoft.com/office/drawing/2014/main" id="{EEA88207-F514-4403-ADDC-73615BD04F9F}"/>
                </a:ext>
              </a:extLst>
            </p:cNvPr>
            <p:cNvCxnSpPr>
              <a:stCxn id="47" idx="4"/>
              <a:endCxn id="45"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2D876FAE-1474-403B-BBC9-47D898A5174F}"/>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68" name="直线连接符 70">
              <a:extLst>
                <a:ext uri="{FF2B5EF4-FFF2-40B4-BE49-F238E27FC236}">
                  <a16:creationId xmlns:a16="http://schemas.microsoft.com/office/drawing/2014/main" id="{B4AC0BD8-DE69-4299-8A3A-6C3869480EA2}"/>
                </a:ext>
              </a:extLst>
            </p:cNvPr>
            <p:cNvCxnSpPr>
              <a:stCxn id="47" idx="5"/>
              <a:endCxn id="52"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线连接符 75">
              <a:extLst>
                <a:ext uri="{FF2B5EF4-FFF2-40B4-BE49-F238E27FC236}">
                  <a16:creationId xmlns:a16="http://schemas.microsoft.com/office/drawing/2014/main" id="{C228D4E5-8F28-49BC-8227-4B15D7EE70C0}"/>
                </a:ext>
              </a:extLst>
            </p:cNvPr>
            <p:cNvCxnSpPr>
              <a:stCxn id="52" idx="7"/>
              <a:endCxn id="50"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直线连接符 78">
              <a:extLst>
                <a:ext uri="{FF2B5EF4-FFF2-40B4-BE49-F238E27FC236}">
                  <a16:creationId xmlns:a16="http://schemas.microsoft.com/office/drawing/2014/main" id="{DC26A9D3-237A-4C3C-8654-C9DFB36437A4}"/>
                </a:ext>
              </a:extLst>
            </p:cNvPr>
            <p:cNvCxnSpPr>
              <a:stCxn id="52" idx="6"/>
              <a:endCxn id="46"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84">
              <a:extLst>
                <a:ext uri="{FF2B5EF4-FFF2-40B4-BE49-F238E27FC236}">
                  <a16:creationId xmlns:a16="http://schemas.microsoft.com/office/drawing/2014/main" id="{5A131497-75E5-46CB-9063-9851D3707373}"/>
                </a:ext>
              </a:extLst>
            </p:cNvPr>
            <p:cNvCxnSpPr>
              <a:stCxn id="45" idx="0"/>
              <a:endCxn id="52"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直线连接符 91">
              <a:extLst>
                <a:ext uri="{FF2B5EF4-FFF2-40B4-BE49-F238E27FC236}">
                  <a16:creationId xmlns:a16="http://schemas.microsoft.com/office/drawing/2014/main" id="{1C27353B-FD82-4CEB-9D23-CDECEFA3DACB}"/>
                </a:ext>
              </a:extLst>
            </p:cNvPr>
            <p:cNvCxnSpPr>
              <a:stCxn id="45" idx="6"/>
              <a:endCxn id="51"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40B3107F-1942-46F5-BAAE-F63C34E2FD3F}"/>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74" name="椭圆 73">
              <a:extLst>
                <a:ext uri="{FF2B5EF4-FFF2-40B4-BE49-F238E27FC236}">
                  <a16:creationId xmlns:a16="http://schemas.microsoft.com/office/drawing/2014/main" id="{E3EB01D0-CF75-49F8-A1C3-BD23988EDA1C}"/>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grpSp>
        <p:nvGrpSpPr>
          <p:cNvPr id="79" name="Group 12">
            <a:extLst>
              <a:ext uri="{FF2B5EF4-FFF2-40B4-BE49-F238E27FC236}">
                <a16:creationId xmlns:a16="http://schemas.microsoft.com/office/drawing/2014/main" id="{3E833570-1D5E-4E33-89D1-820A508D479F}"/>
              </a:ext>
            </a:extLst>
          </p:cNvPr>
          <p:cNvGrpSpPr/>
          <p:nvPr/>
        </p:nvGrpSpPr>
        <p:grpSpPr>
          <a:xfrm>
            <a:off x="1118741" y="1556002"/>
            <a:ext cx="3035648" cy="2139531"/>
            <a:chOff x="860354" y="1042479"/>
            <a:chExt cx="3466373" cy="2443106"/>
          </a:xfrm>
        </p:grpSpPr>
        <p:sp>
          <p:nvSpPr>
            <p:cNvPr id="86" name="Freeform 5">
              <a:extLst>
                <a:ext uri="{FF2B5EF4-FFF2-40B4-BE49-F238E27FC236}">
                  <a16:creationId xmlns:a16="http://schemas.microsoft.com/office/drawing/2014/main" id="{11182FBA-EACE-411C-9AD5-AEE82E2FC4EE}"/>
                </a:ext>
              </a:extLst>
            </p:cNvPr>
            <p:cNvSpPr/>
            <p:nvPr/>
          </p:nvSpPr>
          <p:spPr bwMode="auto">
            <a:xfrm>
              <a:off x="1095577" y="1954510"/>
              <a:ext cx="2995928" cy="1531075"/>
            </a:xfrm>
            <a:custGeom>
              <a:avLst/>
              <a:gdLst>
                <a:gd name="T0" fmla="*/ 0 w 1000"/>
                <a:gd name="T1" fmla="*/ 509 h 509"/>
                <a:gd name="T2" fmla="*/ 500 w 1000"/>
                <a:gd name="T3" fmla="*/ 508 h 509"/>
                <a:gd name="T4" fmla="*/ 1000 w 1000"/>
                <a:gd name="T5" fmla="*/ 509 h 509"/>
                <a:gd name="T6" fmla="*/ 500 w 1000"/>
                <a:gd name="T7" fmla="*/ 5 h 509"/>
                <a:gd name="T8" fmla="*/ 500 w 1000"/>
                <a:gd name="T9" fmla="*/ 5 h 509"/>
                <a:gd name="T10" fmla="*/ 0 w 1000"/>
                <a:gd name="T11" fmla="*/ 509 h 509"/>
              </a:gdLst>
              <a:ahLst/>
              <a:cxnLst>
                <a:cxn ang="0">
                  <a:pos x="T0" y="T1"/>
                </a:cxn>
                <a:cxn ang="0">
                  <a:pos x="T2" y="T3"/>
                </a:cxn>
                <a:cxn ang="0">
                  <a:pos x="T4" y="T5"/>
                </a:cxn>
                <a:cxn ang="0">
                  <a:pos x="T6" y="T7"/>
                </a:cxn>
                <a:cxn ang="0">
                  <a:pos x="T8" y="T9"/>
                </a:cxn>
                <a:cxn ang="0">
                  <a:pos x="T10" y="T11"/>
                </a:cxn>
              </a:cxnLst>
              <a:rect l="0" t="0" r="r" b="b"/>
              <a:pathLst>
                <a:path w="1000" h="509">
                  <a:moveTo>
                    <a:pt x="0" y="509"/>
                  </a:moveTo>
                  <a:cubicBezTo>
                    <a:pt x="500" y="508"/>
                    <a:pt x="500" y="508"/>
                    <a:pt x="500" y="508"/>
                  </a:cubicBezTo>
                  <a:cubicBezTo>
                    <a:pt x="1000" y="509"/>
                    <a:pt x="1000" y="509"/>
                    <a:pt x="1000" y="509"/>
                  </a:cubicBezTo>
                  <a:cubicBezTo>
                    <a:pt x="959" y="151"/>
                    <a:pt x="729" y="0"/>
                    <a:pt x="500" y="5"/>
                  </a:cubicBezTo>
                  <a:cubicBezTo>
                    <a:pt x="500" y="5"/>
                    <a:pt x="500" y="5"/>
                    <a:pt x="500" y="5"/>
                  </a:cubicBezTo>
                  <a:cubicBezTo>
                    <a:pt x="270" y="0"/>
                    <a:pt x="41" y="151"/>
                    <a:pt x="0" y="509"/>
                  </a:cubicBezTo>
                  <a:close/>
                </a:path>
              </a:pathLst>
            </a:custGeom>
            <a:solidFill>
              <a:schemeClr val="accent2"/>
            </a:solidFill>
            <a:ln>
              <a:solidFill>
                <a:schemeClr val="accent2"/>
              </a:solidFill>
            </a:ln>
          </p:spPr>
          <p:txBody>
            <a:bodyPr vert="horz" wrap="square" lIns="121920" tIns="60960" rIns="121920" bIns="60960" numCol="1" anchor="t" anchorCtr="0" compatLnSpc="1"/>
            <a:lstStyle/>
            <a:p>
              <a:endParaRPr lang="en-US" sz="2400"/>
            </a:p>
          </p:txBody>
        </p:sp>
        <p:sp>
          <p:nvSpPr>
            <p:cNvPr id="87" name="Freeform 5">
              <a:extLst>
                <a:ext uri="{FF2B5EF4-FFF2-40B4-BE49-F238E27FC236}">
                  <a16:creationId xmlns:a16="http://schemas.microsoft.com/office/drawing/2014/main" id="{6C0E8CEE-D307-4969-AEB8-864DE648EB6F}"/>
                </a:ext>
              </a:extLst>
            </p:cNvPr>
            <p:cNvSpPr/>
            <p:nvPr/>
          </p:nvSpPr>
          <p:spPr bwMode="auto">
            <a:xfrm>
              <a:off x="860354" y="1042479"/>
              <a:ext cx="3466373" cy="2439344"/>
            </a:xfrm>
            <a:custGeom>
              <a:avLst/>
              <a:gdLst>
                <a:gd name="T0" fmla="*/ 6 w 1216"/>
                <a:gd name="T1" fmla="*/ 854 h 854"/>
                <a:gd name="T2" fmla="*/ 1216 w 1216"/>
                <a:gd name="T3" fmla="*/ 854 h 854"/>
              </a:gdLst>
              <a:ahLst/>
              <a:cxnLst>
                <a:cxn ang="0">
                  <a:pos x="T0" y="T1"/>
                </a:cxn>
                <a:cxn ang="0">
                  <a:pos x="T2" y="T3"/>
                </a:cxn>
              </a:cxnLst>
              <a:rect l="0" t="0" r="r" b="b"/>
              <a:pathLst>
                <a:path w="1216" h="854">
                  <a:moveTo>
                    <a:pt x="6" y="854"/>
                  </a:moveTo>
                  <a:cubicBezTo>
                    <a:pt x="0" y="63"/>
                    <a:pt x="1183" y="0"/>
                    <a:pt x="1216" y="854"/>
                  </a:cubicBezTo>
                </a:path>
              </a:pathLst>
            </a:custGeom>
            <a:noFill/>
            <a:ln w="1143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en-US" sz="2400"/>
            </a:p>
          </p:txBody>
        </p:sp>
      </p:grpSp>
      <p:grpSp>
        <p:nvGrpSpPr>
          <p:cNvPr id="88" name="Group 9">
            <a:extLst>
              <a:ext uri="{FF2B5EF4-FFF2-40B4-BE49-F238E27FC236}">
                <a16:creationId xmlns:a16="http://schemas.microsoft.com/office/drawing/2014/main" id="{7C91F108-8F54-4332-9BA9-746050C4A689}"/>
              </a:ext>
            </a:extLst>
          </p:cNvPr>
          <p:cNvGrpSpPr/>
          <p:nvPr/>
        </p:nvGrpSpPr>
        <p:grpSpPr>
          <a:xfrm>
            <a:off x="1118936" y="3693508"/>
            <a:ext cx="3035648" cy="2136236"/>
            <a:chOff x="4566074" y="3369215"/>
            <a:chExt cx="3035648" cy="2136236"/>
          </a:xfrm>
        </p:grpSpPr>
        <p:sp>
          <p:nvSpPr>
            <p:cNvPr id="89" name="Freeform 5">
              <a:extLst>
                <a:ext uri="{FF2B5EF4-FFF2-40B4-BE49-F238E27FC236}">
                  <a16:creationId xmlns:a16="http://schemas.microsoft.com/office/drawing/2014/main" id="{B1C361F7-C872-42D4-9060-10ECA97E9D21}"/>
                </a:ext>
              </a:extLst>
            </p:cNvPr>
            <p:cNvSpPr/>
            <p:nvPr/>
          </p:nvSpPr>
          <p:spPr bwMode="auto">
            <a:xfrm flipV="1">
              <a:off x="4566074" y="3369215"/>
              <a:ext cx="3035648" cy="2136236"/>
            </a:xfrm>
            <a:custGeom>
              <a:avLst/>
              <a:gdLst>
                <a:gd name="T0" fmla="*/ 6 w 1216"/>
                <a:gd name="T1" fmla="*/ 854 h 854"/>
                <a:gd name="T2" fmla="*/ 1216 w 1216"/>
                <a:gd name="T3" fmla="*/ 854 h 854"/>
              </a:gdLst>
              <a:ahLst/>
              <a:cxnLst>
                <a:cxn ang="0">
                  <a:pos x="T0" y="T1"/>
                </a:cxn>
                <a:cxn ang="0">
                  <a:pos x="T2" y="T3"/>
                </a:cxn>
              </a:cxnLst>
              <a:rect l="0" t="0" r="r" b="b"/>
              <a:pathLst>
                <a:path w="1216" h="854">
                  <a:moveTo>
                    <a:pt x="6" y="854"/>
                  </a:moveTo>
                  <a:cubicBezTo>
                    <a:pt x="0" y="63"/>
                    <a:pt x="1183" y="0"/>
                    <a:pt x="1216" y="854"/>
                  </a:cubicBezTo>
                </a:path>
              </a:pathLst>
            </a:custGeom>
            <a:noFill/>
            <a:ln w="1143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en-US" sz="2400"/>
            </a:p>
          </p:txBody>
        </p:sp>
        <p:sp>
          <p:nvSpPr>
            <p:cNvPr id="92" name="Freeform 5">
              <a:extLst>
                <a:ext uri="{FF2B5EF4-FFF2-40B4-BE49-F238E27FC236}">
                  <a16:creationId xmlns:a16="http://schemas.microsoft.com/office/drawing/2014/main" id="{9190B728-4287-4922-879D-4319DBE38692}"/>
                </a:ext>
              </a:extLst>
            </p:cNvPr>
            <p:cNvSpPr/>
            <p:nvPr/>
          </p:nvSpPr>
          <p:spPr bwMode="auto">
            <a:xfrm flipV="1">
              <a:off x="4772068" y="3380337"/>
              <a:ext cx="2623660" cy="1340827"/>
            </a:xfrm>
            <a:custGeom>
              <a:avLst/>
              <a:gdLst>
                <a:gd name="T0" fmla="*/ 0 w 1000"/>
                <a:gd name="T1" fmla="*/ 509 h 509"/>
                <a:gd name="T2" fmla="*/ 500 w 1000"/>
                <a:gd name="T3" fmla="*/ 508 h 509"/>
                <a:gd name="T4" fmla="*/ 1000 w 1000"/>
                <a:gd name="T5" fmla="*/ 509 h 509"/>
                <a:gd name="T6" fmla="*/ 500 w 1000"/>
                <a:gd name="T7" fmla="*/ 5 h 509"/>
                <a:gd name="T8" fmla="*/ 500 w 1000"/>
                <a:gd name="T9" fmla="*/ 5 h 509"/>
                <a:gd name="T10" fmla="*/ 0 w 1000"/>
                <a:gd name="T11" fmla="*/ 509 h 509"/>
              </a:gdLst>
              <a:ahLst/>
              <a:cxnLst>
                <a:cxn ang="0">
                  <a:pos x="T0" y="T1"/>
                </a:cxn>
                <a:cxn ang="0">
                  <a:pos x="T2" y="T3"/>
                </a:cxn>
                <a:cxn ang="0">
                  <a:pos x="T4" y="T5"/>
                </a:cxn>
                <a:cxn ang="0">
                  <a:pos x="T6" y="T7"/>
                </a:cxn>
                <a:cxn ang="0">
                  <a:pos x="T8" y="T9"/>
                </a:cxn>
                <a:cxn ang="0">
                  <a:pos x="T10" y="T11"/>
                </a:cxn>
              </a:cxnLst>
              <a:rect l="0" t="0" r="r" b="b"/>
              <a:pathLst>
                <a:path w="1000" h="509">
                  <a:moveTo>
                    <a:pt x="0" y="509"/>
                  </a:moveTo>
                  <a:cubicBezTo>
                    <a:pt x="500" y="508"/>
                    <a:pt x="500" y="508"/>
                    <a:pt x="500" y="508"/>
                  </a:cubicBezTo>
                  <a:cubicBezTo>
                    <a:pt x="1000" y="509"/>
                    <a:pt x="1000" y="509"/>
                    <a:pt x="1000" y="509"/>
                  </a:cubicBezTo>
                  <a:cubicBezTo>
                    <a:pt x="959" y="151"/>
                    <a:pt x="729" y="0"/>
                    <a:pt x="500" y="5"/>
                  </a:cubicBezTo>
                  <a:cubicBezTo>
                    <a:pt x="500" y="5"/>
                    <a:pt x="500" y="5"/>
                    <a:pt x="500" y="5"/>
                  </a:cubicBezTo>
                  <a:cubicBezTo>
                    <a:pt x="270" y="0"/>
                    <a:pt x="41" y="151"/>
                    <a:pt x="0" y="509"/>
                  </a:cubicBezTo>
                  <a:close/>
                </a:path>
              </a:pathLst>
            </a:custGeom>
            <a:solidFill>
              <a:schemeClr val="accent1"/>
            </a:solidFill>
            <a:ln>
              <a:noFill/>
            </a:ln>
          </p:spPr>
          <p:txBody>
            <a:bodyPr vert="horz" wrap="square" lIns="121920" tIns="60960" rIns="121920" bIns="60960" numCol="1" anchor="t" anchorCtr="0" compatLnSpc="1"/>
            <a:lstStyle/>
            <a:p>
              <a:endParaRPr lang="en-US" sz="2400"/>
            </a:p>
          </p:txBody>
        </p:sp>
      </p:grpSp>
      <p:sp>
        <p:nvSpPr>
          <p:cNvPr id="21" name="文本框 20">
            <a:extLst>
              <a:ext uri="{FF2B5EF4-FFF2-40B4-BE49-F238E27FC236}">
                <a16:creationId xmlns:a16="http://schemas.microsoft.com/office/drawing/2014/main" id="{09E3C47F-271E-4548-B760-563BED29FCE7}"/>
              </a:ext>
            </a:extLst>
          </p:cNvPr>
          <p:cNvSpPr txBox="1"/>
          <p:nvPr/>
        </p:nvSpPr>
        <p:spPr>
          <a:xfrm>
            <a:off x="2082567" y="2791201"/>
            <a:ext cx="1107996" cy="646331"/>
          </a:xfrm>
          <a:prstGeom prst="rect">
            <a:avLst/>
          </a:prstGeom>
          <a:noFill/>
        </p:spPr>
        <p:txBody>
          <a:bodyPr wrap="none" rtlCol="0">
            <a:spAutoFit/>
          </a:bodyPr>
          <a:lstStyle/>
          <a:p>
            <a:pPr algn="l"/>
            <a:r>
              <a:rPr lang="zh-CN" altLang="en-US" sz="3600">
                <a:solidFill>
                  <a:schemeClr val="bg1"/>
                </a:solidFill>
                <a:latin typeface="幼圆" panose="02010509060101010101" pitchFamily="49" charset="-122"/>
                <a:ea typeface="幼圆" panose="02010509060101010101" pitchFamily="49" charset="-122"/>
              </a:rPr>
              <a:t>算法</a:t>
            </a:r>
          </a:p>
        </p:txBody>
      </p:sp>
      <p:sp>
        <p:nvSpPr>
          <p:cNvPr id="94" name="文本框 93">
            <a:extLst>
              <a:ext uri="{FF2B5EF4-FFF2-40B4-BE49-F238E27FC236}">
                <a16:creationId xmlns:a16="http://schemas.microsoft.com/office/drawing/2014/main" id="{455A5799-79B8-4DDF-8EFB-0F292E929DD2}"/>
              </a:ext>
            </a:extLst>
          </p:cNvPr>
          <p:cNvSpPr txBox="1"/>
          <p:nvPr/>
        </p:nvSpPr>
        <p:spPr>
          <a:xfrm>
            <a:off x="1711066" y="3874027"/>
            <a:ext cx="2031325" cy="646331"/>
          </a:xfrm>
          <a:prstGeom prst="rect">
            <a:avLst/>
          </a:prstGeom>
          <a:noFill/>
        </p:spPr>
        <p:txBody>
          <a:bodyPr wrap="none" rtlCol="0">
            <a:spAutoFit/>
          </a:bodyPr>
          <a:lstStyle/>
          <a:p>
            <a:pPr algn="l"/>
            <a:r>
              <a:rPr lang="zh-CN" altLang="en-US" sz="3600">
                <a:solidFill>
                  <a:schemeClr val="bg1"/>
                </a:solidFill>
                <a:latin typeface="幼圆" panose="02010509060101010101" pitchFamily="49" charset="-122"/>
                <a:ea typeface="幼圆" panose="02010509060101010101" pitchFamily="49" charset="-122"/>
              </a:rPr>
              <a:t>数据结构</a:t>
            </a:r>
          </a:p>
        </p:txBody>
      </p:sp>
      <p:sp>
        <p:nvSpPr>
          <p:cNvPr id="22" name="文本框 21">
            <a:extLst>
              <a:ext uri="{FF2B5EF4-FFF2-40B4-BE49-F238E27FC236}">
                <a16:creationId xmlns:a16="http://schemas.microsoft.com/office/drawing/2014/main" id="{1C8FABD3-DE4C-4AFF-99D5-A6FDA5698FD5}"/>
              </a:ext>
            </a:extLst>
          </p:cNvPr>
          <p:cNvSpPr txBox="1"/>
          <p:nvPr/>
        </p:nvSpPr>
        <p:spPr>
          <a:xfrm>
            <a:off x="1946109" y="5423342"/>
            <a:ext cx="1415772" cy="830997"/>
          </a:xfrm>
          <a:prstGeom prst="rect">
            <a:avLst/>
          </a:prstGeom>
          <a:noFill/>
        </p:spPr>
        <p:txBody>
          <a:bodyPr wrap="none" rtlCol="0">
            <a:spAutoFit/>
          </a:bodyPr>
          <a:lstStyle/>
          <a:p>
            <a:pPr algn="l"/>
            <a:r>
              <a:rPr lang="zh-CN" altLang="en-US" sz="4800">
                <a:solidFill>
                  <a:schemeClr val="bg1"/>
                </a:solidFill>
                <a:latin typeface="幼圆" panose="02010509060101010101" pitchFamily="49" charset="-122"/>
                <a:ea typeface="幼圆" panose="02010509060101010101" pitchFamily="49" charset="-122"/>
              </a:rPr>
              <a:t>程序</a:t>
            </a:r>
          </a:p>
        </p:txBody>
      </p:sp>
      <p:sp>
        <p:nvSpPr>
          <p:cNvPr id="23" name="文本框 22">
            <a:extLst>
              <a:ext uri="{FF2B5EF4-FFF2-40B4-BE49-F238E27FC236}">
                <a16:creationId xmlns:a16="http://schemas.microsoft.com/office/drawing/2014/main" id="{21A095E9-94B6-43EA-AFBB-9C2C946E6872}"/>
              </a:ext>
            </a:extLst>
          </p:cNvPr>
          <p:cNvSpPr txBox="1"/>
          <p:nvPr/>
        </p:nvSpPr>
        <p:spPr>
          <a:xfrm>
            <a:off x="4234087" y="2437988"/>
            <a:ext cx="7109639" cy="369332"/>
          </a:xfrm>
          <a:prstGeom prst="rect">
            <a:avLst/>
          </a:prstGeom>
          <a:noFill/>
        </p:spPr>
        <p:txBody>
          <a:bodyPr wrap="none" rtlCol="0">
            <a:spAutoFit/>
          </a:bodyPr>
          <a:lstStyle/>
          <a:p>
            <a:pPr algn="l"/>
            <a:r>
              <a:rPr lang="zh-CN" altLang="en-US">
                <a:solidFill>
                  <a:schemeClr val="bg1"/>
                </a:solidFill>
                <a:latin typeface="幼圆" panose="02010509060101010101" pitchFamily="49" charset="-122"/>
                <a:ea typeface="幼圆" panose="02010509060101010101" pitchFamily="49" charset="-122"/>
              </a:rPr>
              <a:t>要求计算机进行操作的步骤，为了解决一个问题而采取的方法和步骤</a:t>
            </a:r>
          </a:p>
        </p:txBody>
      </p:sp>
      <p:sp>
        <p:nvSpPr>
          <p:cNvPr id="95" name="文本框 94">
            <a:extLst>
              <a:ext uri="{FF2B5EF4-FFF2-40B4-BE49-F238E27FC236}">
                <a16:creationId xmlns:a16="http://schemas.microsoft.com/office/drawing/2014/main" id="{4EEB7F7D-3692-4E3C-9BDC-7D454414E4EA}"/>
              </a:ext>
            </a:extLst>
          </p:cNvPr>
          <p:cNvSpPr txBox="1"/>
          <p:nvPr/>
        </p:nvSpPr>
        <p:spPr>
          <a:xfrm>
            <a:off x="4281614" y="4279517"/>
            <a:ext cx="6460423" cy="369332"/>
          </a:xfrm>
          <a:prstGeom prst="rect">
            <a:avLst/>
          </a:prstGeom>
          <a:noFill/>
        </p:spPr>
        <p:txBody>
          <a:bodyPr wrap="none" rtlCol="0">
            <a:spAutoFit/>
          </a:bodyPr>
          <a:lstStyle/>
          <a:p>
            <a:pPr algn="l"/>
            <a:r>
              <a:rPr lang="zh-CN" altLang="en-US">
                <a:solidFill>
                  <a:schemeClr val="bg1"/>
                </a:solidFill>
                <a:latin typeface="幼圆" panose="02010509060101010101" pitchFamily="49" charset="-122"/>
                <a:ea typeface="幼圆" panose="02010509060101010101" pitchFamily="49" charset="-122"/>
              </a:rPr>
              <a:t>在程序中需要使用的数据，以及数据的类型和数据的组织方式</a:t>
            </a:r>
          </a:p>
        </p:txBody>
      </p:sp>
      <p:sp>
        <p:nvSpPr>
          <p:cNvPr id="24" name="文本框 23">
            <a:extLst>
              <a:ext uri="{FF2B5EF4-FFF2-40B4-BE49-F238E27FC236}">
                <a16:creationId xmlns:a16="http://schemas.microsoft.com/office/drawing/2014/main" id="{ED4E1632-DBDA-4AD8-97AA-9E59CEB1806A}"/>
              </a:ext>
            </a:extLst>
          </p:cNvPr>
          <p:cNvSpPr txBox="1"/>
          <p:nvPr/>
        </p:nvSpPr>
        <p:spPr>
          <a:xfrm>
            <a:off x="4369475" y="3000371"/>
            <a:ext cx="413446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例如：将文件进行复制，代码实现的过程即为算法</a:t>
            </a:r>
          </a:p>
        </p:txBody>
      </p:sp>
      <p:sp>
        <p:nvSpPr>
          <p:cNvPr id="96" name="文本框 95">
            <a:extLst>
              <a:ext uri="{FF2B5EF4-FFF2-40B4-BE49-F238E27FC236}">
                <a16:creationId xmlns:a16="http://schemas.microsoft.com/office/drawing/2014/main" id="{1062B7DA-4D28-4F74-9279-3ABFBC3233C2}"/>
              </a:ext>
            </a:extLst>
          </p:cNvPr>
          <p:cNvSpPr txBox="1"/>
          <p:nvPr/>
        </p:nvSpPr>
        <p:spPr>
          <a:xfrm>
            <a:off x="4415189" y="4792726"/>
            <a:ext cx="5394618"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例如：结构体中的成员</a:t>
            </a:r>
            <a:r>
              <a:rPr lang="en-US" altLang="zh-CN" sz="1400">
                <a:solidFill>
                  <a:schemeClr val="bg1"/>
                </a:solidFill>
                <a:latin typeface="微软雅黑" panose="020B0503020204020204" pitchFamily="34" charset="-122"/>
                <a:ea typeface="微软雅黑" panose="020B0503020204020204" pitchFamily="34" charset="-122"/>
              </a:rPr>
              <a:t>int age</a:t>
            </a:r>
            <a:r>
              <a:rPr lang="zh-CN" altLang="en-US" sz="1400">
                <a:solidFill>
                  <a:schemeClr val="bg1"/>
                </a:solidFill>
                <a:latin typeface="微软雅黑" panose="020B0503020204020204" pitchFamily="34" charset="-122"/>
                <a:ea typeface="微软雅黑" panose="020B0503020204020204" pitchFamily="34" charset="-122"/>
              </a:rPr>
              <a:t>是</a:t>
            </a:r>
            <a:r>
              <a:rPr lang="en-US" altLang="zh-CN" sz="1400">
                <a:solidFill>
                  <a:schemeClr val="bg1"/>
                </a:solidFill>
                <a:latin typeface="微软雅黑" panose="020B0503020204020204" pitchFamily="34" charset="-122"/>
                <a:ea typeface="微软雅黑" panose="020B0503020204020204" pitchFamily="34" charset="-122"/>
              </a:rPr>
              <a:t>int</a:t>
            </a:r>
            <a:r>
              <a:rPr lang="zh-CN" altLang="en-US" sz="1400">
                <a:solidFill>
                  <a:schemeClr val="bg1"/>
                </a:solidFill>
                <a:latin typeface="微软雅黑" panose="020B0503020204020204" pitchFamily="34" charset="-122"/>
                <a:ea typeface="微软雅黑" panose="020B0503020204020204" pitchFamily="34" charset="-122"/>
              </a:rPr>
              <a:t>类型数据，以结构体方式组织</a:t>
            </a:r>
          </a:p>
        </p:txBody>
      </p:sp>
      <p:sp>
        <p:nvSpPr>
          <p:cNvPr id="25" name="文本框 24">
            <a:extLst>
              <a:ext uri="{FF2B5EF4-FFF2-40B4-BE49-F238E27FC236}">
                <a16:creationId xmlns:a16="http://schemas.microsoft.com/office/drawing/2014/main" id="{FBE72B4D-E82B-407B-85FD-DB146435A295}"/>
              </a:ext>
            </a:extLst>
          </p:cNvPr>
          <p:cNvSpPr txBox="1"/>
          <p:nvPr/>
        </p:nvSpPr>
        <p:spPr>
          <a:xfrm>
            <a:off x="4369475" y="3454244"/>
            <a:ext cx="6468437"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算法的特性：有穷性、确定性、有零个或多个输入、有一个或多个输出、有效性</a:t>
            </a:r>
          </a:p>
        </p:txBody>
      </p:sp>
    </p:spTree>
    <p:extLst>
      <p:ext uri="{BB962C8B-B14F-4D97-AF65-F5344CB8AC3E}">
        <p14:creationId xmlns:p14="http://schemas.microsoft.com/office/powerpoint/2010/main" val="35795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EE379789-B26A-4BA5-AB0E-FE4FEBA1DB1D}"/>
              </a:ext>
            </a:extLst>
          </p:cNvPr>
          <p:cNvGrpSpPr/>
          <p:nvPr/>
        </p:nvGrpSpPr>
        <p:grpSpPr>
          <a:xfrm>
            <a:off x="3283364" y="617995"/>
            <a:ext cx="1826141" cy="924977"/>
            <a:chOff x="3688246" y="532898"/>
            <a:chExt cx="1149873" cy="572463"/>
          </a:xfrm>
        </p:grpSpPr>
        <p:sp>
          <p:nvSpPr>
            <p:cNvPr id="47" name="Oval 6">
              <a:extLst>
                <a:ext uri="{FF2B5EF4-FFF2-40B4-BE49-F238E27FC236}">
                  <a16:creationId xmlns:a16="http://schemas.microsoft.com/office/drawing/2014/main" id="{9EC08CAB-FCBC-49C8-AD71-14927F758563}"/>
                </a:ext>
              </a:extLst>
            </p:cNvPr>
            <p:cNvSpPr>
              <a:spLocks noChangeArrowheads="1"/>
            </p:cNvSpPr>
            <p:nvPr/>
          </p:nvSpPr>
          <p:spPr bwMode="auto">
            <a:xfrm>
              <a:off x="4652855" y="532898"/>
              <a:ext cx="185264" cy="182642"/>
            </a:xfrm>
            <a:prstGeom prst="ellipse">
              <a:avLst/>
            </a:prstGeom>
            <a:solidFill>
              <a:srgbClr val="FBE22D">
                <a:alpha val="80000"/>
              </a:srgbClr>
            </a:solidFill>
            <a:ln>
              <a:noFill/>
            </a:ln>
          </p:spPr>
          <p:txBody>
            <a:bodyPr/>
            <a:lstStyle/>
            <a:p>
              <a:endParaRPr lang="zh-CN" altLang="en-US">
                <a:latin typeface="幼圆" panose="02010509060101010101" pitchFamily="49" charset="-122"/>
                <a:ea typeface="幼圆" panose="02010509060101010101" pitchFamily="49" charset="-122"/>
              </a:endParaRPr>
            </a:p>
          </p:txBody>
        </p:sp>
        <p:sp>
          <p:nvSpPr>
            <p:cNvPr id="48" name="Oval 3">
              <a:extLst>
                <a:ext uri="{FF2B5EF4-FFF2-40B4-BE49-F238E27FC236}">
                  <a16:creationId xmlns:a16="http://schemas.microsoft.com/office/drawing/2014/main" id="{AB9D2D68-911F-4234-B992-17D140F7571E}"/>
                </a:ext>
              </a:extLst>
            </p:cNvPr>
            <p:cNvSpPr>
              <a:spLocks noChangeArrowheads="1"/>
            </p:cNvSpPr>
            <p:nvPr/>
          </p:nvSpPr>
          <p:spPr bwMode="auto">
            <a:xfrm>
              <a:off x="3688246" y="671640"/>
              <a:ext cx="263828" cy="260897"/>
            </a:xfrm>
            <a:prstGeom prst="ellipse">
              <a:avLst/>
            </a:prstGeom>
            <a:solidFill>
              <a:srgbClr val="A9D25A">
                <a:alpha val="80000"/>
              </a:srgbClr>
            </a:solidFill>
            <a:ln>
              <a:noFill/>
            </a:ln>
          </p:spPr>
          <p:txBody>
            <a:bodyPr/>
            <a:lstStyle/>
            <a:p>
              <a:endParaRPr lang="zh-CN" altLang="en-US">
                <a:latin typeface="幼圆" panose="02010509060101010101" pitchFamily="49" charset="-122"/>
                <a:ea typeface="幼圆" panose="02010509060101010101" pitchFamily="49" charset="-122"/>
              </a:endParaRPr>
            </a:p>
          </p:txBody>
        </p:sp>
        <p:sp>
          <p:nvSpPr>
            <p:cNvPr id="49" name="Oval 4">
              <a:extLst>
                <a:ext uri="{FF2B5EF4-FFF2-40B4-BE49-F238E27FC236}">
                  <a16:creationId xmlns:a16="http://schemas.microsoft.com/office/drawing/2014/main" id="{8117FEEF-3541-4F89-9D98-B0D7E8EF9F9B}"/>
                </a:ext>
              </a:extLst>
            </p:cNvPr>
            <p:cNvSpPr>
              <a:spLocks noChangeArrowheads="1"/>
            </p:cNvSpPr>
            <p:nvPr/>
          </p:nvSpPr>
          <p:spPr bwMode="auto">
            <a:xfrm>
              <a:off x="3952074" y="843120"/>
              <a:ext cx="263828" cy="260897"/>
            </a:xfrm>
            <a:prstGeom prst="ellipse">
              <a:avLst/>
            </a:prstGeom>
            <a:solidFill>
              <a:srgbClr val="98D2E3">
                <a:alpha val="80000"/>
              </a:srgbClr>
            </a:solidFill>
            <a:ln>
              <a:noFill/>
            </a:ln>
          </p:spPr>
          <p:txBody>
            <a:bodyPr/>
            <a:lstStyle/>
            <a:p>
              <a:endParaRPr lang="zh-CN" altLang="en-US">
                <a:latin typeface="幼圆" panose="02010509060101010101" pitchFamily="49" charset="-122"/>
                <a:ea typeface="幼圆" panose="02010509060101010101" pitchFamily="49" charset="-122"/>
              </a:endParaRPr>
            </a:p>
          </p:txBody>
        </p:sp>
        <p:sp>
          <p:nvSpPr>
            <p:cNvPr id="50" name="Oval 5">
              <a:extLst>
                <a:ext uri="{FF2B5EF4-FFF2-40B4-BE49-F238E27FC236}">
                  <a16:creationId xmlns:a16="http://schemas.microsoft.com/office/drawing/2014/main" id="{776483DC-63D2-4417-9C18-EBB8400BA359}"/>
                </a:ext>
              </a:extLst>
            </p:cNvPr>
            <p:cNvSpPr>
              <a:spLocks noChangeArrowheads="1"/>
            </p:cNvSpPr>
            <p:nvPr/>
          </p:nvSpPr>
          <p:spPr bwMode="auto">
            <a:xfrm>
              <a:off x="4130796" y="654511"/>
              <a:ext cx="458394" cy="450850"/>
            </a:xfrm>
            <a:prstGeom prst="ellipse">
              <a:avLst/>
            </a:prstGeom>
            <a:solidFill>
              <a:srgbClr val="EA5514">
                <a:alpha val="80000"/>
              </a:srgbClr>
            </a:solidFill>
            <a:ln>
              <a:noFill/>
            </a:ln>
          </p:spPr>
          <p:txBody>
            <a:bodyPr/>
            <a:lstStyle/>
            <a:p>
              <a:endParaRPr lang="zh-CN" altLang="en-US">
                <a:latin typeface="幼圆" panose="02010509060101010101" pitchFamily="49" charset="-122"/>
                <a:ea typeface="幼圆" panose="02010509060101010101" pitchFamily="49" charset="-122"/>
              </a:endParaRPr>
            </a:p>
          </p:txBody>
        </p:sp>
        <p:sp>
          <p:nvSpPr>
            <p:cNvPr id="51" name="Rectangle 39">
              <a:extLst>
                <a:ext uri="{FF2B5EF4-FFF2-40B4-BE49-F238E27FC236}">
                  <a16:creationId xmlns:a16="http://schemas.microsoft.com/office/drawing/2014/main" id="{393DFDF3-263B-4FE1-86EF-3764F40B79A0}"/>
                </a:ext>
              </a:extLst>
            </p:cNvPr>
            <p:cNvSpPr>
              <a:spLocks noChangeArrowheads="1"/>
            </p:cNvSpPr>
            <p:nvPr/>
          </p:nvSpPr>
          <p:spPr bwMode="auto">
            <a:xfrm>
              <a:off x="4109848" y="740923"/>
              <a:ext cx="467193" cy="2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a:solidFill>
                    <a:srgbClr val="FFFFFF"/>
                  </a:solidFill>
                  <a:latin typeface="幼圆" panose="02010509060101010101" pitchFamily="49" charset="-122"/>
                  <a:ea typeface="幼圆" panose="02010509060101010101" pitchFamily="49" charset="-122"/>
                </a:rPr>
                <a:t>10.2</a:t>
              </a:r>
              <a:endParaRPr kumimoji="0" lang="zh-CN" altLang="zh-CN" sz="2800" b="0" i="0" u="none" strike="noStrike" cap="none" normalizeH="0" baseline="0">
                <a:ln>
                  <a:noFill/>
                </a:ln>
                <a:solidFill>
                  <a:schemeClr val="tx1"/>
                </a:solidFill>
                <a:effectLst/>
                <a:latin typeface="幼圆" panose="02010509060101010101" pitchFamily="49" charset="-122"/>
                <a:ea typeface="幼圆" panose="02010509060101010101" pitchFamily="49" charset="-122"/>
              </a:endParaRPr>
            </a:p>
          </p:txBody>
        </p:sp>
      </p:grpSp>
      <p:sp>
        <p:nvSpPr>
          <p:cNvPr id="52" name="文本框 51">
            <a:extLst>
              <a:ext uri="{FF2B5EF4-FFF2-40B4-BE49-F238E27FC236}">
                <a16:creationId xmlns:a16="http://schemas.microsoft.com/office/drawing/2014/main" id="{7361F42D-D129-4DA1-8DCA-57EF63642A0F}"/>
              </a:ext>
            </a:extLst>
          </p:cNvPr>
          <p:cNvSpPr txBox="1"/>
          <p:nvPr/>
        </p:nvSpPr>
        <p:spPr>
          <a:xfrm>
            <a:off x="5057133" y="837526"/>
            <a:ext cx="2244525" cy="707886"/>
          </a:xfrm>
          <a:prstGeom prst="rect">
            <a:avLst/>
          </a:prstGeom>
          <a:noFill/>
        </p:spPr>
        <p:txBody>
          <a:bodyPr wrap="none" rtlCol="0">
            <a:spAutoFit/>
          </a:bodyPr>
          <a:lstStyle/>
          <a:p>
            <a:pPr algn="l"/>
            <a:r>
              <a:rPr lang="zh-CN" altLang="en-US" sz="4000" b="1">
                <a:solidFill>
                  <a:schemeClr val="bg1"/>
                </a:solidFill>
                <a:latin typeface="幼圆" panose="02010509060101010101" pitchFamily="49" charset="-122"/>
                <a:ea typeface="幼圆" panose="02010509060101010101" pitchFamily="49" charset="-122"/>
              </a:rPr>
              <a:t>流 程 图</a:t>
            </a:r>
          </a:p>
        </p:txBody>
      </p:sp>
      <p:grpSp>
        <p:nvGrpSpPr>
          <p:cNvPr id="29" name="组 118">
            <a:extLst>
              <a:ext uri="{FF2B5EF4-FFF2-40B4-BE49-F238E27FC236}">
                <a16:creationId xmlns:a16="http://schemas.microsoft.com/office/drawing/2014/main" id="{E0B4B401-85C9-42C6-8634-20F61EFD14AF}"/>
              </a:ext>
            </a:extLst>
          </p:cNvPr>
          <p:cNvGrpSpPr/>
          <p:nvPr/>
        </p:nvGrpSpPr>
        <p:grpSpPr>
          <a:xfrm>
            <a:off x="9072970" y="284165"/>
            <a:ext cx="2914370" cy="2576733"/>
            <a:chOff x="8211887" y="-221648"/>
            <a:chExt cx="5036226" cy="4386805"/>
          </a:xfrm>
        </p:grpSpPr>
        <p:sp>
          <p:nvSpPr>
            <p:cNvPr id="30" name="椭圆 29">
              <a:extLst>
                <a:ext uri="{FF2B5EF4-FFF2-40B4-BE49-F238E27FC236}">
                  <a16:creationId xmlns:a16="http://schemas.microsoft.com/office/drawing/2014/main" id="{6A8A6CF5-F20D-4BB6-AF8A-10C5D3C7D4BE}"/>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1" name="椭圆 30">
              <a:extLst>
                <a:ext uri="{FF2B5EF4-FFF2-40B4-BE49-F238E27FC236}">
                  <a16:creationId xmlns:a16="http://schemas.microsoft.com/office/drawing/2014/main" id="{A0333C7B-711C-4163-B3E5-752CB8E017CA}"/>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2" name="椭圆 31">
              <a:extLst>
                <a:ext uri="{FF2B5EF4-FFF2-40B4-BE49-F238E27FC236}">
                  <a16:creationId xmlns:a16="http://schemas.microsoft.com/office/drawing/2014/main" id="{EF377A38-919B-42C5-9233-A2342287A8A3}"/>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3" name="椭圆 32">
              <a:extLst>
                <a:ext uri="{FF2B5EF4-FFF2-40B4-BE49-F238E27FC236}">
                  <a16:creationId xmlns:a16="http://schemas.microsoft.com/office/drawing/2014/main" id="{C5EEE2F4-6FB9-4060-A20C-474BA0EB5FC6}"/>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4" name="椭圆 33">
              <a:extLst>
                <a:ext uri="{FF2B5EF4-FFF2-40B4-BE49-F238E27FC236}">
                  <a16:creationId xmlns:a16="http://schemas.microsoft.com/office/drawing/2014/main" id="{E02270D8-80D8-486A-8111-8F4ED948ECE4}"/>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5" name="椭圆 34">
              <a:extLst>
                <a:ext uri="{FF2B5EF4-FFF2-40B4-BE49-F238E27FC236}">
                  <a16:creationId xmlns:a16="http://schemas.microsoft.com/office/drawing/2014/main" id="{BE7102B3-F024-49B3-A178-194180309070}"/>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6" name="椭圆 35">
              <a:extLst>
                <a:ext uri="{FF2B5EF4-FFF2-40B4-BE49-F238E27FC236}">
                  <a16:creationId xmlns:a16="http://schemas.microsoft.com/office/drawing/2014/main" id="{265B287A-90A3-4DAA-A312-68BF1BB59224}"/>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7" name="椭圆 36">
              <a:extLst>
                <a:ext uri="{FF2B5EF4-FFF2-40B4-BE49-F238E27FC236}">
                  <a16:creationId xmlns:a16="http://schemas.microsoft.com/office/drawing/2014/main" id="{4831868C-5AFC-428C-8F4A-FC251B2F30C5}"/>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8" name="椭圆 37">
              <a:extLst>
                <a:ext uri="{FF2B5EF4-FFF2-40B4-BE49-F238E27FC236}">
                  <a16:creationId xmlns:a16="http://schemas.microsoft.com/office/drawing/2014/main" id="{B468FA72-F1EA-48C2-92D4-2962B8035514}"/>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39" name="椭圆 38">
              <a:extLst>
                <a:ext uri="{FF2B5EF4-FFF2-40B4-BE49-F238E27FC236}">
                  <a16:creationId xmlns:a16="http://schemas.microsoft.com/office/drawing/2014/main" id="{1F4A6411-142A-47F2-B88F-A8E877D03EDA}"/>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40" name="椭圆 39">
              <a:extLst>
                <a:ext uri="{FF2B5EF4-FFF2-40B4-BE49-F238E27FC236}">
                  <a16:creationId xmlns:a16="http://schemas.microsoft.com/office/drawing/2014/main" id="{4ECFF758-6DE2-4CFC-B152-9710342803E8}"/>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41" name="椭圆 40">
              <a:extLst>
                <a:ext uri="{FF2B5EF4-FFF2-40B4-BE49-F238E27FC236}">
                  <a16:creationId xmlns:a16="http://schemas.microsoft.com/office/drawing/2014/main" id="{BF513A4A-E364-4633-B0A7-1771F8AC6F77}"/>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cxnSp>
          <p:nvCxnSpPr>
            <p:cNvPr id="42" name="直线连接符 16">
              <a:extLst>
                <a:ext uri="{FF2B5EF4-FFF2-40B4-BE49-F238E27FC236}">
                  <a16:creationId xmlns:a16="http://schemas.microsoft.com/office/drawing/2014/main" id="{141690AF-A992-41CA-A301-589D6AF6F5AF}"/>
                </a:ext>
              </a:extLst>
            </p:cNvPr>
            <p:cNvCxnSpPr>
              <a:stCxn id="30" idx="5"/>
              <a:endCxn id="35"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直线连接符 17">
              <a:extLst>
                <a:ext uri="{FF2B5EF4-FFF2-40B4-BE49-F238E27FC236}">
                  <a16:creationId xmlns:a16="http://schemas.microsoft.com/office/drawing/2014/main" id="{1FBE7DD8-FF42-4896-9892-D00DDB784203}"/>
                </a:ext>
              </a:extLst>
            </p:cNvPr>
            <p:cNvCxnSpPr>
              <a:stCxn id="32" idx="7"/>
              <a:endCxn id="35"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21">
              <a:extLst>
                <a:ext uri="{FF2B5EF4-FFF2-40B4-BE49-F238E27FC236}">
                  <a16:creationId xmlns:a16="http://schemas.microsoft.com/office/drawing/2014/main" id="{6B52247F-4210-4BA5-B112-A8C906E0A167}"/>
                </a:ext>
              </a:extLst>
            </p:cNvPr>
            <p:cNvCxnSpPr>
              <a:stCxn id="37" idx="7"/>
              <a:endCxn id="35"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直线连接符 28">
              <a:extLst>
                <a:ext uri="{FF2B5EF4-FFF2-40B4-BE49-F238E27FC236}">
                  <a16:creationId xmlns:a16="http://schemas.microsoft.com/office/drawing/2014/main" id="{B2A37F5C-59B7-4B0D-A34C-F90CA8CD5519}"/>
                </a:ext>
              </a:extLst>
            </p:cNvPr>
            <p:cNvCxnSpPr>
              <a:stCxn id="31" idx="7"/>
              <a:endCxn id="32"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43">
              <a:extLst>
                <a:ext uri="{FF2B5EF4-FFF2-40B4-BE49-F238E27FC236}">
                  <a16:creationId xmlns:a16="http://schemas.microsoft.com/office/drawing/2014/main" id="{47FA50C1-7235-44A4-8079-9537D9702E0D}"/>
                </a:ext>
              </a:extLst>
            </p:cNvPr>
            <p:cNvCxnSpPr>
              <a:stCxn id="33" idx="7"/>
              <a:endCxn id="30"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47">
              <a:extLst>
                <a:ext uri="{FF2B5EF4-FFF2-40B4-BE49-F238E27FC236}">
                  <a16:creationId xmlns:a16="http://schemas.microsoft.com/office/drawing/2014/main" id="{F136C99C-38A8-4A7A-AF0F-286082F72B05}"/>
                </a:ext>
              </a:extLst>
            </p:cNvPr>
            <p:cNvCxnSpPr>
              <a:stCxn id="36" idx="0"/>
              <a:endCxn id="30"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0">
              <a:extLst>
                <a:ext uri="{FF2B5EF4-FFF2-40B4-BE49-F238E27FC236}">
                  <a16:creationId xmlns:a16="http://schemas.microsoft.com/office/drawing/2014/main" id="{A2540BD3-1256-4921-88F7-A0CE720125AD}"/>
                </a:ext>
              </a:extLst>
            </p:cNvPr>
            <p:cNvCxnSpPr>
              <a:stCxn id="35" idx="2"/>
              <a:endCxn id="36"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54">
              <a:extLst>
                <a:ext uri="{FF2B5EF4-FFF2-40B4-BE49-F238E27FC236}">
                  <a16:creationId xmlns:a16="http://schemas.microsoft.com/office/drawing/2014/main" id="{2327D91F-8250-4C60-917E-DD9CBCD0AEEF}"/>
                </a:ext>
              </a:extLst>
            </p:cNvPr>
            <p:cNvCxnSpPr>
              <a:stCxn id="36" idx="4"/>
              <a:endCxn id="32"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57">
              <a:extLst>
                <a:ext uri="{FF2B5EF4-FFF2-40B4-BE49-F238E27FC236}">
                  <a16:creationId xmlns:a16="http://schemas.microsoft.com/office/drawing/2014/main" id="{FC5FE380-CE94-44F4-BB58-33A6DBB6A060}"/>
                </a:ext>
              </a:extLst>
            </p:cNvPr>
            <p:cNvCxnSpPr>
              <a:stCxn id="32" idx="5"/>
              <a:endCxn id="37"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直线连接符 60">
              <a:extLst>
                <a:ext uri="{FF2B5EF4-FFF2-40B4-BE49-F238E27FC236}">
                  <a16:creationId xmlns:a16="http://schemas.microsoft.com/office/drawing/2014/main" id="{D85AA57C-96F1-4A87-BA8F-2328807C121C}"/>
                </a:ext>
              </a:extLst>
            </p:cNvPr>
            <p:cNvCxnSpPr>
              <a:stCxn id="33" idx="7"/>
              <a:endCxn id="36"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线连接符 63">
              <a:extLst>
                <a:ext uri="{FF2B5EF4-FFF2-40B4-BE49-F238E27FC236}">
                  <a16:creationId xmlns:a16="http://schemas.microsoft.com/office/drawing/2014/main" id="{DD2A4A09-BA54-4001-AD89-D011FF3A5A2B}"/>
                </a:ext>
              </a:extLst>
            </p:cNvPr>
            <p:cNvCxnSpPr>
              <a:stCxn id="33" idx="4"/>
              <a:endCxn id="31"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616EDA85-B6DB-4392-8A3E-0EC6A30F70AC}"/>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cxnSp>
          <p:nvCxnSpPr>
            <p:cNvPr id="75" name="直线连接符 70">
              <a:extLst>
                <a:ext uri="{FF2B5EF4-FFF2-40B4-BE49-F238E27FC236}">
                  <a16:creationId xmlns:a16="http://schemas.microsoft.com/office/drawing/2014/main" id="{9F823E10-83A2-46A6-90DC-34A5E8647ECA}"/>
                </a:ext>
              </a:extLst>
            </p:cNvPr>
            <p:cNvCxnSpPr>
              <a:stCxn id="33" idx="5"/>
              <a:endCxn id="38"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a:extLst>
                <a:ext uri="{FF2B5EF4-FFF2-40B4-BE49-F238E27FC236}">
                  <a16:creationId xmlns:a16="http://schemas.microsoft.com/office/drawing/2014/main" id="{36D49AB6-B9E9-4CEC-B90D-AB1782E39AC6}"/>
                </a:ext>
              </a:extLst>
            </p:cNvPr>
            <p:cNvCxnSpPr>
              <a:stCxn id="38" idx="7"/>
              <a:endCxn id="36"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直线连接符 78">
              <a:extLst>
                <a:ext uri="{FF2B5EF4-FFF2-40B4-BE49-F238E27FC236}">
                  <a16:creationId xmlns:a16="http://schemas.microsoft.com/office/drawing/2014/main" id="{E83369CA-C703-47F2-80DE-01CBA2E278D1}"/>
                </a:ext>
              </a:extLst>
            </p:cNvPr>
            <p:cNvCxnSpPr>
              <a:stCxn id="38" idx="6"/>
              <a:endCxn id="32"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直线连接符 84">
              <a:extLst>
                <a:ext uri="{FF2B5EF4-FFF2-40B4-BE49-F238E27FC236}">
                  <a16:creationId xmlns:a16="http://schemas.microsoft.com/office/drawing/2014/main" id="{46B6687A-612D-47A2-8F7E-5EF60D898409}"/>
                </a:ext>
              </a:extLst>
            </p:cNvPr>
            <p:cNvCxnSpPr>
              <a:stCxn id="31" idx="0"/>
              <a:endCxn id="38"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91">
              <a:extLst>
                <a:ext uri="{FF2B5EF4-FFF2-40B4-BE49-F238E27FC236}">
                  <a16:creationId xmlns:a16="http://schemas.microsoft.com/office/drawing/2014/main" id="{4A49D175-475E-494C-9545-9353C2B29BE4}"/>
                </a:ext>
              </a:extLst>
            </p:cNvPr>
            <p:cNvCxnSpPr>
              <a:stCxn id="31" idx="6"/>
              <a:endCxn id="37"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1639331E-C86C-4D6D-990E-5FE27BBBC987}"/>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sp>
          <p:nvSpPr>
            <p:cNvPr id="81" name="椭圆 80">
              <a:extLst>
                <a:ext uri="{FF2B5EF4-FFF2-40B4-BE49-F238E27FC236}">
                  <a16:creationId xmlns:a16="http://schemas.microsoft.com/office/drawing/2014/main" id="{37A4A610-6A29-4791-981D-3DBA4736E7C0}"/>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幼圆" panose="02010509060101010101" pitchFamily="49" charset="-122"/>
                <a:ea typeface="幼圆" panose="02010509060101010101" pitchFamily="49" charset="-122"/>
              </a:endParaRPr>
            </a:p>
          </p:txBody>
        </p:sp>
      </p:grpSp>
      <p:sp>
        <p:nvSpPr>
          <p:cNvPr id="10" name="文本框 9">
            <a:extLst>
              <a:ext uri="{FF2B5EF4-FFF2-40B4-BE49-F238E27FC236}">
                <a16:creationId xmlns:a16="http://schemas.microsoft.com/office/drawing/2014/main" id="{F61D4451-BC0C-4EFA-B235-6AF02E80B331}"/>
              </a:ext>
            </a:extLst>
          </p:cNvPr>
          <p:cNvSpPr txBox="1"/>
          <p:nvPr/>
        </p:nvSpPr>
        <p:spPr>
          <a:xfrm>
            <a:off x="1979720" y="2003911"/>
            <a:ext cx="4493538"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程序在开发之初需要设计好算法，既做好可行性规划。</a:t>
            </a:r>
          </a:p>
        </p:txBody>
      </p:sp>
      <p:sp>
        <p:nvSpPr>
          <p:cNvPr id="11" name="文本框 10">
            <a:extLst>
              <a:ext uri="{FF2B5EF4-FFF2-40B4-BE49-F238E27FC236}">
                <a16:creationId xmlns:a16="http://schemas.microsoft.com/office/drawing/2014/main" id="{91FDE623-D603-45B2-83CD-C942F7419B36}"/>
              </a:ext>
            </a:extLst>
          </p:cNvPr>
          <p:cNvSpPr txBox="1"/>
          <p:nvPr/>
        </p:nvSpPr>
        <p:spPr>
          <a:xfrm>
            <a:off x="1954696" y="3094717"/>
            <a:ext cx="1980029" cy="307777"/>
          </a:xfrm>
          <a:prstGeom prst="rect">
            <a:avLst/>
          </a:prstGeom>
          <a:solidFill>
            <a:schemeClr val="accent2"/>
          </a:solid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规划算法的表示方法有</a:t>
            </a:r>
          </a:p>
        </p:txBody>
      </p:sp>
      <p:sp>
        <p:nvSpPr>
          <p:cNvPr id="12" name="左大括号 11">
            <a:extLst>
              <a:ext uri="{FF2B5EF4-FFF2-40B4-BE49-F238E27FC236}">
                <a16:creationId xmlns:a16="http://schemas.microsoft.com/office/drawing/2014/main" id="{37D840D5-6202-4B80-A93E-5A3AFB455313}"/>
              </a:ext>
            </a:extLst>
          </p:cNvPr>
          <p:cNvSpPr/>
          <p:nvPr/>
        </p:nvSpPr>
        <p:spPr>
          <a:xfrm>
            <a:off x="4063295" y="2600987"/>
            <a:ext cx="228216" cy="1456353"/>
          </a:xfrm>
          <a:prstGeom prst="leftBrace">
            <a:avLst>
              <a:gd name="adj1" fmla="val 61416"/>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幼圆" panose="02010509060101010101" pitchFamily="49" charset="-122"/>
              <a:ea typeface="幼圆" panose="02010509060101010101" pitchFamily="49" charset="-122"/>
            </a:endParaRPr>
          </a:p>
        </p:txBody>
      </p:sp>
      <p:sp>
        <p:nvSpPr>
          <p:cNvPr id="13" name="文本框 12">
            <a:extLst>
              <a:ext uri="{FF2B5EF4-FFF2-40B4-BE49-F238E27FC236}">
                <a16:creationId xmlns:a16="http://schemas.microsoft.com/office/drawing/2014/main" id="{8703EFE7-5D39-4404-9371-E81E6C6F2F36}"/>
              </a:ext>
            </a:extLst>
          </p:cNvPr>
          <p:cNvSpPr txBox="1"/>
          <p:nvPr/>
        </p:nvSpPr>
        <p:spPr>
          <a:xfrm>
            <a:off x="4262769" y="2473578"/>
            <a:ext cx="3057247"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自然语言：人们日常使用的语言表示</a:t>
            </a:r>
          </a:p>
        </p:txBody>
      </p:sp>
      <p:sp>
        <p:nvSpPr>
          <p:cNvPr id="84" name="文本框 83">
            <a:extLst>
              <a:ext uri="{FF2B5EF4-FFF2-40B4-BE49-F238E27FC236}">
                <a16:creationId xmlns:a16="http://schemas.microsoft.com/office/drawing/2014/main" id="{27945BD9-D52F-49DC-8218-AB949BE0B427}"/>
              </a:ext>
            </a:extLst>
          </p:cNvPr>
          <p:cNvSpPr txBox="1"/>
          <p:nvPr/>
        </p:nvSpPr>
        <p:spPr>
          <a:xfrm>
            <a:off x="4262769" y="2906310"/>
            <a:ext cx="2518638"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传统流程图：用一些图框表示</a:t>
            </a:r>
          </a:p>
        </p:txBody>
      </p:sp>
      <p:sp>
        <p:nvSpPr>
          <p:cNvPr id="85" name="文本框 84">
            <a:extLst>
              <a:ext uri="{FF2B5EF4-FFF2-40B4-BE49-F238E27FC236}">
                <a16:creationId xmlns:a16="http://schemas.microsoft.com/office/drawing/2014/main" id="{92DE1223-19F8-4CEB-930F-C5FF2F68EB70}"/>
              </a:ext>
            </a:extLst>
          </p:cNvPr>
          <p:cNvSpPr txBox="1"/>
          <p:nvPr/>
        </p:nvSpPr>
        <p:spPr>
          <a:xfrm>
            <a:off x="4262769" y="3339042"/>
            <a:ext cx="1284519"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结构化流程图</a:t>
            </a:r>
          </a:p>
        </p:txBody>
      </p:sp>
      <p:sp>
        <p:nvSpPr>
          <p:cNvPr id="86" name="文本框 85">
            <a:extLst>
              <a:ext uri="{FF2B5EF4-FFF2-40B4-BE49-F238E27FC236}">
                <a16:creationId xmlns:a16="http://schemas.microsoft.com/office/drawing/2014/main" id="{3353CF16-99BE-41D0-958F-F0DB7E24193C}"/>
              </a:ext>
            </a:extLst>
          </p:cNvPr>
          <p:cNvSpPr txBox="1"/>
          <p:nvPr/>
        </p:nvSpPr>
        <p:spPr>
          <a:xfrm>
            <a:off x="4262769" y="3771774"/>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伪代码</a:t>
            </a:r>
          </a:p>
        </p:txBody>
      </p:sp>
      <p:sp>
        <p:nvSpPr>
          <p:cNvPr id="14" name="文本框 13">
            <a:extLst>
              <a:ext uri="{FF2B5EF4-FFF2-40B4-BE49-F238E27FC236}">
                <a16:creationId xmlns:a16="http://schemas.microsoft.com/office/drawing/2014/main" id="{CDAEB2FB-B559-444B-9F8F-645933A916FB}"/>
              </a:ext>
            </a:extLst>
          </p:cNvPr>
          <p:cNvSpPr txBox="1"/>
          <p:nvPr/>
        </p:nvSpPr>
        <p:spPr>
          <a:xfrm>
            <a:off x="1954696" y="4346639"/>
            <a:ext cx="2877711" cy="307777"/>
          </a:xfrm>
          <a:prstGeom prst="rect">
            <a:avLst/>
          </a:prstGeom>
          <a:solidFill>
            <a:schemeClr val="accent2"/>
          </a:solid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传统流程图中图框及对应的含义：</a:t>
            </a:r>
          </a:p>
        </p:txBody>
      </p:sp>
      <p:sp>
        <p:nvSpPr>
          <p:cNvPr id="15" name="矩形: 圆角 14">
            <a:extLst>
              <a:ext uri="{FF2B5EF4-FFF2-40B4-BE49-F238E27FC236}">
                <a16:creationId xmlns:a16="http://schemas.microsoft.com/office/drawing/2014/main" id="{C8389C3E-4E21-4634-BE5F-537ABCE752B1}"/>
              </a:ext>
            </a:extLst>
          </p:cNvPr>
          <p:cNvSpPr/>
          <p:nvPr/>
        </p:nvSpPr>
        <p:spPr>
          <a:xfrm>
            <a:off x="1997456" y="4905193"/>
            <a:ext cx="793746" cy="388144"/>
          </a:xfrm>
          <a:prstGeom prst="roundRect">
            <a:avLst>
              <a:gd name="adj" fmla="val 35820"/>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7" name="文本框 16">
            <a:extLst>
              <a:ext uri="{FF2B5EF4-FFF2-40B4-BE49-F238E27FC236}">
                <a16:creationId xmlns:a16="http://schemas.microsoft.com/office/drawing/2014/main" id="{81415852-E66B-41F2-B830-DB9A1F9072A7}"/>
              </a:ext>
            </a:extLst>
          </p:cNvPr>
          <p:cNvSpPr txBox="1"/>
          <p:nvPr/>
        </p:nvSpPr>
        <p:spPr>
          <a:xfrm>
            <a:off x="3011182" y="4861287"/>
            <a:ext cx="1261884"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起始和停止框</a:t>
            </a:r>
          </a:p>
        </p:txBody>
      </p:sp>
      <p:sp>
        <p:nvSpPr>
          <p:cNvPr id="18" name="平行四边形 17">
            <a:extLst>
              <a:ext uri="{FF2B5EF4-FFF2-40B4-BE49-F238E27FC236}">
                <a16:creationId xmlns:a16="http://schemas.microsoft.com/office/drawing/2014/main" id="{5B8D8E1B-B98D-4423-8A3D-3A074F639CE2}"/>
              </a:ext>
            </a:extLst>
          </p:cNvPr>
          <p:cNvSpPr/>
          <p:nvPr/>
        </p:nvSpPr>
        <p:spPr>
          <a:xfrm>
            <a:off x="1954696" y="5490751"/>
            <a:ext cx="793744" cy="498277"/>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87" name="文本框 86">
            <a:extLst>
              <a:ext uri="{FF2B5EF4-FFF2-40B4-BE49-F238E27FC236}">
                <a16:creationId xmlns:a16="http://schemas.microsoft.com/office/drawing/2014/main" id="{3CCB1B2D-3E56-41EE-BB62-37C8E215DD8D}"/>
              </a:ext>
            </a:extLst>
          </p:cNvPr>
          <p:cNvSpPr txBox="1"/>
          <p:nvPr/>
        </p:nvSpPr>
        <p:spPr>
          <a:xfrm>
            <a:off x="3011182" y="5533669"/>
            <a:ext cx="1082348"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输入输出框</a:t>
            </a:r>
          </a:p>
        </p:txBody>
      </p:sp>
      <p:sp>
        <p:nvSpPr>
          <p:cNvPr id="19" name="菱形 18">
            <a:extLst>
              <a:ext uri="{FF2B5EF4-FFF2-40B4-BE49-F238E27FC236}">
                <a16:creationId xmlns:a16="http://schemas.microsoft.com/office/drawing/2014/main" id="{127B9F42-773A-4667-B620-D0197CA9B9EB}"/>
              </a:ext>
            </a:extLst>
          </p:cNvPr>
          <p:cNvSpPr/>
          <p:nvPr/>
        </p:nvSpPr>
        <p:spPr>
          <a:xfrm>
            <a:off x="1954696" y="6206052"/>
            <a:ext cx="961224" cy="471680"/>
          </a:xfrm>
          <a:prstGeom prst="diamond">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88" name="文本框 87">
            <a:extLst>
              <a:ext uri="{FF2B5EF4-FFF2-40B4-BE49-F238E27FC236}">
                <a16:creationId xmlns:a16="http://schemas.microsoft.com/office/drawing/2014/main" id="{F52CDD48-1314-418E-ACA5-2469B1CC3A85}"/>
              </a:ext>
            </a:extLst>
          </p:cNvPr>
          <p:cNvSpPr txBox="1"/>
          <p:nvPr/>
        </p:nvSpPr>
        <p:spPr>
          <a:xfrm>
            <a:off x="3011182" y="6206052"/>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判断框</a:t>
            </a:r>
          </a:p>
        </p:txBody>
      </p:sp>
      <p:sp>
        <p:nvSpPr>
          <p:cNvPr id="20" name="矩形 19">
            <a:extLst>
              <a:ext uri="{FF2B5EF4-FFF2-40B4-BE49-F238E27FC236}">
                <a16:creationId xmlns:a16="http://schemas.microsoft.com/office/drawing/2014/main" id="{7590C873-3235-42C6-AFC6-B7982A26B7E8}"/>
              </a:ext>
            </a:extLst>
          </p:cNvPr>
          <p:cNvSpPr/>
          <p:nvPr/>
        </p:nvSpPr>
        <p:spPr>
          <a:xfrm>
            <a:off x="5004759" y="4892433"/>
            <a:ext cx="713709" cy="307777"/>
          </a:xfrm>
          <a:prstGeom prst="rect">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cxnSp>
        <p:nvCxnSpPr>
          <p:cNvPr id="22" name="直接箭头连接符 21">
            <a:extLst>
              <a:ext uri="{FF2B5EF4-FFF2-40B4-BE49-F238E27FC236}">
                <a16:creationId xmlns:a16="http://schemas.microsoft.com/office/drawing/2014/main" id="{B3036C74-C443-47B0-8643-48631407D0BF}"/>
              </a:ext>
            </a:extLst>
          </p:cNvPr>
          <p:cNvCxnSpPr/>
          <p:nvPr/>
        </p:nvCxnSpPr>
        <p:spPr>
          <a:xfrm>
            <a:off x="5050746" y="5494933"/>
            <a:ext cx="0" cy="42060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79AA8B9-9049-42B0-84B3-54E41BDFE656}"/>
              </a:ext>
            </a:extLst>
          </p:cNvPr>
          <p:cNvCxnSpPr/>
          <p:nvPr/>
        </p:nvCxnSpPr>
        <p:spPr>
          <a:xfrm>
            <a:off x="5443799" y="5705236"/>
            <a:ext cx="443453"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流程图: 接点 25">
            <a:extLst>
              <a:ext uri="{FF2B5EF4-FFF2-40B4-BE49-F238E27FC236}">
                <a16:creationId xmlns:a16="http://schemas.microsoft.com/office/drawing/2014/main" id="{BF529839-9832-41AE-A329-09A6FB75905C}"/>
              </a:ext>
            </a:extLst>
          </p:cNvPr>
          <p:cNvSpPr/>
          <p:nvPr/>
        </p:nvSpPr>
        <p:spPr>
          <a:xfrm>
            <a:off x="4982233" y="6168411"/>
            <a:ext cx="137026" cy="145996"/>
          </a:xfrm>
          <a:prstGeom prst="flowChartConnector">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93" name="文本框 92">
            <a:extLst>
              <a:ext uri="{FF2B5EF4-FFF2-40B4-BE49-F238E27FC236}">
                <a16:creationId xmlns:a16="http://schemas.microsoft.com/office/drawing/2014/main" id="{DE5184CC-6BAB-404A-BEA0-CAAF3D75E711}"/>
              </a:ext>
            </a:extLst>
          </p:cNvPr>
          <p:cNvSpPr txBox="1"/>
          <p:nvPr/>
        </p:nvSpPr>
        <p:spPr>
          <a:xfrm>
            <a:off x="5152261" y="5551348"/>
            <a:ext cx="364202"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或</a:t>
            </a:r>
          </a:p>
        </p:txBody>
      </p:sp>
      <p:sp>
        <p:nvSpPr>
          <p:cNvPr id="94" name="文本框 93">
            <a:extLst>
              <a:ext uri="{FF2B5EF4-FFF2-40B4-BE49-F238E27FC236}">
                <a16:creationId xmlns:a16="http://schemas.microsoft.com/office/drawing/2014/main" id="{32667D82-C146-4687-9A33-9758008024FA}"/>
              </a:ext>
            </a:extLst>
          </p:cNvPr>
          <p:cNvSpPr txBox="1"/>
          <p:nvPr/>
        </p:nvSpPr>
        <p:spPr>
          <a:xfrm>
            <a:off x="6065594" y="4869758"/>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处理框</a:t>
            </a:r>
          </a:p>
        </p:txBody>
      </p:sp>
      <p:sp>
        <p:nvSpPr>
          <p:cNvPr id="95" name="文本框 94">
            <a:extLst>
              <a:ext uri="{FF2B5EF4-FFF2-40B4-BE49-F238E27FC236}">
                <a16:creationId xmlns:a16="http://schemas.microsoft.com/office/drawing/2014/main" id="{943CCA50-91A6-422A-8772-95F1A793FAC5}"/>
              </a:ext>
            </a:extLst>
          </p:cNvPr>
          <p:cNvSpPr txBox="1"/>
          <p:nvPr/>
        </p:nvSpPr>
        <p:spPr>
          <a:xfrm>
            <a:off x="6065594" y="5506954"/>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流程线</a:t>
            </a:r>
          </a:p>
        </p:txBody>
      </p:sp>
      <p:sp>
        <p:nvSpPr>
          <p:cNvPr id="96" name="文本框 95">
            <a:extLst>
              <a:ext uri="{FF2B5EF4-FFF2-40B4-BE49-F238E27FC236}">
                <a16:creationId xmlns:a16="http://schemas.microsoft.com/office/drawing/2014/main" id="{2D2CDBA4-89FD-45CA-99F3-962ACAD05684}"/>
              </a:ext>
            </a:extLst>
          </p:cNvPr>
          <p:cNvSpPr txBox="1"/>
          <p:nvPr/>
        </p:nvSpPr>
        <p:spPr>
          <a:xfrm>
            <a:off x="6067909" y="6087521"/>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连接点</a:t>
            </a:r>
          </a:p>
        </p:txBody>
      </p:sp>
      <p:grpSp>
        <p:nvGrpSpPr>
          <p:cNvPr id="99" name="组合 98">
            <a:extLst>
              <a:ext uri="{FF2B5EF4-FFF2-40B4-BE49-F238E27FC236}">
                <a16:creationId xmlns:a16="http://schemas.microsoft.com/office/drawing/2014/main" id="{E24FBF67-AFC9-4692-9CAB-AAE8ED7D1AA8}"/>
              </a:ext>
            </a:extLst>
          </p:cNvPr>
          <p:cNvGrpSpPr/>
          <p:nvPr/>
        </p:nvGrpSpPr>
        <p:grpSpPr>
          <a:xfrm>
            <a:off x="7520121" y="4850201"/>
            <a:ext cx="610149" cy="307778"/>
            <a:chOff x="7320016" y="4957569"/>
            <a:chExt cx="610149" cy="307778"/>
          </a:xfrm>
        </p:grpSpPr>
        <p:cxnSp>
          <p:nvCxnSpPr>
            <p:cNvPr id="28" name="直接连接符 27">
              <a:extLst>
                <a:ext uri="{FF2B5EF4-FFF2-40B4-BE49-F238E27FC236}">
                  <a16:creationId xmlns:a16="http://schemas.microsoft.com/office/drawing/2014/main" id="{AFD9D5AC-D8C7-4453-876A-2B67007FA533}"/>
                </a:ext>
              </a:extLst>
            </p:cNvPr>
            <p:cNvCxnSpPr>
              <a:cxnSpLocks/>
            </p:cNvCxnSpPr>
            <p:nvPr/>
          </p:nvCxnSpPr>
          <p:spPr>
            <a:xfrm>
              <a:off x="7320016" y="5126349"/>
              <a:ext cx="460004" cy="0"/>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98" name="左中括号 97">
              <a:extLst>
                <a:ext uri="{FF2B5EF4-FFF2-40B4-BE49-F238E27FC236}">
                  <a16:creationId xmlns:a16="http://schemas.microsoft.com/office/drawing/2014/main" id="{5914C103-65B3-4FFF-A472-13B0593F86F1}"/>
                </a:ext>
              </a:extLst>
            </p:cNvPr>
            <p:cNvSpPr/>
            <p:nvPr/>
          </p:nvSpPr>
          <p:spPr>
            <a:xfrm>
              <a:off x="7780020" y="4957569"/>
              <a:ext cx="150145" cy="307778"/>
            </a:xfrm>
            <a:prstGeom prst="leftBracket">
              <a:avLst>
                <a:gd name="adj" fmla="val 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幼圆" panose="02010509060101010101" pitchFamily="49" charset="-122"/>
                <a:ea typeface="幼圆" panose="02010509060101010101" pitchFamily="49" charset="-122"/>
              </a:endParaRPr>
            </a:p>
          </p:txBody>
        </p:sp>
      </p:grpSp>
      <p:sp>
        <p:nvSpPr>
          <p:cNvPr id="100" name="文本框 99">
            <a:extLst>
              <a:ext uri="{FF2B5EF4-FFF2-40B4-BE49-F238E27FC236}">
                <a16:creationId xmlns:a16="http://schemas.microsoft.com/office/drawing/2014/main" id="{6F891E0D-A95C-4161-BCB8-5BAFB6BA5D6D}"/>
              </a:ext>
            </a:extLst>
          </p:cNvPr>
          <p:cNvSpPr txBox="1"/>
          <p:nvPr/>
        </p:nvSpPr>
        <p:spPr>
          <a:xfrm>
            <a:off x="8469236" y="4865092"/>
            <a:ext cx="723275"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注释框</a:t>
            </a:r>
          </a:p>
        </p:txBody>
      </p:sp>
    </p:spTree>
    <p:extLst>
      <p:ext uri="{BB962C8B-B14F-4D97-AF65-F5344CB8AC3E}">
        <p14:creationId xmlns:p14="http://schemas.microsoft.com/office/powerpoint/2010/main" val="12585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a:extLst>
              <a:ext uri="{FF2B5EF4-FFF2-40B4-BE49-F238E27FC236}">
                <a16:creationId xmlns:a16="http://schemas.microsoft.com/office/drawing/2014/main" id="{E8D0FF19-468D-4898-8E07-F71747BDB6E6}"/>
              </a:ext>
            </a:extLst>
          </p:cNvPr>
          <p:cNvSpPr/>
          <p:nvPr/>
        </p:nvSpPr>
        <p:spPr>
          <a:xfrm>
            <a:off x="7759370"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64343248-E5AF-43FC-9AC1-36C60C545ED9}"/>
              </a:ext>
            </a:extLst>
          </p:cNvPr>
          <p:cNvSpPr/>
          <p:nvPr/>
        </p:nvSpPr>
        <p:spPr>
          <a:xfrm>
            <a:off x="555894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B9F9E5A5-CDF2-427F-B869-EEAABA648699}"/>
              </a:ext>
            </a:extLst>
          </p:cNvPr>
          <p:cNvSpPr/>
          <p:nvPr/>
        </p:nvSpPr>
        <p:spPr>
          <a:xfrm>
            <a:off x="335852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D535648C-B6FC-45EF-9D1B-A7DE7D6F00DE}"/>
              </a:ext>
            </a:extLst>
          </p:cNvPr>
          <p:cNvSpPr/>
          <p:nvPr/>
        </p:nvSpPr>
        <p:spPr>
          <a:xfrm>
            <a:off x="115810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AF13EF9-1CAD-4228-8BC4-1BE384CD516E}"/>
              </a:ext>
            </a:extLst>
          </p:cNvPr>
          <p:cNvSpPr txBox="1"/>
          <p:nvPr/>
        </p:nvSpPr>
        <p:spPr>
          <a:xfrm>
            <a:off x="1172308" y="1441959"/>
            <a:ext cx="3821880" cy="307777"/>
          </a:xfrm>
          <a:prstGeom prst="rect">
            <a:avLst/>
          </a:prstGeom>
          <a:solidFill>
            <a:schemeClr val="accent2"/>
          </a:solid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C</a:t>
            </a:r>
            <a:r>
              <a:rPr lang="zh-CN" altLang="en-US" sz="1400">
                <a:solidFill>
                  <a:schemeClr val="bg1"/>
                </a:solidFill>
                <a:latin typeface="微软雅黑" panose="020B0503020204020204" pitchFamily="34" charset="-122"/>
                <a:ea typeface="微软雅黑" panose="020B0503020204020204" pitchFamily="34" charset="-122"/>
              </a:rPr>
              <a:t>语言中</a:t>
            </a:r>
            <a:r>
              <a:rPr lang="en-US" altLang="zh-CN" sz="1400">
                <a:solidFill>
                  <a:srgbClr val="FFFF00"/>
                </a:solidFill>
                <a:latin typeface="微软雅黑" panose="020B0503020204020204" pitchFamily="34" charset="-122"/>
                <a:ea typeface="微软雅黑" panose="020B0503020204020204" pitchFamily="34" charset="-122"/>
              </a:rPr>
              <a:t>3</a:t>
            </a:r>
            <a:r>
              <a:rPr lang="zh-CN" altLang="en-US" sz="1400">
                <a:solidFill>
                  <a:srgbClr val="FFFF00"/>
                </a:solidFill>
                <a:latin typeface="微软雅黑" panose="020B0503020204020204" pitchFamily="34" charset="-122"/>
                <a:ea typeface="微软雅黑" panose="020B0503020204020204" pitchFamily="34" charset="-122"/>
              </a:rPr>
              <a:t>大基本结构</a:t>
            </a:r>
            <a:r>
              <a:rPr lang="zh-CN" altLang="en-US" sz="1400">
                <a:solidFill>
                  <a:schemeClr val="bg1"/>
                </a:solidFill>
                <a:latin typeface="微软雅黑" panose="020B0503020204020204" pitchFamily="34" charset="-122"/>
                <a:ea typeface="微软雅黑" panose="020B0503020204020204" pitchFamily="34" charset="-122"/>
              </a:rPr>
              <a:t>如何用流程图来实现呢？</a:t>
            </a:r>
          </a:p>
        </p:txBody>
      </p:sp>
      <p:sp>
        <p:nvSpPr>
          <p:cNvPr id="3" name="矩形 2">
            <a:extLst>
              <a:ext uri="{FF2B5EF4-FFF2-40B4-BE49-F238E27FC236}">
                <a16:creationId xmlns:a16="http://schemas.microsoft.com/office/drawing/2014/main" id="{B144C972-BBA3-4775-BD9E-776F04125362}"/>
              </a:ext>
            </a:extLst>
          </p:cNvPr>
          <p:cNvSpPr/>
          <p:nvPr/>
        </p:nvSpPr>
        <p:spPr>
          <a:xfrm>
            <a:off x="1772383" y="2664450"/>
            <a:ext cx="720035" cy="276999"/>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sp>
        <p:nvSpPr>
          <p:cNvPr id="4" name="矩形 3">
            <a:extLst>
              <a:ext uri="{FF2B5EF4-FFF2-40B4-BE49-F238E27FC236}">
                <a16:creationId xmlns:a16="http://schemas.microsoft.com/office/drawing/2014/main" id="{AB042705-E6AC-4A84-97AF-4AA55AD16959}"/>
              </a:ext>
            </a:extLst>
          </p:cNvPr>
          <p:cNvSpPr/>
          <p:nvPr/>
        </p:nvSpPr>
        <p:spPr>
          <a:xfrm>
            <a:off x="1771163" y="2638587"/>
            <a:ext cx="1023259" cy="276999"/>
          </a:xfrm>
          <a:prstGeom prst="rect">
            <a:avLst/>
          </a:prstGeom>
        </p:spPr>
        <p:txBody>
          <a:bodyPr wrap="square">
            <a:spAutoFit/>
          </a:bodyPr>
          <a:lstStyle/>
          <a:p>
            <a:r>
              <a:rPr lang="zh-CN" altLang="en-US" sz="1200" b="1">
                <a:solidFill>
                  <a:schemeClr val="bg1"/>
                </a:solidFill>
                <a:latin typeface="幼圆" panose="02010509060101010101" pitchFamily="49" charset="-122"/>
                <a:ea typeface="幼圆" panose="02010509060101010101" pitchFamily="49" charset="-122"/>
              </a:rPr>
              <a:t>初始化</a:t>
            </a:r>
            <a:r>
              <a:rPr lang="en-US" altLang="zh-CN" sz="1200" b="1">
                <a:solidFill>
                  <a:schemeClr val="bg1"/>
                </a:solidFill>
                <a:latin typeface="幼圆" panose="02010509060101010101" pitchFamily="49" charset="-122"/>
                <a:ea typeface="幼圆" panose="02010509060101010101" pitchFamily="49" charset="-122"/>
              </a:rPr>
              <a:t>a</a:t>
            </a:r>
            <a:endParaRPr lang="zh-CN" altLang="en-US" sz="1200" b="1">
              <a:solidFill>
                <a:schemeClr val="bg1"/>
              </a:solidFill>
              <a:latin typeface="幼圆" panose="02010509060101010101" pitchFamily="49" charset="-122"/>
              <a:ea typeface="幼圆" panose="02010509060101010101" pitchFamily="49" charset="-122"/>
            </a:endParaRPr>
          </a:p>
        </p:txBody>
      </p:sp>
      <p:sp>
        <p:nvSpPr>
          <p:cNvPr id="6" name="矩形 5">
            <a:extLst>
              <a:ext uri="{FF2B5EF4-FFF2-40B4-BE49-F238E27FC236}">
                <a16:creationId xmlns:a16="http://schemas.microsoft.com/office/drawing/2014/main" id="{12222962-9DAA-4C54-A85A-1FDBB6230B83}"/>
              </a:ext>
            </a:extLst>
          </p:cNvPr>
          <p:cNvSpPr/>
          <p:nvPr/>
        </p:nvSpPr>
        <p:spPr>
          <a:xfrm>
            <a:off x="1825490" y="3279148"/>
            <a:ext cx="569387" cy="276999"/>
          </a:xfrm>
          <a:prstGeom prst="rect">
            <a:avLst/>
          </a:prstGeom>
        </p:spPr>
        <p:txBody>
          <a:bodyPr wrap="none">
            <a:spAutoFit/>
          </a:bodyPr>
          <a:lstStyle/>
          <a:p>
            <a:r>
              <a:rPr lang="zh-CN" altLang="en-US" sz="1200" b="1">
                <a:solidFill>
                  <a:schemeClr val="bg1"/>
                </a:solidFill>
                <a:latin typeface="幼圆" panose="02010509060101010101" pitchFamily="49" charset="-122"/>
                <a:ea typeface="幼圆" panose="02010509060101010101" pitchFamily="49" charset="-122"/>
              </a:rPr>
              <a:t>打印</a:t>
            </a:r>
            <a:r>
              <a:rPr lang="en-US" altLang="zh-CN" sz="1200" b="1">
                <a:solidFill>
                  <a:schemeClr val="bg1"/>
                </a:solidFill>
                <a:latin typeface="幼圆" panose="02010509060101010101" pitchFamily="49" charset="-122"/>
                <a:ea typeface="幼圆" panose="02010509060101010101" pitchFamily="49" charset="-122"/>
              </a:rPr>
              <a:t>a</a:t>
            </a:r>
          </a:p>
        </p:txBody>
      </p:sp>
      <p:cxnSp>
        <p:nvCxnSpPr>
          <p:cNvPr id="7" name="直接箭头连接符 6">
            <a:extLst>
              <a:ext uri="{FF2B5EF4-FFF2-40B4-BE49-F238E27FC236}">
                <a16:creationId xmlns:a16="http://schemas.microsoft.com/office/drawing/2014/main" id="{FE090958-F57B-4B65-9E5B-052FE0247605}"/>
              </a:ext>
            </a:extLst>
          </p:cNvPr>
          <p:cNvCxnSpPr>
            <a:cxnSpLocks/>
            <a:endCxn id="3" idx="0"/>
          </p:cNvCxnSpPr>
          <p:nvPr/>
        </p:nvCxnSpPr>
        <p:spPr>
          <a:xfrm>
            <a:off x="2132401" y="2242254"/>
            <a:ext cx="0" cy="42219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C1A49FF-1DAA-4292-9531-61E3CF28AF46}"/>
              </a:ext>
            </a:extLst>
          </p:cNvPr>
          <p:cNvCxnSpPr>
            <a:cxnSpLocks/>
            <a:stCxn id="3" idx="2"/>
          </p:cNvCxnSpPr>
          <p:nvPr/>
        </p:nvCxnSpPr>
        <p:spPr>
          <a:xfrm flipH="1">
            <a:off x="2127350" y="2941449"/>
            <a:ext cx="5051" cy="36762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EF6D83C-AEAC-483A-AE20-6605F76605F7}"/>
              </a:ext>
            </a:extLst>
          </p:cNvPr>
          <p:cNvCxnSpPr>
            <a:cxnSpLocks/>
          </p:cNvCxnSpPr>
          <p:nvPr/>
        </p:nvCxnSpPr>
        <p:spPr>
          <a:xfrm>
            <a:off x="2127350" y="3586072"/>
            <a:ext cx="0" cy="3522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A7392D3-ABF4-47C5-8254-B0E4FB4330AA}"/>
              </a:ext>
            </a:extLst>
          </p:cNvPr>
          <p:cNvSpPr txBox="1"/>
          <p:nvPr/>
        </p:nvSpPr>
        <p:spPr>
          <a:xfrm>
            <a:off x="1708585" y="434312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顺序结构</a:t>
            </a:r>
          </a:p>
        </p:txBody>
      </p:sp>
      <p:sp>
        <p:nvSpPr>
          <p:cNvPr id="26" name="文本框 25">
            <a:extLst>
              <a:ext uri="{FF2B5EF4-FFF2-40B4-BE49-F238E27FC236}">
                <a16:creationId xmlns:a16="http://schemas.microsoft.com/office/drawing/2014/main" id="{E28FE8BB-A44F-489F-B2EA-355271814D36}"/>
              </a:ext>
            </a:extLst>
          </p:cNvPr>
          <p:cNvSpPr txBox="1"/>
          <p:nvPr/>
        </p:nvSpPr>
        <p:spPr>
          <a:xfrm>
            <a:off x="5030609" y="434312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选择结构</a:t>
            </a:r>
          </a:p>
        </p:txBody>
      </p:sp>
      <p:sp>
        <p:nvSpPr>
          <p:cNvPr id="27" name="文本框 26">
            <a:extLst>
              <a:ext uri="{FF2B5EF4-FFF2-40B4-BE49-F238E27FC236}">
                <a16:creationId xmlns:a16="http://schemas.microsoft.com/office/drawing/2014/main" id="{8C1BD2AA-C6E9-4A42-A8A9-7928B187C1D1}"/>
              </a:ext>
            </a:extLst>
          </p:cNvPr>
          <p:cNvSpPr txBox="1"/>
          <p:nvPr/>
        </p:nvSpPr>
        <p:spPr>
          <a:xfrm>
            <a:off x="8539738" y="434312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循环结构</a:t>
            </a:r>
          </a:p>
        </p:txBody>
      </p:sp>
      <p:sp>
        <p:nvSpPr>
          <p:cNvPr id="28" name="菱形 27">
            <a:extLst>
              <a:ext uri="{FF2B5EF4-FFF2-40B4-BE49-F238E27FC236}">
                <a16:creationId xmlns:a16="http://schemas.microsoft.com/office/drawing/2014/main" id="{13C334CF-AE04-4493-8092-A0AB4C0AEC27}"/>
              </a:ext>
            </a:extLst>
          </p:cNvPr>
          <p:cNvSpPr/>
          <p:nvPr/>
        </p:nvSpPr>
        <p:spPr>
          <a:xfrm>
            <a:off x="6197421" y="2544667"/>
            <a:ext cx="776916" cy="550247"/>
          </a:xfrm>
          <a:prstGeom prst="diamond">
            <a:avLst/>
          </a:prstGeom>
          <a:ln>
            <a:solidFill>
              <a:srgbClr val="FFFF00"/>
            </a:solidFill>
          </a:ln>
        </p:spPr>
        <p:txBody>
          <a:bodyPr wrap="square" rtlCol="0" anchor="ctr">
            <a:spAutoFit/>
          </a:bodyPr>
          <a:lstStyle/>
          <a:p>
            <a:pPr algn="l"/>
            <a:endParaRPr lang="zh-CN" altLang="en-US" sz="1200">
              <a:solidFill>
                <a:srgbClr val="92D050"/>
              </a:solidFill>
              <a:latin typeface="微软雅黑" panose="020B0503020204020204" pitchFamily="34" charset="-122"/>
              <a:ea typeface="微软雅黑" panose="020B0503020204020204" pitchFamily="34" charset="-122"/>
            </a:endParaRPr>
          </a:p>
        </p:txBody>
      </p:sp>
      <p:cxnSp>
        <p:nvCxnSpPr>
          <p:cNvPr id="29" name="直接箭头连接符 28">
            <a:extLst>
              <a:ext uri="{FF2B5EF4-FFF2-40B4-BE49-F238E27FC236}">
                <a16:creationId xmlns:a16="http://schemas.microsoft.com/office/drawing/2014/main" id="{41A53AAC-C868-49A4-9066-561BD5AFEC05}"/>
              </a:ext>
            </a:extLst>
          </p:cNvPr>
          <p:cNvCxnSpPr>
            <a:cxnSpLocks/>
            <a:endCxn id="28" idx="0"/>
          </p:cNvCxnSpPr>
          <p:nvPr/>
        </p:nvCxnSpPr>
        <p:spPr>
          <a:xfrm>
            <a:off x="6585879" y="2212390"/>
            <a:ext cx="0" cy="3322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AE51F875-DBDF-4129-83F1-F1E5EE952D46}"/>
              </a:ext>
            </a:extLst>
          </p:cNvPr>
          <p:cNvCxnSpPr>
            <a:cxnSpLocks/>
            <a:stCxn id="28" idx="1"/>
          </p:cNvCxnSpPr>
          <p:nvPr/>
        </p:nvCxnSpPr>
        <p:spPr>
          <a:xfrm rot="10800000" flipV="1">
            <a:off x="5973169" y="2819791"/>
            <a:ext cx="224252" cy="29962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AE2B3883-057D-491E-948E-71E5E97969FA}"/>
              </a:ext>
            </a:extLst>
          </p:cNvPr>
          <p:cNvCxnSpPr>
            <a:cxnSpLocks/>
            <a:stCxn id="28" idx="3"/>
          </p:cNvCxnSpPr>
          <p:nvPr/>
        </p:nvCxnSpPr>
        <p:spPr>
          <a:xfrm>
            <a:off x="6974337" y="2819791"/>
            <a:ext cx="234237" cy="351883"/>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977734E0-ABC9-4464-B1A5-0B86F9ACD012}"/>
              </a:ext>
            </a:extLst>
          </p:cNvPr>
          <p:cNvCxnSpPr>
            <a:cxnSpLocks/>
          </p:cNvCxnSpPr>
          <p:nvPr/>
        </p:nvCxnSpPr>
        <p:spPr>
          <a:xfrm rot="16200000" flipH="1">
            <a:off x="6154298" y="3215283"/>
            <a:ext cx="219379" cy="58163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02500292-B560-4EEC-9701-DC36B1B46863}"/>
              </a:ext>
            </a:extLst>
          </p:cNvPr>
          <p:cNvCxnSpPr>
            <a:cxnSpLocks/>
          </p:cNvCxnSpPr>
          <p:nvPr/>
        </p:nvCxnSpPr>
        <p:spPr>
          <a:xfrm rot="5400000">
            <a:off x="6798130" y="3205347"/>
            <a:ext cx="167118" cy="653771"/>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AB7BB58-B837-4636-A614-9D4AD71F0905}"/>
              </a:ext>
            </a:extLst>
          </p:cNvPr>
          <p:cNvCxnSpPr>
            <a:cxnSpLocks/>
          </p:cNvCxnSpPr>
          <p:nvPr/>
        </p:nvCxnSpPr>
        <p:spPr>
          <a:xfrm>
            <a:off x="6556372" y="3615789"/>
            <a:ext cx="7021" cy="47596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6" name="菱形 55">
            <a:extLst>
              <a:ext uri="{FF2B5EF4-FFF2-40B4-BE49-F238E27FC236}">
                <a16:creationId xmlns:a16="http://schemas.microsoft.com/office/drawing/2014/main" id="{2135BE39-BF67-469C-B347-1BD57B083430}"/>
              </a:ext>
            </a:extLst>
          </p:cNvPr>
          <p:cNvSpPr/>
          <p:nvPr/>
        </p:nvSpPr>
        <p:spPr>
          <a:xfrm>
            <a:off x="4103405" y="2535825"/>
            <a:ext cx="776916" cy="550247"/>
          </a:xfrm>
          <a:prstGeom prst="diamond">
            <a:avLst/>
          </a:prstGeom>
          <a:ln>
            <a:solidFill>
              <a:srgbClr val="FFFF00"/>
            </a:solidFill>
          </a:ln>
        </p:spPr>
        <p:txBody>
          <a:bodyPr wrap="square" rtlCol="0" anchor="ctr">
            <a:spAutoFit/>
          </a:bodyPr>
          <a:lstStyle/>
          <a:p>
            <a:pPr algn="l"/>
            <a:endParaRPr lang="zh-CN" altLang="en-US" sz="1200">
              <a:solidFill>
                <a:srgbClr val="92D050"/>
              </a:solidFill>
              <a:latin typeface="微软雅黑" panose="020B0503020204020204" pitchFamily="34" charset="-122"/>
              <a:ea typeface="微软雅黑" panose="020B0503020204020204" pitchFamily="34" charset="-122"/>
            </a:endParaRPr>
          </a:p>
        </p:txBody>
      </p:sp>
      <p:cxnSp>
        <p:nvCxnSpPr>
          <p:cNvPr id="57" name="直接箭头连接符 56">
            <a:extLst>
              <a:ext uri="{FF2B5EF4-FFF2-40B4-BE49-F238E27FC236}">
                <a16:creationId xmlns:a16="http://schemas.microsoft.com/office/drawing/2014/main" id="{9778BC6B-70AD-4E73-9F40-030622F05693}"/>
              </a:ext>
            </a:extLst>
          </p:cNvPr>
          <p:cNvCxnSpPr>
            <a:cxnSpLocks/>
          </p:cNvCxnSpPr>
          <p:nvPr/>
        </p:nvCxnSpPr>
        <p:spPr>
          <a:xfrm>
            <a:off x="4481703" y="2203548"/>
            <a:ext cx="0" cy="3737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52710ACF-2DFB-4D6C-8412-CB61026CD572}"/>
              </a:ext>
            </a:extLst>
          </p:cNvPr>
          <p:cNvSpPr/>
          <p:nvPr/>
        </p:nvSpPr>
        <p:spPr>
          <a:xfrm>
            <a:off x="4148319" y="2659686"/>
            <a:ext cx="820207" cy="276999"/>
          </a:xfrm>
          <a:prstGeom prst="rect">
            <a:avLst/>
          </a:prstGeom>
        </p:spPr>
        <p:txBody>
          <a:bodyPr wrap="square">
            <a:spAutoFit/>
          </a:bodyPr>
          <a:lstStyle/>
          <a:p>
            <a:r>
              <a:rPr lang="en-US" altLang="zh-CN" sz="1200" b="1">
                <a:solidFill>
                  <a:schemeClr val="bg1"/>
                </a:solidFill>
                <a:latin typeface="幼圆" panose="02010509060101010101" pitchFamily="49" charset="-122"/>
                <a:ea typeface="幼圆" panose="02010509060101010101" pitchFamily="49" charset="-122"/>
              </a:rPr>
              <a:t>a</a:t>
            </a:r>
            <a:r>
              <a:rPr lang="zh-CN" altLang="en-US" sz="1200" b="1">
                <a:solidFill>
                  <a:schemeClr val="bg1"/>
                </a:solidFill>
                <a:latin typeface="幼圆" panose="02010509060101010101" pitchFamily="49" charset="-122"/>
                <a:ea typeface="幼圆" panose="02010509060101010101" pitchFamily="49" charset="-122"/>
              </a:rPr>
              <a:t>是否</a:t>
            </a:r>
            <a:r>
              <a:rPr lang="en-US" altLang="zh-CN" sz="1200" b="1">
                <a:solidFill>
                  <a:schemeClr val="bg1"/>
                </a:solidFill>
                <a:latin typeface="幼圆" panose="02010509060101010101" pitchFamily="49" charset="-122"/>
                <a:ea typeface="幼圆" panose="02010509060101010101" pitchFamily="49" charset="-122"/>
              </a:rPr>
              <a:t>&gt;1</a:t>
            </a:r>
            <a:endParaRPr lang="zh-CN" altLang="en-US" sz="1200" b="1">
              <a:solidFill>
                <a:schemeClr val="bg1"/>
              </a:solidFill>
              <a:latin typeface="幼圆" panose="02010509060101010101" pitchFamily="49" charset="-122"/>
              <a:ea typeface="幼圆" panose="02010509060101010101" pitchFamily="49" charset="-122"/>
            </a:endParaRPr>
          </a:p>
        </p:txBody>
      </p:sp>
      <p:cxnSp>
        <p:nvCxnSpPr>
          <p:cNvPr id="65" name="连接符: 肘形 64">
            <a:extLst>
              <a:ext uri="{FF2B5EF4-FFF2-40B4-BE49-F238E27FC236}">
                <a16:creationId xmlns:a16="http://schemas.microsoft.com/office/drawing/2014/main" id="{E215DBC1-E13B-4E4B-9AD1-66199900353B}"/>
              </a:ext>
            </a:extLst>
          </p:cNvPr>
          <p:cNvCxnSpPr>
            <a:cxnSpLocks/>
            <a:stCxn id="56" idx="1"/>
          </p:cNvCxnSpPr>
          <p:nvPr/>
        </p:nvCxnSpPr>
        <p:spPr>
          <a:xfrm rot="10800000" flipV="1">
            <a:off x="3857481" y="2810948"/>
            <a:ext cx="245924" cy="320713"/>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0E270396-B370-4B32-BC54-F4717F2B37ED}"/>
              </a:ext>
            </a:extLst>
          </p:cNvPr>
          <p:cNvCxnSpPr>
            <a:cxnSpLocks/>
          </p:cNvCxnSpPr>
          <p:nvPr/>
        </p:nvCxnSpPr>
        <p:spPr>
          <a:xfrm rot="16200000" flipH="1">
            <a:off x="4063154" y="3202987"/>
            <a:ext cx="191958" cy="603305"/>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连接符: 肘形 67">
            <a:extLst>
              <a:ext uri="{FF2B5EF4-FFF2-40B4-BE49-F238E27FC236}">
                <a16:creationId xmlns:a16="http://schemas.microsoft.com/office/drawing/2014/main" id="{243E1938-7F66-4AA7-B0FD-161B0EDD8B2E}"/>
              </a:ext>
            </a:extLst>
          </p:cNvPr>
          <p:cNvCxnSpPr>
            <a:cxnSpLocks/>
            <a:stCxn id="56" idx="3"/>
          </p:cNvCxnSpPr>
          <p:nvPr/>
        </p:nvCxnSpPr>
        <p:spPr>
          <a:xfrm flipH="1">
            <a:off x="4460787" y="2810949"/>
            <a:ext cx="419534" cy="796000"/>
          </a:xfrm>
          <a:prstGeom prst="bentConnector4">
            <a:avLst>
              <a:gd name="adj1" fmla="val -54489"/>
              <a:gd name="adj2" fmla="val 6728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992369F-87B1-4FD1-84CD-7A9D6D82752C}"/>
              </a:ext>
            </a:extLst>
          </p:cNvPr>
          <p:cNvCxnSpPr>
            <a:cxnSpLocks/>
          </p:cNvCxnSpPr>
          <p:nvPr/>
        </p:nvCxnSpPr>
        <p:spPr>
          <a:xfrm flipH="1">
            <a:off x="4456862" y="3606948"/>
            <a:ext cx="3140" cy="48480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93554F07-17C2-4850-BF1A-00D72AACB500}"/>
              </a:ext>
            </a:extLst>
          </p:cNvPr>
          <p:cNvSpPr txBox="1"/>
          <p:nvPr/>
        </p:nvSpPr>
        <p:spPr>
          <a:xfrm>
            <a:off x="1659913" y="4816259"/>
            <a:ext cx="918841" cy="523220"/>
          </a:xfrm>
          <a:prstGeom prst="rect">
            <a:avLst/>
          </a:prstGeom>
          <a:noFill/>
          <a:ln>
            <a:solidFill>
              <a:schemeClr val="accent2"/>
            </a:solidFill>
            <a:prstDash val="lgDash"/>
          </a:ln>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int a =1;</a:t>
            </a:r>
          </a:p>
          <a:p>
            <a:pPr algn="l"/>
            <a:r>
              <a:rPr lang="en-US" altLang="zh-CN" sz="1400">
                <a:solidFill>
                  <a:schemeClr val="bg1"/>
                </a:solidFill>
                <a:latin typeface="微软雅黑" panose="020B0503020204020204" pitchFamily="34" charset="-122"/>
                <a:ea typeface="微软雅黑" panose="020B0503020204020204" pitchFamily="34" charset="-122"/>
              </a:rPr>
              <a:t>printf(a);</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CE3C2724-BCB7-45FE-9559-9F4AD6302CF6}"/>
              </a:ext>
            </a:extLst>
          </p:cNvPr>
          <p:cNvSpPr txBox="1"/>
          <p:nvPr/>
        </p:nvSpPr>
        <p:spPr>
          <a:xfrm>
            <a:off x="3315092" y="4805169"/>
            <a:ext cx="2090637" cy="523220"/>
          </a:xfrm>
          <a:prstGeom prst="rect">
            <a:avLst/>
          </a:prstGeom>
          <a:noFill/>
          <a:ln>
            <a:solidFill>
              <a:schemeClr val="accent2"/>
            </a:solidFill>
            <a:prstDash val="lgDash"/>
          </a:ln>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if(a &gt;1)</a:t>
            </a:r>
          </a:p>
          <a:p>
            <a:pPr algn="l"/>
            <a:r>
              <a:rPr lang="en-US" altLang="zh-CN" sz="1400">
                <a:solidFill>
                  <a:schemeClr val="bg1"/>
                </a:solidFill>
                <a:latin typeface="微软雅黑" panose="020B0503020204020204" pitchFamily="34" charset="-122"/>
                <a:ea typeface="微软雅黑" panose="020B0503020204020204" pitchFamily="34" charset="-122"/>
              </a:rPr>
              <a:t>    printf(“a</a:t>
            </a:r>
            <a:r>
              <a:rPr lang="zh-CN" altLang="en-US" sz="1400">
                <a:solidFill>
                  <a:schemeClr val="bg1"/>
                </a:solidFill>
                <a:latin typeface="微软雅黑" panose="020B0503020204020204" pitchFamily="34" charset="-122"/>
                <a:ea typeface="微软雅黑" panose="020B0503020204020204" pitchFamily="34" charset="-122"/>
              </a:rPr>
              <a:t>大于</a:t>
            </a:r>
            <a:r>
              <a:rPr lang="en-US" altLang="zh-CN" sz="1400">
                <a:solidFill>
                  <a:schemeClr val="bg1"/>
                </a:solidFill>
                <a:latin typeface="微软雅黑" panose="020B0503020204020204" pitchFamily="34" charset="-122"/>
                <a:ea typeface="微软雅黑" panose="020B0503020204020204" pitchFamily="34" charset="-122"/>
              </a:rPr>
              <a:t>1”)</a:t>
            </a:r>
            <a:r>
              <a:rPr lang="zh-CN" altLang="en-US" sz="1400">
                <a:solidFill>
                  <a:schemeClr val="bg1"/>
                </a:solidFill>
                <a:latin typeface="微软雅黑" panose="020B0503020204020204" pitchFamily="34" charset="-122"/>
                <a:ea typeface="微软雅黑" panose="020B0503020204020204" pitchFamily="34" charset="-122"/>
              </a:rPr>
              <a:t>；</a:t>
            </a:r>
          </a:p>
        </p:txBody>
      </p:sp>
      <p:sp>
        <p:nvSpPr>
          <p:cNvPr id="76" name="文本框 75">
            <a:extLst>
              <a:ext uri="{FF2B5EF4-FFF2-40B4-BE49-F238E27FC236}">
                <a16:creationId xmlns:a16="http://schemas.microsoft.com/office/drawing/2014/main" id="{0DA94339-1E5A-4C69-A225-4BA78D73F50C}"/>
              </a:ext>
            </a:extLst>
          </p:cNvPr>
          <p:cNvSpPr txBox="1"/>
          <p:nvPr/>
        </p:nvSpPr>
        <p:spPr>
          <a:xfrm>
            <a:off x="5573998" y="4802610"/>
            <a:ext cx="2132689" cy="954107"/>
          </a:xfrm>
          <a:prstGeom prst="rect">
            <a:avLst/>
          </a:prstGeom>
          <a:noFill/>
          <a:ln>
            <a:solidFill>
              <a:schemeClr val="accent2"/>
            </a:solidFill>
            <a:prstDash val="lgDash"/>
          </a:ln>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if(a &gt;1)</a:t>
            </a:r>
          </a:p>
          <a:p>
            <a:pPr algn="l"/>
            <a:r>
              <a:rPr lang="en-US" altLang="zh-CN" sz="1400">
                <a:solidFill>
                  <a:schemeClr val="bg1"/>
                </a:solidFill>
                <a:latin typeface="微软雅黑" panose="020B0503020204020204" pitchFamily="34" charset="-122"/>
                <a:ea typeface="微软雅黑" panose="020B0503020204020204" pitchFamily="34" charset="-122"/>
              </a:rPr>
              <a:t>    printf(“a</a:t>
            </a:r>
            <a:r>
              <a:rPr lang="zh-CN" altLang="en-US" sz="1400">
                <a:solidFill>
                  <a:schemeClr val="bg1"/>
                </a:solidFill>
                <a:latin typeface="微软雅黑" panose="020B0503020204020204" pitchFamily="34" charset="-122"/>
                <a:ea typeface="微软雅黑" panose="020B0503020204020204" pitchFamily="34" charset="-122"/>
              </a:rPr>
              <a:t>大于</a:t>
            </a:r>
            <a:r>
              <a:rPr lang="en-US" altLang="zh-CN" sz="1400">
                <a:solidFill>
                  <a:schemeClr val="bg1"/>
                </a:solidFill>
                <a:latin typeface="微软雅黑" panose="020B0503020204020204" pitchFamily="34" charset="-122"/>
                <a:ea typeface="微软雅黑" panose="020B0503020204020204" pitchFamily="34" charset="-122"/>
              </a:rPr>
              <a:t>1”)</a:t>
            </a:r>
            <a:r>
              <a:rPr lang="zh-CN" altLang="en-US" sz="1400">
                <a:solidFill>
                  <a:schemeClr val="bg1"/>
                </a:solidFill>
                <a:latin typeface="微软雅黑" panose="020B0503020204020204" pitchFamily="34" charset="-122"/>
                <a:ea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else </a:t>
            </a:r>
          </a:p>
          <a:p>
            <a:pPr algn="l"/>
            <a:r>
              <a:rPr lang="en-US" altLang="zh-CN" sz="1400">
                <a:solidFill>
                  <a:schemeClr val="bg1"/>
                </a:solidFill>
                <a:latin typeface="微软雅黑" panose="020B0503020204020204" pitchFamily="34" charset="-122"/>
                <a:ea typeface="微软雅黑" panose="020B0503020204020204" pitchFamily="34" charset="-122"/>
              </a:rPr>
              <a:t>    printf(“a</a:t>
            </a:r>
            <a:r>
              <a:rPr lang="zh-CN" altLang="en-US" sz="1400">
                <a:solidFill>
                  <a:schemeClr val="bg1"/>
                </a:solidFill>
                <a:latin typeface="微软雅黑" panose="020B0503020204020204" pitchFamily="34" charset="-122"/>
                <a:ea typeface="微软雅黑" panose="020B0503020204020204" pitchFamily="34" charset="-122"/>
              </a:rPr>
              <a:t>不大于</a:t>
            </a:r>
            <a:r>
              <a:rPr lang="en-US" altLang="zh-CN" sz="1400">
                <a:solidFill>
                  <a:schemeClr val="bg1"/>
                </a:solidFill>
                <a:latin typeface="微软雅黑" panose="020B0503020204020204" pitchFamily="34" charset="-122"/>
                <a:ea typeface="微软雅黑" panose="020B0503020204020204" pitchFamily="34" charset="-122"/>
              </a:rPr>
              <a:t>1”)</a:t>
            </a:r>
            <a:r>
              <a:rPr lang="zh-CN" altLang="en-US" sz="1400">
                <a:solidFill>
                  <a:schemeClr val="bg1"/>
                </a:solidFill>
                <a:latin typeface="微软雅黑" panose="020B0503020204020204" pitchFamily="34" charset="-122"/>
                <a:ea typeface="微软雅黑" panose="020B0503020204020204" pitchFamily="34" charset="-122"/>
              </a:rPr>
              <a:t>；</a:t>
            </a:r>
          </a:p>
        </p:txBody>
      </p:sp>
      <p:sp>
        <p:nvSpPr>
          <p:cNvPr id="77" name="文本框 76">
            <a:extLst>
              <a:ext uri="{FF2B5EF4-FFF2-40B4-BE49-F238E27FC236}">
                <a16:creationId xmlns:a16="http://schemas.microsoft.com/office/drawing/2014/main" id="{023C5D6D-E5CA-4859-BF0F-81F8218EBFA3}"/>
              </a:ext>
            </a:extLst>
          </p:cNvPr>
          <p:cNvSpPr txBox="1"/>
          <p:nvPr/>
        </p:nvSpPr>
        <p:spPr>
          <a:xfrm>
            <a:off x="8370668" y="4816259"/>
            <a:ext cx="1197764" cy="954107"/>
          </a:xfrm>
          <a:prstGeom prst="rect">
            <a:avLst/>
          </a:prstGeom>
          <a:noFill/>
          <a:ln>
            <a:solidFill>
              <a:schemeClr val="accent2"/>
            </a:solidFill>
            <a:prstDash val="lgDash"/>
          </a:ln>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while(a&lt;10)</a:t>
            </a:r>
          </a:p>
          <a:p>
            <a:pPr algn="l"/>
            <a:r>
              <a:rPr lang="en-US" altLang="zh-CN" sz="1400">
                <a:solidFill>
                  <a:schemeClr val="bg1"/>
                </a:solidFill>
                <a:latin typeface="微软雅黑" panose="020B0503020204020204" pitchFamily="34" charset="-122"/>
                <a:ea typeface="微软雅黑" panose="020B0503020204020204" pitchFamily="34" charset="-122"/>
              </a:rPr>
              <a:t>{</a:t>
            </a:r>
          </a:p>
          <a:p>
            <a:pPr algn="l"/>
            <a:r>
              <a:rPr lang="en-US" altLang="zh-CN" sz="1400">
                <a:solidFill>
                  <a:schemeClr val="bg1"/>
                </a:solidFill>
                <a:latin typeface="微软雅黑" panose="020B0503020204020204" pitchFamily="34" charset="-122"/>
                <a:ea typeface="微软雅黑" panose="020B0503020204020204" pitchFamily="34" charset="-122"/>
              </a:rPr>
              <a:t>    a++;</a:t>
            </a:r>
          </a:p>
          <a:p>
            <a:pPr algn="l"/>
            <a:r>
              <a:rPr lang="en-US" altLang="zh-CN" sz="1400">
                <a:solidFill>
                  <a:schemeClr val="bg1"/>
                </a:solidFill>
                <a:latin typeface="微软雅黑" panose="020B0503020204020204" pitchFamily="34" charset="-122"/>
                <a:ea typeface="微软雅黑" panose="020B0503020204020204" pitchFamily="34" charset="-122"/>
              </a:rPr>
              <a:t>}</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78" name="菱形 77">
            <a:extLst>
              <a:ext uri="{FF2B5EF4-FFF2-40B4-BE49-F238E27FC236}">
                <a16:creationId xmlns:a16="http://schemas.microsoft.com/office/drawing/2014/main" id="{4A7FCBB8-443D-41FD-890C-53DFC0FE650D}"/>
              </a:ext>
            </a:extLst>
          </p:cNvPr>
          <p:cNvSpPr/>
          <p:nvPr/>
        </p:nvSpPr>
        <p:spPr>
          <a:xfrm>
            <a:off x="8615835" y="2856082"/>
            <a:ext cx="776916" cy="550247"/>
          </a:xfrm>
          <a:prstGeom prst="diamond">
            <a:avLst/>
          </a:prstGeom>
          <a:ln>
            <a:solidFill>
              <a:srgbClr val="FFFF00"/>
            </a:solidFill>
          </a:ln>
        </p:spPr>
        <p:txBody>
          <a:bodyPr wrap="square" rtlCol="0" anchor="ctr">
            <a:spAutoFit/>
          </a:bodyPr>
          <a:lstStyle/>
          <a:p>
            <a:pPr algn="l"/>
            <a:endParaRPr lang="zh-CN" altLang="en-US" sz="1200">
              <a:solidFill>
                <a:srgbClr val="92D050"/>
              </a:solidFill>
              <a:latin typeface="微软雅黑" panose="020B0503020204020204" pitchFamily="34" charset="-122"/>
              <a:ea typeface="微软雅黑" panose="020B0503020204020204" pitchFamily="34" charset="-122"/>
            </a:endParaRPr>
          </a:p>
        </p:txBody>
      </p:sp>
      <p:cxnSp>
        <p:nvCxnSpPr>
          <p:cNvPr id="79" name="直接箭头连接符 78">
            <a:extLst>
              <a:ext uri="{FF2B5EF4-FFF2-40B4-BE49-F238E27FC236}">
                <a16:creationId xmlns:a16="http://schemas.microsoft.com/office/drawing/2014/main" id="{20ADA217-83F1-4D69-8CE4-6E8BAF4E044E}"/>
              </a:ext>
            </a:extLst>
          </p:cNvPr>
          <p:cNvCxnSpPr>
            <a:cxnSpLocks/>
            <a:endCxn id="78" idx="0"/>
          </p:cNvCxnSpPr>
          <p:nvPr/>
        </p:nvCxnSpPr>
        <p:spPr>
          <a:xfrm>
            <a:off x="9004291" y="2267436"/>
            <a:ext cx="2" cy="58864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组合 79">
            <a:extLst>
              <a:ext uri="{FF2B5EF4-FFF2-40B4-BE49-F238E27FC236}">
                <a16:creationId xmlns:a16="http://schemas.microsoft.com/office/drawing/2014/main" id="{AEDB58B5-D9D0-4BFC-9F0B-97C8433A6862}"/>
              </a:ext>
            </a:extLst>
          </p:cNvPr>
          <p:cNvGrpSpPr/>
          <p:nvPr/>
        </p:nvGrpSpPr>
        <p:grpSpPr>
          <a:xfrm>
            <a:off x="8065317" y="3450369"/>
            <a:ext cx="638268" cy="292389"/>
            <a:chOff x="3724626" y="2701913"/>
            <a:chExt cx="874935" cy="292389"/>
          </a:xfrm>
        </p:grpSpPr>
        <p:sp>
          <p:nvSpPr>
            <p:cNvPr id="81" name="矩形 80">
              <a:extLst>
                <a:ext uri="{FF2B5EF4-FFF2-40B4-BE49-F238E27FC236}">
                  <a16:creationId xmlns:a16="http://schemas.microsoft.com/office/drawing/2014/main" id="{C434459A-5999-466F-956E-CF83A68FE5B1}"/>
                </a:ext>
              </a:extLst>
            </p:cNvPr>
            <p:cNvSpPr/>
            <p:nvPr/>
          </p:nvSpPr>
          <p:spPr>
            <a:xfrm>
              <a:off x="3724626" y="2717303"/>
              <a:ext cx="720035" cy="276999"/>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sp>
          <p:nvSpPr>
            <p:cNvPr id="82" name="矩形 81">
              <a:extLst>
                <a:ext uri="{FF2B5EF4-FFF2-40B4-BE49-F238E27FC236}">
                  <a16:creationId xmlns:a16="http://schemas.microsoft.com/office/drawing/2014/main" id="{37EECC89-A547-4817-BDDB-AED8B0585CD8}"/>
                </a:ext>
              </a:extLst>
            </p:cNvPr>
            <p:cNvSpPr/>
            <p:nvPr/>
          </p:nvSpPr>
          <p:spPr>
            <a:xfrm>
              <a:off x="3909400" y="2701913"/>
              <a:ext cx="690161" cy="276999"/>
            </a:xfrm>
            <a:prstGeom prst="rect">
              <a:avLst/>
            </a:prstGeom>
          </p:spPr>
          <p:txBody>
            <a:bodyPr wrap="square">
              <a:spAutoFit/>
            </a:bodyPr>
            <a:lstStyle/>
            <a:p>
              <a:r>
                <a:rPr lang="en-US" altLang="zh-CN" sz="1200" b="1">
                  <a:solidFill>
                    <a:schemeClr val="bg1"/>
                  </a:solidFill>
                  <a:latin typeface="幼圆" panose="02010509060101010101" pitchFamily="49" charset="-122"/>
                  <a:ea typeface="幼圆" panose="02010509060101010101" pitchFamily="49" charset="-122"/>
                </a:rPr>
                <a:t>a++</a:t>
              </a:r>
              <a:endParaRPr lang="zh-CN" altLang="en-US" sz="1200" b="1">
                <a:solidFill>
                  <a:schemeClr val="bg1"/>
                </a:solidFill>
                <a:latin typeface="幼圆" panose="02010509060101010101" pitchFamily="49" charset="-122"/>
                <a:ea typeface="幼圆" panose="02010509060101010101" pitchFamily="49" charset="-122"/>
              </a:endParaRPr>
            </a:p>
          </p:txBody>
        </p:sp>
      </p:grpSp>
      <p:sp>
        <p:nvSpPr>
          <p:cNvPr id="86" name="矩形 85">
            <a:extLst>
              <a:ext uri="{FF2B5EF4-FFF2-40B4-BE49-F238E27FC236}">
                <a16:creationId xmlns:a16="http://schemas.microsoft.com/office/drawing/2014/main" id="{6CFADDCB-1AFB-4BA5-9DF3-0C3450BB5BC9}"/>
              </a:ext>
            </a:extLst>
          </p:cNvPr>
          <p:cNvSpPr/>
          <p:nvPr/>
        </p:nvSpPr>
        <p:spPr>
          <a:xfrm>
            <a:off x="8625996" y="2967220"/>
            <a:ext cx="1204270" cy="276999"/>
          </a:xfrm>
          <a:prstGeom prst="rect">
            <a:avLst/>
          </a:prstGeom>
        </p:spPr>
        <p:txBody>
          <a:bodyPr wrap="square">
            <a:spAutoFit/>
          </a:bodyPr>
          <a:lstStyle/>
          <a:p>
            <a:r>
              <a:rPr lang="en-US" altLang="zh-CN" sz="1200" b="1">
                <a:solidFill>
                  <a:schemeClr val="bg1"/>
                </a:solidFill>
                <a:latin typeface="幼圆" panose="02010509060101010101" pitchFamily="49" charset="-122"/>
                <a:ea typeface="幼圆" panose="02010509060101010101" pitchFamily="49" charset="-122"/>
              </a:rPr>
              <a:t>a</a:t>
            </a:r>
            <a:r>
              <a:rPr lang="zh-CN" altLang="en-US" sz="1200" b="1">
                <a:solidFill>
                  <a:schemeClr val="bg1"/>
                </a:solidFill>
                <a:latin typeface="幼圆" panose="02010509060101010101" pitchFamily="49" charset="-122"/>
                <a:ea typeface="幼圆" panose="02010509060101010101" pitchFamily="49" charset="-122"/>
              </a:rPr>
              <a:t>是否</a:t>
            </a:r>
            <a:r>
              <a:rPr lang="en-US" altLang="zh-CN" sz="1200" b="1">
                <a:solidFill>
                  <a:schemeClr val="bg1"/>
                </a:solidFill>
                <a:latin typeface="幼圆" panose="02010509060101010101" pitchFamily="49" charset="-122"/>
                <a:ea typeface="幼圆" panose="02010509060101010101" pitchFamily="49" charset="-122"/>
              </a:rPr>
              <a:t>&lt;10</a:t>
            </a:r>
            <a:endParaRPr lang="zh-CN" altLang="en-US" sz="1200" b="1">
              <a:solidFill>
                <a:schemeClr val="bg1"/>
              </a:solidFill>
              <a:latin typeface="幼圆" panose="02010509060101010101" pitchFamily="49" charset="-122"/>
              <a:ea typeface="幼圆" panose="02010509060101010101" pitchFamily="49" charset="-122"/>
            </a:endParaRPr>
          </a:p>
        </p:txBody>
      </p:sp>
      <p:cxnSp>
        <p:nvCxnSpPr>
          <p:cNvPr id="87" name="连接符: 肘形 86">
            <a:extLst>
              <a:ext uri="{FF2B5EF4-FFF2-40B4-BE49-F238E27FC236}">
                <a16:creationId xmlns:a16="http://schemas.microsoft.com/office/drawing/2014/main" id="{748598B2-1339-441B-AAC5-EE007BFCF710}"/>
              </a:ext>
            </a:extLst>
          </p:cNvPr>
          <p:cNvCxnSpPr>
            <a:cxnSpLocks/>
            <a:stCxn id="78" idx="1"/>
            <a:endCxn id="82" idx="0"/>
          </p:cNvCxnSpPr>
          <p:nvPr/>
        </p:nvCxnSpPr>
        <p:spPr>
          <a:xfrm rot="10800000" flipV="1">
            <a:off x="8451849" y="3131205"/>
            <a:ext cx="163987" cy="319163"/>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连接符: 肘形 87">
            <a:extLst>
              <a:ext uri="{FF2B5EF4-FFF2-40B4-BE49-F238E27FC236}">
                <a16:creationId xmlns:a16="http://schemas.microsoft.com/office/drawing/2014/main" id="{4A92F358-4689-4FE9-BF6B-E505730E3376}"/>
              </a:ext>
            </a:extLst>
          </p:cNvPr>
          <p:cNvCxnSpPr>
            <a:cxnSpLocks/>
            <a:stCxn id="78" idx="3"/>
          </p:cNvCxnSpPr>
          <p:nvPr/>
        </p:nvCxnSpPr>
        <p:spPr>
          <a:xfrm flipH="1">
            <a:off x="8992209" y="3131206"/>
            <a:ext cx="400542" cy="944468"/>
          </a:xfrm>
          <a:prstGeom prst="bentConnector4">
            <a:avLst>
              <a:gd name="adj1" fmla="val -57073"/>
              <a:gd name="adj2" fmla="val 645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肘形 88">
            <a:extLst>
              <a:ext uri="{FF2B5EF4-FFF2-40B4-BE49-F238E27FC236}">
                <a16:creationId xmlns:a16="http://schemas.microsoft.com/office/drawing/2014/main" id="{B5CD776B-52D3-4ABB-BBE4-1C7931FA4647}"/>
              </a:ext>
            </a:extLst>
          </p:cNvPr>
          <p:cNvCxnSpPr>
            <a:cxnSpLocks/>
            <a:stCxn id="81" idx="1"/>
          </p:cNvCxnSpPr>
          <p:nvPr/>
        </p:nvCxnSpPr>
        <p:spPr>
          <a:xfrm rot="10800000" flipH="1">
            <a:off x="8065317" y="2673649"/>
            <a:ext cx="938974" cy="930611"/>
          </a:xfrm>
          <a:prstGeom prst="bentConnector3">
            <a:avLst>
              <a:gd name="adj1" fmla="val -24346"/>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00BE5EFC-0BB5-43BC-B447-25D8F1EAE3DD}"/>
              </a:ext>
            </a:extLst>
          </p:cNvPr>
          <p:cNvSpPr txBox="1"/>
          <p:nvPr/>
        </p:nvSpPr>
        <p:spPr>
          <a:xfrm>
            <a:off x="8241869" y="2857568"/>
            <a:ext cx="277640"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Y</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AD27E4B9-B5C8-410D-8B79-5FEEF3B716C4}"/>
              </a:ext>
            </a:extLst>
          </p:cNvPr>
          <p:cNvSpPr txBox="1"/>
          <p:nvPr/>
        </p:nvSpPr>
        <p:spPr>
          <a:xfrm>
            <a:off x="9418001" y="2857568"/>
            <a:ext cx="309700"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N</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AA63B99E-CE58-4CF8-A69B-41DF1C822CD0}"/>
              </a:ext>
            </a:extLst>
          </p:cNvPr>
          <p:cNvSpPr txBox="1"/>
          <p:nvPr/>
        </p:nvSpPr>
        <p:spPr>
          <a:xfrm>
            <a:off x="10135411" y="2778167"/>
            <a:ext cx="1523815" cy="523220"/>
          </a:xfrm>
          <a:prstGeom prst="rect">
            <a:avLst/>
          </a:prstGeom>
          <a:noFill/>
        </p:spPr>
        <p:txBody>
          <a:bodyPr wrap="none" rtlCol="0">
            <a:spAutoFit/>
          </a:bodyPr>
          <a:lstStyle/>
          <a:p>
            <a:r>
              <a:rPr lang="en-US" altLang="zh-CN" sz="1400">
                <a:solidFill>
                  <a:schemeClr val="bg1"/>
                </a:solidFill>
                <a:latin typeface="微软雅黑" panose="020B0503020204020204" pitchFamily="34" charset="-122"/>
                <a:ea typeface="微软雅黑" panose="020B0503020204020204" pitchFamily="34" charset="-122"/>
              </a:rPr>
              <a:t>Y</a:t>
            </a:r>
            <a:r>
              <a:rPr lang="zh-CN" altLang="en-US" sz="1400">
                <a:solidFill>
                  <a:schemeClr val="bg1"/>
                </a:solidFill>
                <a:latin typeface="微软雅黑" panose="020B0503020204020204" pitchFamily="34" charset="-122"/>
                <a:ea typeface="微软雅黑" panose="020B0503020204020204" pitchFamily="34" charset="-122"/>
              </a:rPr>
              <a:t>表示 是（</a:t>
            </a:r>
            <a:r>
              <a:rPr lang="en-US" altLang="zh-CN" sz="1400">
                <a:solidFill>
                  <a:schemeClr val="bg1"/>
                </a:solidFill>
                <a:latin typeface="微软雅黑" panose="020B0503020204020204" pitchFamily="34" charset="-122"/>
                <a:ea typeface="微软雅黑" panose="020B0503020204020204" pitchFamily="34" charset="-122"/>
              </a:rPr>
              <a:t>yes</a:t>
            </a:r>
            <a:r>
              <a:rPr lang="zh-CN" altLang="en-US" sz="1400">
                <a:solidFill>
                  <a:schemeClr val="bg1"/>
                </a:solidFill>
                <a:latin typeface="微软雅黑" panose="020B0503020204020204" pitchFamily="34" charset="-122"/>
                <a:ea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N</a:t>
            </a:r>
            <a:r>
              <a:rPr lang="zh-CN" altLang="en-US" sz="1400">
                <a:solidFill>
                  <a:schemeClr val="bg1"/>
                </a:solidFill>
                <a:latin typeface="微软雅黑" panose="020B0503020204020204" pitchFamily="34" charset="-122"/>
                <a:ea typeface="微软雅黑" panose="020B0503020204020204" pitchFamily="34" charset="-122"/>
              </a:rPr>
              <a:t>表示否（</a:t>
            </a:r>
            <a:r>
              <a:rPr lang="en-US" altLang="zh-CN" sz="1400">
                <a:solidFill>
                  <a:schemeClr val="bg1"/>
                </a:solidFill>
                <a:latin typeface="微软雅黑" panose="020B0503020204020204" pitchFamily="34" charset="-122"/>
                <a:ea typeface="微软雅黑" panose="020B0503020204020204" pitchFamily="34" charset="-122"/>
              </a:rPr>
              <a:t>No</a:t>
            </a:r>
            <a:r>
              <a:rPr lang="zh-CN" altLang="en-US" sz="1400">
                <a:solidFill>
                  <a:schemeClr val="bg1"/>
                </a:solidFill>
                <a:latin typeface="微软雅黑" panose="020B0503020204020204" pitchFamily="34" charset="-122"/>
                <a:ea typeface="微软雅黑" panose="020B0503020204020204" pitchFamily="34" charset="-122"/>
              </a:rPr>
              <a:t>）</a:t>
            </a:r>
          </a:p>
        </p:txBody>
      </p:sp>
      <p:sp>
        <p:nvSpPr>
          <p:cNvPr id="114" name="矩形 113">
            <a:extLst>
              <a:ext uri="{FF2B5EF4-FFF2-40B4-BE49-F238E27FC236}">
                <a16:creationId xmlns:a16="http://schemas.microsoft.com/office/drawing/2014/main" id="{D5595A62-6990-4010-8DDF-698D05991B05}"/>
              </a:ext>
            </a:extLst>
          </p:cNvPr>
          <p:cNvSpPr/>
          <p:nvPr/>
        </p:nvSpPr>
        <p:spPr>
          <a:xfrm>
            <a:off x="6230240" y="2663074"/>
            <a:ext cx="820207" cy="276999"/>
          </a:xfrm>
          <a:prstGeom prst="rect">
            <a:avLst/>
          </a:prstGeom>
        </p:spPr>
        <p:txBody>
          <a:bodyPr wrap="square">
            <a:spAutoFit/>
          </a:bodyPr>
          <a:lstStyle/>
          <a:p>
            <a:r>
              <a:rPr lang="en-US" altLang="zh-CN" sz="1200" b="1">
                <a:solidFill>
                  <a:schemeClr val="bg1"/>
                </a:solidFill>
                <a:latin typeface="幼圆" panose="02010509060101010101" pitchFamily="49" charset="-122"/>
                <a:ea typeface="幼圆" panose="02010509060101010101" pitchFamily="49" charset="-122"/>
              </a:rPr>
              <a:t>a</a:t>
            </a:r>
            <a:r>
              <a:rPr lang="zh-CN" altLang="en-US" sz="1200" b="1">
                <a:solidFill>
                  <a:schemeClr val="bg1"/>
                </a:solidFill>
                <a:latin typeface="幼圆" panose="02010509060101010101" pitchFamily="49" charset="-122"/>
                <a:ea typeface="幼圆" panose="02010509060101010101" pitchFamily="49" charset="-122"/>
              </a:rPr>
              <a:t>是否</a:t>
            </a:r>
            <a:r>
              <a:rPr lang="en-US" altLang="zh-CN" sz="1200" b="1">
                <a:solidFill>
                  <a:schemeClr val="bg1"/>
                </a:solidFill>
                <a:latin typeface="幼圆" panose="02010509060101010101" pitchFamily="49" charset="-122"/>
                <a:ea typeface="幼圆" panose="02010509060101010101" pitchFamily="49" charset="-122"/>
              </a:rPr>
              <a:t>&gt;1</a:t>
            </a:r>
            <a:endParaRPr lang="zh-CN" altLang="en-US" sz="1200" b="1">
              <a:solidFill>
                <a:schemeClr val="bg1"/>
              </a:solidFill>
              <a:latin typeface="幼圆" panose="02010509060101010101" pitchFamily="49" charset="-122"/>
              <a:ea typeface="幼圆" panose="02010509060101010101" pitchFamily="49" charset="-122"/>
            </a:endParaRPr>
          </a:p>
        </p:txBody>
      </p:sp>
      <p:sp>
        <p:nvSpPr>
          <p:cNvPr id="122" name="矩形 121">
            <a:extLst>
              <a:ext uri="{FF2B5EF4-FFF2-40B4-BE49-F238E27FC236}">
                <a16:creationId xmlns:a16="http://schemas.microsoft.com/office/drawing/2014/main" id="{DB26743A-0F31-4758-9288-35174855EF35}"/>
              </a:ext>
            </a:extLst>
          </p:cNvPr>
          <p:cNvSpPr/>
          <p:nvPr/>
        </p:nvSpPr>
        <p:spPr>
          <a:xfrm>
            <a:off x="3843845" y="2509331"/>
            <a:ext cx="277640" cy="276999"/>
          </a:xfrm>
          <a:prstGeom prst="rect">
            <a:avLst/>
          </a:prstGeom>
        </p:spPr>
        <p:txBody>
          <a:bodyPr wrap="none">
            <a:spAutoFit/>
          </a:bodyPr>
          <a:lstStyle/>
          <a:p>
            <a:r>
              <a:rPr lang="en-US" altLang="zh-CN" sz="1200">
                <a:solidFill>
                  <a:schemeClr val="bg1"/>
                </a:solidFill>
                <a:latin typeface="微软雅黑" panose="020B0503020204020204" pitchFamily="34" charset="-122"/>
                <a:ea typeface="微软雅黑" panose="020B0503020204020204" pitchFamily="34" charset="-122"/>
              </a:rPr>
              <a:t>Y</a:t>
            </a:r>
            <a:endParaRPr lang="zh-CN" altLang="en-US" sz="1200"/>
          </a:p>
        </p:txBody>
      </p:sp>
      <p:sp>
        <p:nvSpPr>
          <p:cNvPr id="123" name="文本框 122">
            <a:extLst>
              <a:ext uri="{FF2B5EF4-FFF2-40B4-BE49-F238E27FC236}">
                <a16:creationId xmlns:a16="http://schemas.microsoft.com/office/drawing/2014/main" id="{581625DA-6E36-4273-9F42-949444C17EF4}"/>
              </a:ext>
            </a:extLst>
          </p:cNvPr>
          <p:cNvSpPr txBox="1"/>
          <p:nvPr/>
        </p:nvSpPr>
        <p:spPr>
          <a:xfrm>
            <a:off x="4857420" y="2498391"/>
            <a:ext cx="309700"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N</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0645455F-6297-4F5F-9951-3FBA2B6D57C2}"/>
              </a:ext>
            </a:extLst>
          </p:cNvPr>
          <p:cNvSpPr/>
          <p:nvPr/>
        </p:nvSpPr>
        <p:spPr>
          <a:xfrm>
            <a:off x="5933420" y="2537822"/>
            <a:ext cx="277640" cy="276999"/>
          </a:xfrm>
          <a:prstGeom prst="rect">
            <a:avLst/>
          </a:prstGeom>
        </p:spPr>
        <p:txBody>
          <a:bodyPr wrap="none">
            <a:spAutoFit/>
          </a:bodyPr>
          <a:lstStyle/>
          <a:p>
            <a:r>
              <a:rPr lang="en-US" altLang="zh-CN" sz="1200">
                <a:solidFill>
                  <a:schemeClr val="bg1"/>
                </a:solidFill>
                <a:latin typeface="微软雅黑" panose="020B0503020204020204" pitchFamily="34" charset="-122"/>
                <a:ea typeface="微软雅黑" panose="020B0503020204020204" pitchFamily="34" charset="-122"/>
              </a:rPr>
              <a:t>Y</a:t>
            </a:r>
            <a:endParaRPr lang="zh-CN" altLang="en-US" sz="1200"/>
          </a:p>
        </p:txBody>
      </p:sp>
      <p:sp>
        <p:nvSpPr>
          <p:cNvPr id="125" name="文本框 124">
            <a:extLst>
              <a:ext uri="{FF2B5EF4-FFF2-40B4-BE49-F238E27FC236}">
                <a16:creationId xmlns:a16="http://schemas.microsoft.com/office/drawing/2014/main" id="{07FD30BA-EDBA-499B-BD70-A2F14A347897}"/>
              </a:ext>
            </a:extLst>
          </p:cNvPr>
          <p:cNvSpPr txBox="1"/>
          <p:nvPr/>
        </p:nvSpPr>
        <p:spPr>
          <a:xfrm>
            <a:off x="6946995" y="2559762"/>
            <a:ext cx="309700" cy="276999"/>
          </a:xfrm>
          <a:prstGeom prst="rect">
            <a:avLst/>
          </a:prstGeom>
          <a:noFill/>
        </p:spPr>
        <p:txBody>
          <a:bodyPr wrap="none" rtlCol="0">
            <a:spAutoFit/>
          </a:bodyPr>
          <a:lstStyle/>
          <a:p>
            <a:pPr algn="l"/>
            <a:r>
              <a:rPr lang="en-US" altLang="zh-CN" sz="1200">
                <a:solidFill>
                  <a:schemeClr val="bg1"/>
                </a:solidFill>
                <a:latin typeface="微软雅黑" panose="020B0503020204020204" pitchFamily="34" charset="-122"/>
                <a:ea typeface="微软雅黑" panose="020B0503020204020204" pitchFamily="34" charset="-122"/>
              </a:rPr>
              <a:t>N</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61" name="平行四边形 60">
            <a:extLst>
              <a:ext uri="{FF2B5EF4-FFF2-40B4-BE49-F238E27FC236}">
                <a16:creationId xmlns:a16="http://schemas.microsoft.com/office/drawing/2014/main" id="{C0E99904-3C20-4811-A07D-440DF61E03C6}"/>
              </a:ext>
            </a:extLst>
          </p:cNvPr>
          <p:cNvSpPr/>
          <p:nvPr/>
        </p:nvSpPr>
        <p:spPr>
          <a:xfrm>
            <a:off x="1775230" y="3328429"/>
            <a:ext cx="653636" cy="269496"/>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62" name="平行四边形 61">
            <a:extLst>
              <a:ext uri="{FF2B5EF4-FFF2-40B4-BE49-F238E27FC236}">
                <a16:creationId xmlns:a16="http://schemas.microsoft.com/office/drawing/2014/main" id="{F945F5EA-9599-4455-B609-51A376C9A9B7}"/>
              </a:ext>
            </a:extLst>
          </p:cNvPr>
          <p:cNvSpPr/>
          <p:nvPr/>
        </p:nvSpPr>
        <p:spPr>
          <a:xfrm>
            <a:off x="3463732" y="3151309"/>
            <a:ext cx="776915"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0" name="矩形 9">
            <a:extLst>
              <a:ext uri="{FF2B5EF4-FFF2-40B4-BE49-F238E27FC236}">
                <a16:creationId xmlns:a16="http://schemas.microsoft.com/office/drawing/2014/main" id="{60F59975-3309-48F6-8A1B-957B0386D833}"/>
              </a:ext>
            </a:extLst>
          </p:cNvPr>
          <p:cNvSpPr/>
          <p:nvPr/>
        </p:nvSpPr>
        <p:spPr>
          <a:xfrm>
            <a:off x="3505446" y="3105719"/>
            <a:ext cx="633507"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打印</a:t>
            </a:r>
            <a:r>
              <a:rPr lang="en-US" altLang="zh-CN" sz="1400" b="1">
                <a:solidFill>
                  <a:schemeClr val="bg1"/>
                </a:solidFill>
                <a:latin typeface="幼圆" panose="02010509060101010101" pitchFamily="49" charset="-122"/>
                <a:ea typeface="幼圆" panose="02010509060101010101" pitchFamily="49" charset="-122"/>
              </a:rPr>
              <a:t>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70" name="平行四边形 69">
            <a:extLst>
              <a:ext uri="{FF2B5EF4-FFF2-40B4-BE49-F238E27FC236}">
                <a16:creationId xmlns:a16="http://schemas.microsoft.com/office/drawing/2014/main" id="{EE516FF1-52B4-4C13-B006-DF62DDC5CE2C}"/>
              </a:ext>
            </a:extLst>
          </p:cNvPr>
          <p:cNvSpPr/>
          <p:nvPr/>
        </p:nvSpPr>
        <p:spPr>
          <a:xfrm>
            <a:off x="5615699" y="3113973"/>
            <a:ext cx="776915"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71" name="矩形 70">
            <a:extLst>
              <a:ext uri="{FF2B5EF4-FFF2-40B4-BE49-F238E27FC236}">
                <a16:creationId xmlns:a16="http://schemas.microsoft.com/office/drawing/2014/main" id="{7644915C-26D1-4F42-B1ED-77F7948140F0}"/>
              </a:ext>
            </a:extLst>
          </p:cNvPr>
          <p:cNvSpPr/>
          <p:nvPr/>
        </p:nvSpPr>
        <p:spPr>
          <a:xfrm>
            <a:off x="5687403" y="3072841"/>
            <a:ext cx="543739"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打印</a:t>
            </a:r>
          </a:p>
        </p:txBody>
      </p:sp>
      <p:sp>
        <p:nvSpPr>
          <p:cNvPr id="72" name="平行四边形 71">
            <a:extLst>
              <a:ext uri="{FF2B5EF4-FFF2-40B4-BE49-F238E27FC236}">
                <a16:creationId xmlns:a16="http://schemas.microsoft.com/office/drawing/2014/main" id="{014C75D7-EDA2-4A78-AABA-221136CBF05C}"/>
              </a:ext>
            </a:extLst>
          </p:cNvPr>
          <p:cNvSpPr/>
          <p:nvPr/>
        </p:nvSpPr>
        <p:spPr>
          <a:xfrm>
            <a:off x="6852274" y="3170849"/>
            <a:ext cx="593598"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73" name="矩形 72">
            <a:extLst>
              <a:ext uri="{FF2B5EF4-FFF2-40B4-BE49-F238E27FC236}">
                <a16:creationId xmlns:a16="http://schemas.microsoft.com/office/drawing/2014/main" id="{332A102D-E59E-4802-BF33-5FF0A6D13E86}"/>
              </a:ext>
            </a:extLst>
          </p:cNvPr>
          <p:cNvSpPr/>
          <p:nvPr/>
        </p:nvSpPr>
        <p:spPr>
          <a:xfrm>
            <a:off x="6910065" y="3138954"/>
            <a:ext cx="543739"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打印</a:t>
            </a:r>
          </a:p>
        </p:txBody>
      </p:sp>
    </p:spTree>
    <p:extLst>
      <p:ext uri="{BB962C8B-B14F-4D97-AF65-F5344CB8AC3E}">
        <p14:creationId xmlns:p14="http://schemas.microsoft.com/office/powerpoint/2010/main" val="425509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118">
            <a:extLst>
              <a:ext uri="{FF2B5EF4-FFF2-40B4-BE49-F238E27FC236}">
                <a16:creationId xmlns:a16="http://schemas.microsoft.com/office/drawing/2014/main" id="{9637BFC8-D5BE-46FB-8E67-89BBDE75764C}"/>
              </a:ext>
            </a:extLst>
          </p:cNvPr>
          <p:cNvGrpSpPr/>
          <p:nvPr/>
        </p:nvGrpSpPr>
        <p:grpSpPr>
          <a:xfrm>
            <a:off x="9072970" y="284165"/>
            <a:ext cx="2914370" cy="2576733"/>
            <a:chOff x="8211887" y="-221648"/>
            <a:chExt cx="5036226" cy="4386805"/>
          </a:xfrm>
        </p:grpSpPr>
        <p:sp>
          <p:nvSpPr>
            <p:cNvPr id="8" name="椭圆 7">
              <a:extLst>
                <a:ext uri="{FF2B5EF4-FFF2-40B4-BE49-F238E27FC236}">
                  <a16:creationId xmlns:a16="http://schemas.microsoft.com/office/drawing/2014/main" id="{29547C2C-E540-46EA-AA98-F2EEAED8FA58}"/>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9" name="椭圆 8">
              <a:extLst>
                <a:ext uri="{FF2B5EF4-FFF2-40B4-BE49-F238E27FC236}">
                  <a16:creationId xmlns:a16="http://schemas.microsoft.com/office/drawing/2014/main" id="{6280233B-0D9E-4CC1-ADB0-C6E71CC21D1D}"/>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9176914A-09C4-41F4-B02B-8135B9C5D45B}"/>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D85E5EDF-22BF-4D70-A3D7-2163794D7744}"/>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068DA5EB-2CA0-4182-BB3F-70E7790FAFB8}"/>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A172CD99-6DFB-44C5-9620-91741A1EDB05}"/>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A5B43CED-E80B-4C47-9959-BC8DA5440389}"/>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05A3A612-24B7-49FB-8130-9EFEAB76FDD1}"/>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DB831CCA-9601-478E-9ED3-109634F7A5FE}"/>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14733E65-36AD-4F27-AD2E-AE0FF936FFDD}"/>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3012FD73-790F-4FBB-A245-22B4D5606B8C}"/>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9B1A8308-BD58-423E-A2EE-2A73F214C1F4}"/>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0" name="直线连接符 16">
              <a:extLst>
                <a:ext uri="{FF2B5EF4-FFF2-40B4-BE49-F238E27FC236}">
                  <a16:creationId xmlns:a16="http://schemas.microsoft.com/office/drawing/2014/main" id="{7DAF5FB9-2687-4516-8AFB-F368D3CB34BA}"/>
                </a:ext>
              </a:extLst>
            </p:cNvPr>
            <p:cNvCxnSpPr>
              <a:stCxn id="8" idx="5"/>
              <a:endCxn id="13"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17">
              <a:extLst>
                <a:ext uri="{FF2B5EF4-FFF2-40B4-BE49-F238E27FC236}">
                  <a16:creationId xmlns:a16="http://schemas.microsoft.com/office/drawing/2014/main" id="{C9C4971F-0229-4647-B959-F88E03144D65}"/>
                </a:ext>
              </a:extLst>
            </p:cNvPr>
            <p:cNvCxnSpPr>
              <a:stCxn id="10" idx="7"/>
              <a:endCxn id="13"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CEA3F4E1-EB7F-4A87-BAA7-8482F75F10A8}"/>
                </a:ext>
              </a:extLst>
            </p:cNvPr>
            <p:cNvCxnSpPr>
              <a:stCxn id="15" idx="7"/>
              <a:endCxn id="13"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28">
              <a:extLst>
                <a:ext uri="{FF2B5EF4-FFF2-40B4-BE49-F238E27FC236}">
                  <a16:creationId xmlns:a16="http://schemas.microsoft.com/office/drawing/2014/main" id="{87ACA9A7-21D1-416A-86DA-B143766852C0}"/>
                </a:ext>
              </a:extLst>
            </p:cNvPr>
            <p:cNvCxnSpPr>
              <a:stCxn id="9" idx="7"/>
              <a:endCxn id="10"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43">
              <a:extLst>
                <a:ext uri="{FF2B5EF4-FFF2-40B4-BE49-F238E27FC236}">
                  <a16:creationId xmlns:a16="http://schemas.microsoft.com/office/drawing/2014/main" id="{E2F2CC15-94E9-4A9F-BD91-ECEEF6D269CE}"/>
                </a:ext>
              </a:extLst>
            </p:cNvPr>
            <p:cNvCxnSpPr>
              <a:stCxn id="11" idx="7"/>
              <a:endCxn id="8"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47">
              <a:extLst>
                <a:ext uri="{FF2B5EF4-FFF2-40B4-BE49-F238E27FC236}">
                  <a16:creationId xmlns:a16="http://schemas.microsoft.com/office/drawing/2014/main" id="{DE2F2E41-C1AC-411F-810F-4A589DF02565}"/>
                </a:ext>
              </a:extLst>
            </p:cNvPr>
            <p:cNvCxnSpPr>
              <a:stCxn id="14" idx="0"/>
              <a:endCxn id="8"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50">
              <a:extLst>
                <a:ext uri="{FF2B5EF4-FFF2-40B4-BE49-F238E27FC236}">
                  <a16:creationId xmlns:a16="http://schemas.microsoft.com/office/drawing/2014/main" id="{59BD7727-FA2C-4291-9901-32C2A95B64D2}"/>
                </a:ext>
              </a:extLst>
            </p:cNvPr>
            <p:cNvCxnSpPr>
              <a:stCxn id="13" idx="2"/>
              <a:endCxn id="14"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54">
              <a:extLst>
                <a:ext uri="{FF2B5EF4-FFF2-40B4-BE49-F238E27FC236}">
                  <a16:creationId xmlns:a16="http://schemas.microsoft.com/office/drawing/2014/main" id="{4A8BA9F4-1B0A-4EC4-A14E-1985DF1FB366}"/>
                </a:ext>
              </a:extLst>
            </p:cNvPr>
            <p:cNvCxnSpPr>
              <a:stCxn id="14" idx="4"/>
              <a:endCxn id="10"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57">
              <a:extLst>
                <a:ext uri="{FF2B5EF4-FFF2-40B4-BE49-F238E27FC236}">
                  <a16:creationId xmlns:a16="http://schemas.microsoft.com/office/drawing/2014/main" id="{8A592131-7811-462B-AC31-77A7E6856C0A}"/>
                </a:ext>
              </a:extLst>
            </p:cNvPr>
            <p:cNvCxnSpPr>
              <a:stCxn id="10" idx="5"/>
              <a:endCxn id="15"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60">
              <a:extLst>
                <a:ext uri="{FF2B5EF4-FFF2-40B4-BE49-F238E27FC236}">
                  <a16:creationId xmlns:a16="http://schemas.microsoft.com/office/drawing/2014/main" id="{32151F61-D01C-40D3-8CE2-8A291E5C23CE}"/>
                </a:ext>
              </a:extLst>
            </p:cNvPr>
            <p:cNvCxnSpPr>
              <a:stCxn id="11" idx="7"/>
              <a:endCxn id="14"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63">
              <a:extLst>
                <a:ext uri="{FF2B5EF4-FFF2-40B4-BE49-F238E27FC236}">
                  <a16:creationId xmlns:a16="http://schemas.microsoft.com/office/drawing/2014/main" id="{91C11B26-7C1B-498F-BBA7-9D852D51B4AB}"/>
                </a:ext>
              </a:extLst>
            </p:cNvPr>
            <p:cNvCxnSpPr>
              <a:stCxn id="11" idx="4"/>
              <a:endCxn id="9"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51EDAEF6-33C8-41F9-90D0-797C4BFFD8DE}"/>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2" name="直线连接符 70">
              <a:extLst>
                <a:ext uri="{FF2B5EF4-FFF2-40B4-BE49-F238E27FC236}">
                  <a16:creationId xmlns:a16="http://schemas.microsoft.com/office/drawing/2014/main" id="{308CDDAF-F1DB-4EEA-B912-3CD87D7FA143}"/>
                </a:ext>
              </a:extLst>
            </p:cNvPr>
            <p:cNvCxnSpPr>
              <a:stCxn id="11" idx="5"/>
              <a:endCxn id="16"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75">
              <a:extLst>
                <a:ext uri="{FF2B5EF4-FFF2-40B4-BE49-F238E27FC236}">
                  <a16:creationId xmlns:a16="http://schemas.microsoft.com/office/drawing/2014/main" id="{82CB00CD-E0DE-4F28-8B6E-B29CE8F5B2A1}"/>
                </a:ext>
              </a:extLst>
            </p:cNvPr>
            <p:cNvCxnSpPr>
              <a:stCxn id="16" idx="7"/>
              <a:endCxn id="14"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78">
              <a:extLst>
                <a:ext uri="{FF2B5EF4-FFF2-40B4-BE49-F238E27FC236}">
                  <a16:creationId xmlns:a16="http://schemas.microsoft.com/office/drawing/2014/main" id="{6BE65226-EC7E-4239-BE9E-9C8DA4C088B4}"/>
                </a:ext>
              </a:extLst>
            </p:cNvPr>
            <p:cNvCxnSpPr>
              <a:stCxn id="16" idx="6"/>
              <a:endCxn id="10"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84">
              <a:extLst>
                <a:ext uri="{FF2B5EF4-FFF2-40B4-BE49-F238E27FC236}">
                  <a16:creationId xmlns:a16="http://schemas.microsoft.com/office/drawing/2014/main" id="{381F8BC8-076A-466E-9A9E-ACFADFAA8CC5}"/>
                </a:ext>
              </a:extLst>
            </p:cNvPr>
            <p:cNvCxnSpPr>
              <a:stCxn id="9" idx="0"/>
              <a:endCxn id="16"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91">
              <a:extLst>
                <a:ext uri="{FF2B5EF4-FFF2-40B4-BE49-F238E27FC236}">
                  <a16:creationId xmlns:a16="http://schemas.microsoft.com/office/drawing/2014/main" id="{EE2E58BC-64C8-4B49-BB29-D5E02CE16F34}"/>
                </a:ext>
              </a:extLst>
            </p:cNvPr>
            <p:cNvCxnSpPr>
              <a:stCxn id="9" idx="6"/>
              <a:endCxn id="15"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BAFE12C7-2D8F-45F1-9393-38052092BCDB}"/>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8" name="椭圆 37">
              <a:extLst>
                <a:ext uri="{FF2B5EF4-FFF2-40B4-BE49-F238E27FC236}">
                  <a16:creationId xmlns:a16="http://schemas.microsoft.com/office/drawing/2014/main" id="{5F17A3E7-CE84-4BDD-9B00-E461BDE7AAB1}"/>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39" name="矩形: 圆角 38">
            <a:extLst>
              <a:ext uri="{FF2B5EF4-FFF2-40B4-BE49-F238E27FC236}">
                <a16:creationId xmlns:a16="http://schemas.microsoft.com/office/drawing/2014/main" id="{1C0CEFD2-ECBD-4DE5-83DC-46548E3EA4A2}"/>
              </a:ext>
            </a:extLst>
          </p:cNvPr>
          <p:cNvSpPr/>
          <p:nvPr/>
        </p:nvSpPr>
        <p:spPr>
          <a:xfrm>
            <a:off x="3993336" y="966227"/>
            <a:ext cx="793746" cy="388144"/>
          </a:xfrm>
          <a:prstGeom prst="roundRect">
            <a:avLst>
              <a:gd name="adj" fmla="val 35820"/>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40" name="文本框 39">
            <a:extLst>
              <a:ext uri="{FF2B5EF4-FFF2-40B4-BE49-F238E27FC236}">
                <a16:creationId xmlns:a16="http://schemas.microsoft.com/office/drawing/2014/main" id="{C27F8B05-3E5C-434D-B60A-515990769EF7}"/>
              </a:ext>
            </a:extLst>
          </p:cNvPr>
          <p:cNvSpPr txBox="1"/>
          <p:nvPr/>
        </p:nvSpPr>
        <p:spPr>
          <a:xfrm>
            <a:off x="4125946" y="1017650"/>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开始</a:t>
            </a:r>
          </a:p>
        </p:txBody>
      </p:sp>
      <p:sp>
        <p:nvSpPr>
          <p:cNvPr id="41" name="矩形 40">
            <a:extLst>
              <a:ext uri="{FF2B5EF4-FFF2-40B4-BE49-F238E27FC236}">
                <a16:creationId xmlns:a16="http://schemas.microsoft.com/office/drawing/2014/main" id="{CA307C47-8AAB-4AC6-A08C-881876DA9BD4}"/>
              </a:ext>
            </a:extLst>
          </p:cNvPr>
          <p:cNvSpPr/>
          <p:nvPr/>
        </p:nvSpPr>
        <p:spPr>
          <a:xfrm>
            <a:off x="3579730" y="1657073"/>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42" name="矩形 41">
            <a:extLst>
              <a:ext uri="{FF2B5EF4-FFF2-40B4-BE49-F238E27FC236}">
                <a16:creationId xmlns:a16="http://schemas.microsoft.com/office/drawing/2014/main" id="{82402014-DAE4-43CD-9653-029B6C663D41}"/>
              </a:ext>
            </a:extLst>
          </p:cNvPr>
          <p:cNvSpPr/>
          <p:nvPr/>
        </p:nvSpPr>
        <p:spPr>
          <a:xfrm>
            <a:off x="3599892" y="1653601"/>
            <a:ext cx="1620957"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定义 *</a:t>
            </a:r>
            <a:r>
              <a:rPr lang="en-US" altLang="zh-CN" sz="1400" b="1">
                <a:solidFill>
                  <a:schemeClr val="bg1"/>
                </a:solidFill>
                <a:latin typeface="幼圆" panose="02010509060101010101" pitchFamily="49" charset="-122"/>
                <a:ea typeface="幼圆" panose="02010509060101010101" pitchFamily="49" charset="-122"/>
              </a:rPr>
              <a:t>fp1,*fp2,a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44" name="矩形 43">
            <a:extLst>
              <a:ext uri="{FF2B5EF4-FFF2-40B4-BE49-F238E27FC236}">
                <a16:creationId xmlns:a16="http://schemas.microsoft.com/office/drawing/2014/main" id="{F1CEC87B-24D4-4858-9E1F-AE67D4AC1802}"/>
              </a:ext>
            </a:extLst>
          </p:cNvPr>
          <p:cNvSpPr/>
          <p:nvPr/>
        </p:nvSpPr>
        <p:spPr>
          <a:xfrm>
            <a:off x="3665036" y="2304939"/>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45" name="矩形 44">
            <a:extLst>
              <a:ext uri="{FF2B5EF4-FFF2-40B4-BE49-F238E27FC236}">
                <a16:creationId xmlns:a16="http://schemas.microsoft.com/office/drawing/2014/main" id="{5FA63A68-4FA6-4ED5-9795-26802D87B29C}"/>
              </a:ext>
            </a:extLst>
          </p:cNvPr>
          <p:cNvSpPr/>
          <p:nvPr/>
        </p:nvSpPr>
        <p:spPr>
          <a:xfrm>
            <a:off x="3827438" y="2301467"/>
            <a:ext cx="1172116"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打开</a:t>
            </a:r>
            <a:r>
              <a:rPr lang="en-US" altLang="zh-CN" sz="1400" b="1">
                <a:solidFill>
                  <a:schemeClr val="bg1"/>
                </a:solidFill>
                <a:latin typeface="幼圆" panose="02010509060101010101" pitchFamily="49" charset="-122"/>
                <a:ea typeface="幼圆" panose="02010509060101010101" pitchFamily="49" charset="-122"/>
              </a:rPr>
              <a:t>aaa.txt</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46" name="矩形 45">
            <a:extLst>
              <a:ext uri="{FF2B5EF4-FFF2-40B4-BE49-F238E27FC236}">
                <a16:creationId xmlns:a16="http://schemas.microsoft.com/office/drawing/2014/main" id="{FA1C711A-600F-4E8D-BFD3-6BEA52218DB8}"/>
              </a:ext>
            </a:extLst>
          </p:cNvPr>
          <p:cNvSpPr/>
          <p:nvPr/>
        </p:nvSpPr>
        <p:spPr>
          <a:xfrm>
            <a:off x="3620490" y="2934585"/>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47" name="矩形 46">
            <a:extLst>
              <a:ext uri="{FF2B5EF4-FFF2-40B4-BE49-F238E27FC236}">
                <a16:creationId xmlns:a16="http://schemas.microsoft.com/office/drawing/2014/main" id="{4D418789-42B5-449B-A541-714326CAEFA8}"/>
              </a:ext>
            </a:extLst>
          </p:cNvPr>
          <p:cNvSpPr/>
          <p:nvPr/>
        </p:nvSpPr>
        <p:spPr>
          <a:xfrm>
            <a:off x="3803054" y="2931113"/>
            <a:ext cx="1214401" cy="307777"/>
          </a:xfrm>
          <a:prstGeom prst="rect">
            <a:avLst/>
          </a:prstGeom>
        </p:spPr>
        <p:txBody>
          <a:bodyPr wrap="square">
            <a:spAutoFit/>
          </a:bodyPr>
          <a:lstStyle/>
          <a:p>
            <a:r>
              <a:rPr lang="zh-CN" altLang="en-US" sz="1400" b="1">
                <a:solidFill>
                  <a:schemeClr val="bg1"/>
                </a:solidFill>
                <a:latin typeface="幼圆" panose="02010509060101010101" pitchFamily="49" charset="-122"/>
                <a:ea typeface="幼圆" panose="02010509060101010101" pitchFamily="49" charset="-122"/>
              </a:rPr>
              <a:t>打开</a:t>
            </a:r>
            <a:r>
              <a:rPr lang="en-US" altLang="zh-CN" sz="1400" b="1">
                <a:solidFill>
                  <a:schemeClr val="bg1"/>
                </a:solidFill>
                <a:latin typeface="幼圆" panose="02010509060101010101" pitchFamily="49" charset="-122"/>
                <a:ea typeface="幼圆" panose="02010509060101010101" pitchFamily="49" charset="-122"/>
              </a:rPr>
              <a:t>ccc.dat</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48" name="菱形 47">
            <a:extLst>
              <a:ext uri="{FF2B5EF4-FFF2-40B4-BE49-F238E27FC236}">
                <a16:creationId xmlns:a16="http://schemas.microsoft.com/office/drawing/2014/main" id="{72796009-AEA8-4DA4-A352-14FE81B6F542}"/>
              </a:ext>
            </a:extLst>
          </p:cNvPr>
          <p:cNvSpPr/>
          <p:nvPr/>
        </p:nvSpPr>
        <p:spPr>
          <a:xfrm>
            <a:off x="3823992" y="3542752"/>
            <a:ext cx="1172127" cy="467360"/>
          </a:xfrm>
          <a:prstGeom prst="diamond">
            <a:avLst/>
          </a:prstGeom>
          <a:ln>
            <a:solidFill>
              <a:srgbClr val="FFFF00"/>
            </a:solidFill>
          </a:ln>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BFDBF50C-B442-4BFB-A78C-354BC7BD42B0}"/>
              </a:ext>
            </a:extLst>
          </p:cNvPr>
          <p:cNvSpPr txBox="1"/>
          <p:nvPr/>
        </p:nvSpPr>
        <p:spPr>
          <a:xfrm>
            <a:off x="3969413" y="3642863"/>
            <a:ext cx="920445"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a != EOF</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E855F25D-B34A-41B9-B995-2A7AAF03C5F3}"/>
              </a:ext>
            </a:extLst>
          </p:cNvPr>
          <p:cNvSpPr/>
          <p:nvPr/>
        </p:nvSpPr>
        <p:spPr>
          <a:xfrm>
            <a:off x="1834182" y="4102227"/>
            <a:ext cx="2518638"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从</a:t>
            </a:r>
            <a:r>
              <a:rPr lang="en-US" altLang="zh-CN" sz="1400" b="1">
                <a:solidFill>
                  <a:schemeClr val="bg1"/>
                </a:solidFill>
                <a:latin typeface="幼圆" panose="02010509060101010101" pitchFamily="49" charset="-122"/>
                <a:ea typeface="幼圆" panose="02010509060101010101" pitchFamily="49" charset="-122"/>
              </a:rPr>
              <a:t>aaa.txt</a:t>
            </a:r>
            <a:r>
              <a:rPr lang="zh-CN" altLang="en-US" sz="1400" b="1">
                <a:solidFill>
                  <a:schemeClr val="bg1"/>
                </a:solidFill>
                <a:latin typeface="幼圆" panose="02010509060101010101" pitchFamily="49" charset="-122"/>
                <a:ea typeface="幼圆" panose="02010509060101010101" pitchFamily="49" charset="-122"/>
              </a:rPr>
              <a:t>中读取一个字符给</a:t>
            </a:r>
            <a:r>
              <a:rPr lang="en-US" altLang="zh-CN" sz="1400" b="1">
                <a:solidFill>
                  <a:schemeClr val="bg1"/>
                </a:solidFill>
                <a:latin typeface="幼圆" panose="02010509060101010101" pitchFamily="49" charset="-122"/>
                <a:ea typeface="幼圆" panose="02010509060101010101" pitchFamily="49" charset="-122"/>
              </a:rPr>
              <a:t>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53" name="矩形 52">
            <a:extLst>
              <a:ext uri="{FF2B5EF4-FFF2-40B4-BE49-F238E27FC236}">
                <a16:creationId xmlns:a16="http://schemas.microsoft.com/office/drawing/2014/main" id="{6D824703-E456-492A-9F69-7FACF2EA9165}"/>
              </a:ext>
            </a:extLst>
          </p:cNvPr>
          <p:cNvSpPr/>
          <p:nvPr/>
        </p:nvSpPr>
        <p:spPr>
          <a:xfrm>
            <a:off x="2012127" y="4804583"/>
            <a:ext cx="2159566" cy="307777"/>
          </a:xfrm>
          <a:prstGeom prst="rect">
            <a:avLst/>
          </a:prstGeom>
        </p:spPr>
        <p:txBody>
          <a:bodyPr wrap="none">
            <a:spAutoFit/>
          </a:bodyPr>
          <a:lstStyle/>
          <a:p>
            <a:r>
              <a:rPr lang="en-US" altLang="zh-CN" sz="1400" b="1">
                <a:solidFill>
                  <a:schemeClr val="bg1"/>
                </a:solidFill>
                <a:latin typeface="幼圆" panose="02010509060101010101" pitchFamily="49" charset="-122"/>
                <a:ea typeface="幼圆" panose="02010509060101010101" pitchFamily="49" charset="-122"/>
              </a:rPr>
              <a:t>a</a:t>
            </a:r>
            <a:r>
              <a:rPr lang="zh-CN" altLang="en-US" sz="1400" b="1">
                <a:solidFill>
                  <a:schemeClr val="bg1"/>
                </a:solidFill>
                <a:latin typeface="幼圆" panose="02010509060101010101" pitchFamily="49" charset="-122"/>
                <a:ea typeface="幼圆" panose="02010509060101010101" pitchFamily="49" charset="-122"/>
              </a:rPr>
              <a:t>的内容写入到</a:t>
            </a:r>
            <a:r>
              <a:rPr lang="en-US" altLang="zh-CN" sz="1400" b="1">
                <a:solidFill>
                  <a:schemeClr val="bg1"/>
                </a:solidFill>
                <a:latin typeface="幼圆" panose="02010509060101010101" pitchFamily="49" charset="-122"/>
                <a:ea typeface="幼圆" panose="02010509060101010101" pitchFamily="49" charset="-122"/>
              </a:rPr>
              <a:t>ccc.dat</a:t>
            </a:r>
            <a:r>
              <a:rPr lang="zh-CN" altLang="en-US" sz="1400" b="1">
                <a:solidFill>
                  <a:schemeClr val="bg1"/>
                </a:solidFill>
                <a:latin typeface="幼圆" panose="02010509060101010101" pitchFamily="49" charset="-122"/>
                <a:ea typeface="幼圆" panose="02010509060101010101" pitchFamily="49" charset="-122"/>
              </a:rPr>
              <a:t>中</a:t>
            </a:r>
          </a:p>
        </p:txBody>
      </p:sp>
      <p:sp>
        <p:nvSpPr>
          <p:cNvPr id="54" name="矩形 53">
            <a:extLst>
              <a:ext uri="{FF2B5EF4-FFF2-40B4-BE49-F238E27FC236}">
                <a16:creationId xmlns:a16="http://schemas.microsoft.com/office/drawing/2014/main" id="{CDBB04F9-519F-481F-9A77-87087D97AB6D}"/>
              </a:ext>
            </a:extLst>
          </p:cNvPr>
          <p:cNvSpPr/>
          <p:nvPr/>
        </p:nvSpPr>
        <p:spPr>
          <a:xfrm>
            <a:off x="3410366" y="5525308"/>
            <a:ext cx="2518638"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55" name="矩形 54">
            <a:extLst>
              <a:ext uri="{FF2B5EF4-FFF2-40B4-BE49-F238E27FC236}">
                <a16:creationId xmlns:a16="http://schemas.microsoft.com/office/drawing/2014/main" id="{BE93422F-F56F-459B-AA66-929D5825A98B}"/>
              </a:ext>
            </a:extLst>
          </p:cNvPr>
          <p:cNvSpPr/>
          <p:nvPr/>
        </p:nvSpPr>
        <p:spPr>
          <a:xfrm>
            <a:off x="3799462" y="5528780"/>
            <a:ext cx="1531188"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关闭文件</a:t>
            </a:r>
            <a:r>
              <a:rPr lang="en-US" altLang="zh-CN" sz="1400" b="1">
                <a:solidFill>
                  <a:schemeClr val="bg1"/>
                </a:solidFill>
                <a:latin typeface="幼圆" panose="02010509060101010101" pitchFamily="49" charset="-122"/>
                <a:ea typeface="幼圆" panose="02010509060101010101" pitchFamily="49" charset="-122"/>
              </a:rPr>
              <a:t>fp1,fp2</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56" name="矩形: 圆角 55">
            <a:extLst>
              <a:ext uri="{FF2B5EF4-FFF2-40B4-BE49-F238E27FC236}">
                <a16:creationId xmlns:a16="http://schemas.microsoft.com/office/drawing/2014/main" id="{846C763F-7E3E-4BB2-ADB6-E6D6A70D5971}"/>
              </a:ext>
            </a:extLst>
          </p:cNvPr>
          <p:cNvSpPr/>
          <p:nvPr/>
        </p:nvSpPr>
        <p:spPr>
          <a:xfrm>
            <a:off x="4171693" y="6055705"/>
            <a:ext cx="793746" cy="388144"/>
          </a:xfrm>
          <a:prstGeom prst="roundRect">
            <a:avLst>
              <a:gd name="adj" fmla="val 35820"/>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57" name="文本框 56">
            <a:extLst>
              <a:ext uri="{FF2B5EF4-FFF2-40B4-BE49-F238E27FC236}">
                <a16:creationId xmlns:a16="http://schemas.microsoft.com/office/drawing/2014/main" id="{95E6FC7D-4174-489F-9EB6-8BBD83CF3236}"/>
              </a:ext>
            </a:extLst>
          </p:cNvPr>
          <p:cNvSpPr txBox="1"/>
          <p:nvPr/>
        </p:nvSpPr>
        <p:spPr>
          <a:xfrm>
            <a:off x="4304303" y="6107128"/>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结束</a:t>
            </a:r>
          </a:p>
        </p:txBody>
      </p:sp>
      <p:cxnSp>
        <p:nvCxnSpPr>
          <p:cNvPr id="58" name="直接箭头连接符 57">
            <a:extLst>
              <a:ext uri="{FF2B5EF4-FFF2-40B4-BE49-F238E27FC236}">
                <a16:creationId xmlns:a16="http://schemas.microsoft.com/office/drawing/2014/main" id="{29529BFD-A753-4BBA-9470-3E42A591471D}"/>
              </a:ext>
            </a:extLst>
          </p:cNvPr>
          <p:cNvCxnSpPr>
            <a:cxnSpLocks/>
            <a:stCxn id="39" idx="2"/>
            <a:endCxn id="41" idx="0"/>
          </p:cNvCxnSpPr>
          <p:nvPr/>
        </p:nvCxnSpPr>
        <p:spPr>
          <a:xfrm>
            <a:off x="4390209" y="1354371"/>
            <a:ext cx="0" cy="30270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A3F739D6-F5D7-4F5A-A110-5B948729D5EE}"/>
              </a:ext>
            </a:extLst>
          </p:cNvPr>
          <p:cNvCxnSpPr>
            <a:cxnSpLocks/>
            <a:stCxn id="42" idx="2"/>
            <a:endCxn id="45" idx="0"/>
          </p:cNvCxnSpPr>
          <p:nvPr/>
        </p:nvCxnSpPr>
        <p:spPr>
          <a:xfrm>
            <a:off x="4410371" y="1961378"/>
            <a:ext cx="3125" cy="34008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1FF0FE2E-CBB4-4526-A61A-A0671DC5B8AE}"/>
              </a:ext>
            </a:extLst>
          </p:cNvPr>
          <p:cNvCxnSpPr>
            <a:cxnSpLocks/>
            <a:stCxn id="45" idx="2"/>
            <a:endCxn id="47" idx="0"/>
          </p:cNvCxnSpPr>
          <p:nvPr/>
        </p:nvCxnSpPr>
        <p:spPr>
          <a:xfrm flipH="1">
            <a:off x="4410255" y="2609244"/>
            <a:ext cx="3241" cy="32186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7F1CE47-8058-44CD-B9AB-A9748DFE4F7C}"/>
              </a:ext>
            </a:extLst>
          </p:cNvPr>
          <p:cNvCxnSpPr>
            <a:cxnSpLocks/>
            <a:stCxn id="47" idx="2"/>
            <a:endCxn id="48" idx="0"/>
          </p:cNvCxnSpPr>
          <p:nvPr/>
        </p:nvCxnSpPr>
        <p:spPr>
          <a:xfrm flipH="1">
            <a:off x="4410056" y="3238890"/>
            <a:ext cx="199" cy="30386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2ED353F1-CC83-4CB3-9720-A8547F8464A6}"/>
              </a:ext>
            </a:extLst>
          </p:cNvPr>
          <p:cNvCxnSpPr>
            <a:stCxn id="48" idx="1"/>
            <a:endCxn id="51" idx="0"/>
          </p:cNvCxnSpPr>
          <p:nvPr/>
        </p:nvCxnSpPr>
        <p:spPr>
          <a:xfrm rot="10800000" flipV="1">
            <a:off x="3093502" y="3776431"/>
            <a:ext cx="730491" cy="325795"/>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D5FB44A7-7E72-4177-9DD5-8F1C72BE1C22}"/>
              </a:ext>
            </a:extLst>
          </p:cNvPr>
          <p:cNvCxnSpPr>
            <a:cxnSpLocks/>
            <a:stCxn id="51" idx="2"/>
            <a:endCxn id="53" idx="0"/>
          </p:cNvCxnSpPr>
          <p:nvPr/>
        </p:nvCxnSpPr>
        <p:spPr>
          <a:xfrm flipH="1">
            <a:off x="3091910" y="4410004"/>
            <a:ext cx="1591" cy="39457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368804DA-2D8A-4E46-972B-D0F5DB337387}"/>
              </a:ext>
            </a:extLst>
          </p:cNvPr>
          <p:cNvCxnSpPr>
            <a:cxnSpLocks/>
            <a:stCxn id="48" idx="3"/>
            <a:endCxn id="55" idx="0"/>
          </p:cNvCxnSpPr>
          <p:nvPr/>
        </p:nvCxnSpPr>
        <p:spPr>
          <a:xfrm flipH="1">
            <a:off x="4565056" y="3776432"/>
            <a:ext cx="431063" cy="1752348"/>
          </a:xfrm>
          <a:prstGeom prst="bentConnector4">
            <a:avLst>
              <a:gd name="adj1" fmla="val -53032"/>
              <a:gd name="adj2" fmla="val 56668"/>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892F0074-67BF-46AC-8533-C4C18908B0B4}"/>
              </a:ext>
            </a:extLst>
          </p:cNvPr>
          <p:cNvCxnSpPr>
            <a:cxnSpLocks/>
          </p:cNvCxnSpPr>
          <p:nvPr/>
        </p:nvCxnSpPr>
        <p:spPr>
          <a:xfrm rot="10800000" flipH="1">
            <a:off x="1772103" y="3315248"/>
            <a:ext cx="2618104" cy="1643224"/>
          </a:xfrm>
          <a:prstGeom prst="bentConnector3">
            <a:avLst>
              <a:gd name="adj1" fmla="val -57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3048754B-3EF1-4DFA-AE80-699AA8635179}"/>
              </a:ext>
            </a:extLst>
          </p:cNvPr>
          <p:cNvCxnSpPr>
            <a:cxnSpLocks/>
            <a:stCxn id="55" idx="2"/>
            <a:endCxn id="56" idx="0"/>
          </p:cNvCxnSpPr>
          <p:nvPr/>
        </p:nvCxnSpPr>
        <p:spPr>
          <a:xfrm>
            <a:off x="4565056" y="5836557"/>
            <a:ext cx="3510" cy="21914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1CC53C64-DC70-4CF4-AA53-544B95491675}"/>
              </a:ext>
            </a:extLst>
          </p:cNvPr>
          <p:cNvSpPr/>
          <p:nvPr/>
        </p:nvSpPr>
        <p:spPr>
          <a:xfrm>
            <a:off x="556827" y="1789418"/>
            <a:ext cx="2597934" cy="646331"/>
          </a:xfrm>
          <a:prstGeom prst="rect">
            <a:avLst/>
          </a:prstGeom>
        </p:spPr>
        <p:txBody>
          <a:bodyPr wrap="square">
            <a:spAutoFit/>
          </a:bodyPr>
          <a:lstStyle/>
          <a:p>
            <a:r>
              <a:rPr lang="zh-CN" altLang="en-US">
                <a:solidFill>
                  <a:schemeClr val="bg1"/>
                </a:solidFill>
              </a:rPr>
              <a:t>将</a:t>
            </a:r>
            <a:r>
              <a:rPr lang="en-US" altLang="zh-CN">
                <a:solidFill>
                  <a:schemeClr val="bg1"/>
                </a:solidFill>
              </a:rPr>
              <a:t>aaa.txt</a:t>
            </a:r>
            <a:r>
              <a:rPr lang="zh-CN" altLang="en-US">
                <a:solidFill>
                  <a:schemeClr val="bg1"/>
                </a:solidFill>
              </a:rPr>
              <a:t>的内容复制到同文件夹的</a:t>
            </a:r>
            <a:r>
              <a:rPr lang="en-US" altLang="zh-CN">
                <a:solidFill>
                  <a:schemeClr val="bg1"/>
                </a:solidFill>
              </a:rPr>
              <a:t>ccc.dat</a:t>
            </a:r>
            <a:r>
              <a:rPr lang="zh-CN" altLang="en-US">
                <a:solidFill>
                  <a:schemeClr val="bg1"/>
                </a:solidFill>
              </a:rPr>
              <a:t>中</a:t>
            </a:r>
          </a:p>
        </p:txBody>
      </p:sp>
      <p:sp>
        <p:nvSpPr>
          <p:cNvPr id="91" name="文本框 90">
            <a:extLst>
              <a:ext uri="{FF2B5EF4-FFF2-40B4-BE49-F238E27FC236}">
                <a16:creationId xmlns:a16="http://schemas.microsoft.com/office/drawing/2014/main" id="{B6D15DF5-F8E3-410C-81DC-D1F0E8A4E9A0}"/>
              </a:ext>
            </a:extLst>
          </p:cNvPr>
          <p:cNvSpPr txBox="1"/>
          <p:nvPr/>
        </p:nvSpPr>
        <p:spPr>
          <a:xfrm>
            <a:off x="673876" y="1374821"/>
            <a:ext cx="1346844" cy="307777"/>
          </a:xfrm>
          <a:prstGeom prst="rect">
            <a:avLst/>
          </a:prstGeom>
          <a:solidFill>
            <a:schemeClr val="accent2"/>
          </a:solid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   流程图例子  </a:t>
            </a:r>
          </a:p>
        </p:txBody>
      </p:sp>
      <p:sp>
        <p:nvSpPr>
          <p:cNvPr id="92" name="文本框 91">
            <a:extLst>
              <a:ext uri="{FF2B5EF4-FFF2-40B4-BE49-F238E27FC236}">
                <a16:creationId xmlns:a16="http://schemas.microsoft.com/office/drawing/2014/main" id="{392B8DD6-B5FF-40D0-AB75-D64D52E3C161}"/>
              </a:ext>
            </a:extLst>
          </p:cNvPr>
          <p:cNvSpPr txBox="1"/>
          <p:nvPr/>
        </p:nvSpPr>
        <p:spPr>
          <a:xfrm>
            <a:off x="3171552" y="3426946"/>
            <a:ext cx="293670"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Y</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2C03E420-5ECD-4B91-8131-280335EEDA58}"/>
              </a:ext>
            </a:extLst>
          </p:cNvPr>
          <p:cNvSpPr txBox="1"/>
          <p:nvPr/>
        </p:nvSpPr>
        <p:spPr>
          <a:xfrm>
            <a:off x="4991353" y="3416771"/>
            <a:ext cx="330540"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N</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5" name="矩形: 圆角 94">
            <a:extLst>
              <a:ext uri="{FF2B5EF4-FFF2-40B4-BE49-F238E27FC236}">
                <a16:creationId xmlns:a16="http://schemas.microsoft.com/office/drawing/2014/main" id="{F3D82897-254A-4F14-85CF-2D6E28182431}"/>
              </a:ext>
            </a:extLst>
          </p:cNvPr>
          <p:cNvSpPr/>
          <p:nvPr/>
        </p:nvSpPr>
        <p:spPr>
          <a:xfrm>
            <a:off x="7268307" y="1035429"/>
            <a:ext cx="793746" cy="388144"/>
          </a:xfrm>
          <a:prstGeom prst="roundRect">
            <a:avLst>
              <a:gd name="adj" fmla="val 35820"/>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96" name="文本框 95">
            <a:extLst>
              <a:ext uri="{FF2B5EF4-FFF2-40B4-BE49-F238E27FC236}">
                <a16:creationId xmlns:a16="http://schemas.microsoft.com/office/drawing/2014/main" id="{AC54BBDC-27CA-4C4A-AD97-AF06262A1CD5}"/>
              </a:ext>
            </a:extLst>
          </p:cNvPr>
          <p:cNvSpPr txBox="1"/>
          <p:nvPr/>
        </p:nvSpPr>
        <p:spPr>
          <a:xfrm>
            <a:off x="7400917" y="1086852"/>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开始</a:t>
            </a:r>
          </a:p>
        </p:txBody>
      </p:sp>
      <p:sp>
        <p:nvSpPr>
          <p:cNvPr id="97" name="矩形 96">
            <a:extLst>
              <a:ext uri="{FF2B5EF4-FFF2-40B4-BE49-F238E27FC236}">
                <a16:creationId xmlns:a16="http://schemas.microsoft.com/office/drawing/2014/main" id="{9B668661-C487-4537-94D3-0D5AB5AF5B70}"/>
              </a:ext>
            </a:extLst>
          </p:cNvPr>
          <p:cNvSpPr/>
          <p:nvPr/>
        </p:nvSpPr>
        <p:spPr>
          <a:xfrm>
            <a:off x="6854701" y="1726275"/>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98" name="矩形 97">
            <a:extLst>
              <a:ext uri="{FF2B5EF4-FFF2-40B4-BE49-F238E27FC236}">
                <a16:creationId xmlns:a16="http://schemas.microsoft.com/office/drawing/2014/main" id="{41302372-D78A-42D6-BD8A-7FFC557AF80C}"/>
              </a:ext>
            </a:extLst>
          </p:cNvPr>
          <p:cNvSpPr/>
          <p:nvPr/>
        </p:nvSpPr>
        <p:spPr>
          <a:xfrm>
            <a:off x="6874863" y="1722803"/>
            <a:ext cx="1620957"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定义 *</a:t>
            </a:r>
            <a:r>
              <a:rPr lang="en-US" altLang="zh-CN" sz="1400" b="1">
                <a:solidFill>
                  <a:schemeClr val="bg1"/>
                </a:solidFill>
                <a:latin typeface="幼圆" panose="02010509060101010101" pitchFamily="49" charset="-122"/>
                <a:ea typeface="幼圆" panose="02010509060101010101" pitchFamily="49" charset="-122"/>
              </a:rPr>
              <a:t>fp1,*fp2,a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99" name="矩形 98">
            <a:extLst>
              <a:ext uri="{FF2B5EF4-FFF2-40B4-BE49-F238E27FC236}">
                <a16:creationId xmlns:a16="http://schemas.microsoft.com/office/drawing/2014/main" id="{1731F888-686B-492F-924D-1CDD341FC8BE}"/>
              </a:ext>
            </a:extLst>
          </p:cNvPr>
          <p:cNvSpPr/>
          <p:nvPr/>
        </p:nvSpPr>
        <p:spPr>
          <a:xfrm>
            <a:off x="6940007" y="2374141"/>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100" name="矩形 99">
            <a:extLst>
              <a:ext uri="{FF2B5EF4-FFF2-40B4-BE49-F238E27FC236}">
                <a16:creationId xmlns:a16="http://schemas.microsoft.com/office/drawing/2014/main" id="{9853A8DD-CA1D-4207-8091-7D54FE9BF732}"/>
              </a:ext>
            </a:extLst>
          </p:cNvPr>
          <p:cNvSpPr/>
          <p:nvPr/>
        </p:nvSpPr>
        <p:spPr>
          <a:xfrm>
            <a:off x="7102409" y="2370669"/>
            <a:ext cx="1172116"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打开</a:t>
            </a:r>
            <a:r>
              <a:rPr lang="en-US" altLang="zh-CN" sz="1400" b="1">
                <a:solidFill>
                  <a:schemeClr val="bg1"/>
                </a:solidFill>
                <a:latin typeface="幼圆" panose="02010509060101010101" pitchFamily="49" charset="-122"/>
                <a:ea typeface="幼圆" panose="02010509060101010101" pitchFamily="49" charset="-122"/>
              </a:rPr>
              <a:t>aaa.txt</a:t>
            </a:r>
            <a:endParaRPr lang="zh-CN" altLang="en-US" sz="1400" b="1">
              <a:solidFill>
                <a:schemeClr val="bg1"/>
              </a:solidFill>
              <a:latin typeface="幼圆" panose="02010509060101010101" pitchFamily="49" charset="-122"/>
              <a:ea typeface="幼圆" panose="02010509060101010101" pitchFamily="49" charset="-122"/>
            </a:endParaRPr>
          </a:p>
        </p:txBody>
      </p:sp>
      <p:cxnSp>
        <p:nvCxnSpPr>
          <p:cNvPr id="113" name="直接箭头连接符 112">
            <a:extLst>
              <a:ext uri="{FF2B5EF4-FFF2-40B4-BE49-F238E27FC236}">
                <a16:creationId xmlns:a16="http://schemas.microsoft.com/office/drawing/2014/main" id="{D6F693DE-DF6D-4A0E-908D-ED4D022BC369}"/>
              </a:ext>
            </a:extLst>
          </p:cNvPr>
          <p:cNvCxnSpPr>
            <a:cxnSpLocks/>
            <a:stCxn id="95" idx="2"/>
            <a:endCxn id="97" idx="0"/>
          </p:cNvCxnSpPr>
          <p:nvPr/>
        </p:nvCxnSpPr>
        <p:spPr>
          <a:xfrm>
            <a:off x="7665180" y="1423573"/>
            <a:ext cx="0" cy="30270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164B2153-F6A8-4773-9447-182D025FB581}"/>
              </a:ext>
            </a:extLst>
          </p:cNvPr>
          <p:cNvCxnSpPr>
            <a:cxnSpLocks/>
            <a:stCxn id="98" idx="2"/>
            <a:endCxn id="100" idx="0"/>
          </p:cNvCxnSpPr>
          <p:nvPr/>
        </p:nvCxnSpPr>
        <p:spPr>
          <a:xfrm>
            <a:off x="7685342" y="2030580"/>
            <a:ext cx="3125" cy="34008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019979B3-2E1E-4F33-B395-767F05746CA3}"/>
              </a:ext>
            </a:extLst>
          </p:cNvPr>
          <p:cNvCxnSpPr>
            <a:cxnSpLocks/>
            <a:stCxn id="100" idx="2"/>
            <a:endCxn id="144" idx="0"/>
          </p:cNvCxnSpPr>
          <p:nvPr/>
        </p:nvCxnSpPr>
        <p:spPr>
          <a:xfrm flipH="1">
            <a:off x="7685226" y="2678446"/>
            <a:ext cx="3241" cy="32186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8DDFECFF-49F6-4138-91CB-8CB57238CF82}"/>
              </a:ext>
            </a:extLst>
          </p:cNvPr>
          <p:cNvSpPr/>
          <p:nvPr/>
        </p:nvSpPr>
        <p:spPr>
          <a:xfrm>
            <a:off x="8431161" y="3245834"/>
            <a:ext cx="1620957"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125" name="矩形 124">
            <a:extLst>
              <a:ext uri="{FF2B5EF4-FFF2-40B4-BE49-F238E27FC236}">
                <a16:creationId xmlns:a16="http://schemas.microsoft.com/office/drawing/2014/main" id="{68F1A58C-051E-493E-A732-12947D10E0EF}"/>
              </a:ext>
            </a:extLst>
          </p:cNvPr>
          <p:cNvSpPr/>
          <p:nvPr/>
        </p:nvSpPr>
        <p:spPr>
          <a:xfrm>
            <a:off x="8613725" y="3242362"/>
            <a:ext cx="1214401" cy="307777"/>
          </a:xfrm>
          <a:prstGeom prst="rect">
            <a:avLst/>
          </a:prstGeom>
        </p:spPr>
        <p:txBody>
          <a:bodyPr wrap="square">
            <a:spAutoFit/>
          </a:bodyPr>
          <a:lstStyle/>
          <a:p>
            <a:r>
              <a:rPr lang="zh-CN" altLang="en-US" sz="1400" b="1">
                <a:solidFill>
                  <a:schemeClr val="bg1"/>
                </a:solidFill>
                <a:latin typeface="幼圆" panose="02010509060101010101" pitchFamily="49" charset="-122"/>
                <a:ea typeface="幼圆" panose="02010509060101010101" pitchFamily="49" charset="-122"/>
              </a:rPr>
              <a:t>打开</a:t>
            </a:r>
            <a:r>
              <a:rPr lang="en-US" altLang="zh-CN" sz="1400" b="1">
                <a:solidFill>
                  <a:schemeClr val="bg1"/>
                </a:solidFill>
                <a:latin typeface="幼圆" panose="02010509060101010101" pitchFamily="49" charset="-122"/>
                <a:ea typeface="幼圆" panose="02010509060101010101" pitchFamily="49" charset="-122"/>
              </a:rPr>
              <a:t>ccc.dat</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26" name="菱形 125">
            <a:extLst>
              <a:ext uri="{FF2B5EF4-FFF2-40B4-BE49-F238E27FC236}">
                <a16:creationId xmlns:a16="http://schemas.microsoft.com/office/drawing/2014/main" id="{B455A40A-651B-445A-95BA-99E3B1A55F1C}"/>
              </a:ext>
            </a:extLst>
          </p:cNvPr>
          <p:cNvSpPr/>
          <p:nvPr/>
        </p:nvSpPr>
        <p:spPr>
          <a:xfrm>
            <a:off x="8634663" y="3854001"/>
            <a:ext cx="1172127" cy="467360"/>
          </a:xfrm>
          <a:prstGeom prst="diamond">
            <a:avLst/>
          </a:prstGeom>
          <a:ln>
            <a:solidFill>
              <a:srgbClr val="FFFF00"/>
            </a:solidFill>
          </a:ln>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127" name="文本框 126">
            <a:extLst>
              <a:ext uri="{FF2B5EF4-FFF2-40B4-BE49-F238E27FC236}">
                <a16:creationId xmlns:a16="http://schemas.microsoft.com/office/drawing/2014/main" id="{5AAFBEEF-5976-4B4E-9D69-3CEB31CE8CE4}"/>
              </a:ext>
            </a:extLst>
          </p:cNvPr>
          <p:cNvSpPr txBox="1"/>
          <p:nvPr/>
        </p:nvSpPr>
        <p:spPr>
          <a:xfrm>
            <a:off x="8780084" y="3954112"/>
            <a:ext cx="920445"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a != EOF</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41D238EE-9C82-40AA-94A8-555399963E5D}"/>
              </a:ext>
            </a:extLst>
          </p:cNvPr>
          <p:cNvSpPr/>
          <p:nvPr/>
        </p:nvSpPr>
        <p:spPr>
          <a:xfrm>
            <a:off x="6617862" y="4455089"/>
            <a:ext cx="2518638"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从</a:t>
            </a:r>
            <a:r>
              <a:rPr lang="en-US" altLang="zh-CN" sz="1400" b="1">
                <a:solidFill>
                  <a:schemeClr val="bg1"/>
                </a:solidFill>
                <a:latin typeface="幼圆" panose="02010509060101010101" pitchFamily="49" charset="-122"/>
                <a:ea typeface="幼圆" panose="02010509060101010101" pitchFamily="49" charset="-122"/>
              </a:rPr>
              <a:t>aaa.txt</a:t>
            </a:r>
            <a:r>
              <a:rPr lang="zh-CN" altLang="en-US" sz="1400" b="1">
                <a:solidFill>
                  <a:schemeClr val="bg1"/>
                </a:solidFill>
                <a:latin typeface="幼圆" panose="02010509060101010101" pitchFamily="49" charset="-122"/>
                <a:ea typeface="幼圆" panose="02010509060101010101" pitchFamily="49" charset="-122"/>
              </a:rPr>
              <a:t>中读取一个字符给</a:t>
            </a:r>
            <a:r>
              <a:rPr lang="en-US" altLang="zh-CN" sz="1400" b="1">
                <a:solidFill>
                  <a:schemeClr val="bg1"/>
                </a:solidFill>
                <a:latin typeface="幼圆" panose="02010509060101010101" pitchFamily="49" charset="-122"/>
                <a:ea typeface="幼圆" panose="02010509060101010101" pitchFamily="49" charset="-122"/>
              </a:rPr>
              <a:t>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31" name="矩形 130">
            <a:extLst>
              <a:ext uri="{FF2B5EF4-FFF2-40B4-BE49-F238E27FC236}">
                <a16:creationId xmlns:a16="http://schemas.microsoft.com/office/drawing/2014/main" id="{0A8CFC54-8186-4B74-B852-83D0E9528C16}"/>
              </a:ext>
            </a:extLst>
          </p:cNvPr>
          <p:cNvSpPr/>
          <p:nvPr/>
        </p:nvSpPr>
        <p:spPr>
          <a:xfrm>
            <a:off x="6782158" y="5119304"/>
            <a:ext cx="2159566" cy="307777"/>
          </a:xfrm>
          <a:prstGeom prst="rect">
            <a:avLst/>
          </a:prstGeom>
        </p:spPr>
        <p:txBody>
          <a:bodyPr wrap="none">
            <a:spAutoFit/>
          </a:bodyPr>
          <a:lstStyle/>
          <a:p>
            <a:r>
              <a:rPr lang="en-US" altLang="zh-CN" sz="1400" b="1">
                <a:solidFill>
                  <a:schemeClr val="bg1"/>
                </a:solidFill>
                <a:latin typeface="幼圆" panose="02010509060101010101" pitchFamily="49" charset="-122"/>
                <a:ea typeface="幼圆" panose="02010509060101010101" pitchFamily="49" charset="-122"/>
              </a:rPr>
              <a:t>a</a:t>
            </a:r>
            <a:r>
              <a:rPr lang="zh-CN" altLang="en-US" sz="1400" b="1">
                <a:solidFill>
                  <a:schemeClr val="bg1"/>
                </a:solidFill>
                <a:latin typeface="幼圆" panose="02010509060101010101" pitchFamily="49" charset="-122"/>
                <a:ea typeface="幼圆" panose="02010509060101010101" pitchFamily="49" charset="-122"/>
              </a:rPr>
              <a:t>的内容写入到</a:t>
            </a:r>
            <a:r>
              <a:rPr lang="en-US" altLang="zh-CN" sz="1400" b="1">
                <a:solidFill>
                  <a:schemeClr val="bg1"/>
                </a:solidFill>
                <a:latin typeface="幼圆" panose="02010509060101010101" pitchFamily="49" charset="-122"/>
                <a:ea typeface="幼圆" panose="02010509060101010101" pitchFamily="49" charset="-122"/>
              </a:rPr>
              <a:t>ccc.dat</a:t>
            </a:r>
            <a:r>
              <a:rPr lang="zh-CN" altLang="en-US" sz="1400" b="1">
                <a:solidFill>
                  <a:schemeClr val="bg1"/>
                </a:solidFill>
                <a:latin typeface="幼圆" panose="02010509060101010101" pitchFamily="49" charset="-122"/>
                <a:ea typeface="幼圆" panose="02010509060101010101" pitchFamily="49" charset="-122"/>
              </a:rPr>
              <a:t>中</a:t>
            </a:r>
          </a:p>
        </p:txBody>
      </p:sp>
      <p:sp>
        <p:nvSpPr>
          <p:cNvPr id="132" name="矩形 131">
            <a:extLst>
              <a:ext uri="{FF2B5EF4-FFF2-40B4-BE49-F238E27FC236}">
                <a16:creationId xmlns:a16="http://schemas.microsoft.com/office/drawing/2014/main" id="{2B353D56-F373-4959-8901-7E1A8B27A0FC}"/>
              </a:ext>
            </a:extLst>
          </p:cNvPr>
          <p:cNvSpPr/>
          <p:nvPr/>
        </p:nvSpPr>
        <p:spPr>
          <a:xfrm>
            <a:off x="8241357" y="5836557"/>
            <a:ext cx="2518638" cy="307777"/>
          </a:xfrm>
          <a:prstGeom prst="rect">
            <a:avLst/>
          </a:prstGeom>
          <a:ln>
            <a:solidFill>
              <a:srgbClr val="FFFF00"/>
            </a:solidFill>
          </a:ln>
        </p:spPr>
        <p:txBody>
          <a:bodyPr wrap="square" rtlCol="0" anchor="ctr">
            <a:spAutoFit/>
          </a:bodyPr>
          <a:lstStyle/>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133" name="矩形 132">
            <a:extLst>
              <a:ext uri="{FF2B5EF4-FFF2-40B4-BE49-F238E27FC236}">
                <a16:creationId xmlns:a16="http://schemas.microsoft.com/office/drawing/2014/main" id="{4357055A-3207-45DF-A0B5-118EC3F980A3}"/>
              </a:ext>
            </a:extLst>
          </p:cNvPr>
          <p:cNvSpPr/>
          <p:nvPr/>
        </p:nvSpPr>
        <p:spPr>
          <a:xfrm>
            <a:off x="8630453" y="5840029"/>
            <a:ext cx="1531188" cy="307777"/>
          </a:xfrm>
          <a:prstGeom prst="rect">
            <a:avLst/>
          </a:prstGeom>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关闭文件</a:t>
            </a:r>
            <a:r>
              <a:rPr lang="en-US" altLang="zh-CN" sz="1400" b="1">
                <a:solidFill>
                  <a:schemeClr val="bg1"/>
                </a:solidFill>
                <a:latin typeface="幼圆" panose="02010509060101010101" pitchFamily="49" charset="-122"/>
                <a:ea typeface="幼圆" panose="02010509060101010101" pitchFamily="49" charset="-122"/>
              </a:rPr>
              <a:t>fp1,fp2</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34" name="矩形: 圆角 133">
            <a:extLst>
              <a:ext uri="{FF2B5EF4-FFF2-40B4-BE49-F238E27FC236}">
                <a16:creationId xmlns:a16="http://schemas.microsoft.com/office/drawing/2014/main" id="{D338ABFC-C26C-4F95-95A0-DEA24DF6BF80}"/>
              </a:ext>
            </a:extLst>
          </p:cNvPr>
          <p:cNvSpPr/>
          <p:nvPr/>
        </p:nvSpPr>
        <p:spPr>
          <a:xfrm>
            <a:off x="9002684" y="6366954"/>
            <a:ext cx="793746" cy="388144"/>
          </a:xfrm>
          <a:prstGeom prst="roundRect">
            <a:avLst>
              <a:gd name="adj" fmla="val 35820"/>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35" name="文本框 134">
            <a:extLst>
              <a:ext uri="{FF2B5EF4-FFF2-40B4-BE49-F238E27FC236}">
                <a16:creationId xmlns:a16="http://schemas.microsoft.com/office/drawing/2014/main" id="{6CE8DD60-78CF-4A7D-9638-6A52B8F71A72}"/>
              </a:ext>
            </a:extLst>
          </p:cNvPr>
          <p:cNvSpPr txBox="1"/>
          <p:nvPr/>
        </p:nvSpPr>
        <p:spPr>
          <a:xfrm>
            <a:off x="9135294" y="6418377"/>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结束</a:t>
            </a:r>
          </a:p>
        </p:txBody>
      </p:sp>
      <p:cxnSp>
        <p:nvCxnSpPr>
          <p:cNvPr id="136" name="直接箭头连接符 135">
            <a:extLst>
              <a:ext uri="{FF2B5EF4-FFF2-40B4-BE49-F238E27FC236}">
                <a16:creationId xmlns:a16="http://schemas.microsoft.com/office/drawing/2014/main" id="{7E51229C-19A7-43F2-8814-FD4C5067C5A4}"/>
              </a:ext>
            </a:extLst>
          </p:cNvPr>
          <p:cNvCxnSpPr>
            <a:cxnSpLocks/>
            <a:stCxn id="125" idx="2"/>
            <a:endCxn id="126" idx="0"/>
          </p:cNvCxnSpPr>
          <p:nvPr/>
        </p:nvCxnSpPr>
        <p:spPr>
          <a:xfrm flipH="1">
            <a:off x="9220727" y="3550139"/>
            <a:ext cx="199" cy="30386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连接符: 肘形 136">
            <a:extLst>
              <a:ext uri="{FF2B5EF4-FFF2-40B4-BE49-F238E27FC236}">
                <a16:creationId xmlns:a16="http://schemas.microsoft.com/office/drawing/2014/main" id="{B7071E3F-91FC-459C-A750-3F186F97A711}"/>
              </a:ext>
            </a:extLst>
          </p:cNvPr>
          <p:cNvCxnSpPr>
            <a:cxnSpLocks/>
            <a:endCxn id="129" idx="0"/>
          </p:cNvCxnSpPr>
          <p:nvPr/>
        </p:nvCxnSpPr>
        <p:spPr>
          <a:xfrm rot="10800000" flipV="1">
            <a:off x="7877181" y="4087681"/>
            <a:ext cx="793042" cy="36740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0EA8C3BE-1519-4807-BA46-8706BA720BA2}"/>
              </a:ext>
            </a:extLst>
          </p:cNvPr>
          <p:cNvCxnSpPr>
            <a:cxnSpLocks/>
            <a:stCxn id="129" idx="2"/>
            <a:endCxn id="131" idx="0"/>
          </p:cNvCxnSpPr>
          <p:nvPr/>
        </p:nvCxnSpPr>
        <p:spPr>
          <a:xfrm flipH="1">
            <a:off x="7861941" y="4762866"/>
            <a:ext cx="15240" cy="3564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id="{CAA3610B-B1DE-43D5-8D45-572B07976956}"/>
              </a:ext>
            </a:extLst>
          </p:cNvPr>
          <p:cNvCxnSpPr>
            <a:cxnSpLocks/>
            <a:endCxn id="133" idx="0"/>
          </p:cNvCxnSpPr>
          <p:nvPr/>
        </p:nvCxnSpPr>
        <p:spPr>
          <a:xfrm rot="5400000">
            <a:off x="9053911" y="4604026"/>
            <a:ext cx="1578140" cy="893867"/>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DA15FC6C-24BE-4D40-99B2-FE81580E814D}"/>
              </a:ext>
            </a:extLst>
          </p:cNvPr>
          <p:cNvCxnSpPr>
            <a:cxnSpLocks/>
            <a:stCxn id="133" idx="2"/>
            <a:endCxn id="134" idx="0"/>
          </p:cNvCxnSpPr>
          <p:nvPr/>
        </p:nvCxnSpPr>
        <p:spPr>
          <a:xfrm>
            <a:off x="9396047" y="6147806"/>
            <a:ext cx="3510" cy="21914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5ED8E7D0-2CC4-4270-8DFE-1C5CD0B263E2}"/>
              </a:ext>
            </a:extLst>
          </p:cNvPr>
          <p:cNvSpPr txBox="1"/>
          <p:nvPr/>
        </p:nvSpPr>
        <p:spPr>
          <a:xfrm>
            <a:off x="8002543" y="3738195"/>
            <a:ext cx="293670"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Y</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43" name="文本框 142">
            <a:extLst>
              <a:ext uri="{FF2B5EF4-FFF2-40B4-BE49-F238E27FC236}">
                <a16:creationId xmlns:a16="http://schemas.microsoft.com/office/drawing/2014/main" id="{92F22C2F-3895-41E7-9C24-0F956DC12AD9}"/>
              </a:ext>
            </a:extLst>
          </p:cNvPr>
          <p:cNvSpPr txBox="1"/>
          <p:nvPr/>
        </p:nvSpPr>
        <p:spPr>
          <a:xfrm>
            <a:off x="9802024" y="3728020"/>
            <a:ext cx="330540"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N</a:t>
            </a:r>
            <a:endParaRPr lang="zh-CN" altLang="en-US" sz="1400">
              <a:solidFill>
                <a:schemeClr val="bg1"/>
              </a:solidFill>
              <a:latin typeface="微软雅黑" panose="020B0503020204020204" pitchFamily="34" charset="-122"/>
              <a:ea typeface="微软雅黑" panose="020B0503020204020204" pitchFamily="34" charset="-122"/>
            </a:endParaRPr>
          </a:p>
        </p:txBody>
      </p:sp>
      <p:grpSp>
        <p:nvGrpSpPr>
          <p:cNvPr id="153" name="组合 152">
            <a:extLst>
              <a:ext uri="{FF2B5EF4-FFF2-40B4-BE49-F238E27FC236}">
                <a16:creationId xmlns:a16="http://schemas.microsoft.com/office/drawing/2014/main" id="{F15F837F-48D5-40C6-9942-84E2A3021864}"/>
              </a:ext>
            </a:extLst>
          </p:cNvPr>
          <p:cNvGrpSpPr/>
          <p:nvPr/>
        </p:nvGrpSpPr>
        <p:grpSpPr>
          <a:xfrm>
            <a:off x="7539993" y="2976682"/>
            <a:ext cx="290464" cy="307777"/>
            <a:chOff x="7539993" y="2976682"/>
            <a:chExt cx="290464" cy="307777"/>
          </a:xfrm>
        </p:grpSpPr>
        <p:sp>
          <p:nvSpPr>
            <p:cNvPr id="144" name="流程图: 接点 143">
              <a:extLst>
                <a:ext uri="{FF2B5EF4-FFF2-40B4-BE49-F238E27FC236}">
                  <a16:creationId xmlns:a16="http://schemas.microsoft.com/office/drawing/2014/main" id="{BAC81299-7886-42B6-A0E1-CDCE006FBB2E}"/>
                </a:ext>
              </a:extLst>
            </p:cNvPr>
            <p:cNvSpPr/>
            <p:nvPr/>
          </p:nvSpPr>
          <p:spPr>
            <a:xfrm>
              <a:off x="7574802" y="3000315"/>
              <a:ext cx="220847" cy="231386"/>
            </a:xfrm>
            <a:prstGeom prst="flowChartConnector">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48" name="文本框 147">
              <a:extLst>
                <a:ext uri="{FF2B5EF4-FFF2-40B4-BE49-F238E27FC236}">
                  <a16:creationId xmlns:a16="http://schemas.microsoft.com/office/drawing/2014/main" id="{64545E00-57A9-46FF-AD74-21D504B81379}"/>
                </a:ext>
              </a:extLst>
            </p:cNvPr>
            <p:cNvSpPr txBox="1"/>
            <p:nvPr/>
          </p:nvSpPr>
          <p:spPr>
            <a:xfrm>
              <a:off x="7539993" y="2976682"/>
              <a:ext cx="290464"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1</a:t>
              </a:r>
              <a:endParaRPr lang="zh-CN" altLang="en-US" sz="1400">
                <a:solidFill>
                  <a:schemeClr val="bg1"/>
                </a:solidFill>
                <a:latin typeface="微软雅黑" panose="020B0503020204020204" pitchFamily="34" charset="-122"/>
                <a:ea typeface="微软雅黑" panose="020B0503020204020204" pitchFamily="34" charset="-122"/>
              </a:endParaRPr>
            </a:p>
          </p:txBody>
        </p:sp>
      </p:grpSp>
      <p:cxnSp>
        <p:nvCxnSpPr>
          <p:cNvPr id="149" name="直接箭头连接符 148">
            <a:extLst>
              <a:ext uri="{FF2B5EF4-FFF2-40B4-BE49-F238E27FC236}">
                <a16:creationId xmlns:a16="http://schemas.microsoft.com/office/drawing/2014/main" id="{9A002A2B-BB5E-424F-8C61-97F3A62736EF}"/>
              </a:ext>
            </a:extLst>
          </p:cNvPr>
          <p:cNvCxnSpPr>
            <a:cxnSpLocks/>
          </p:cNvCxnSpPr>
          <p:nvPr/>
        </p:nvCxnSpPr>
        <p:spPr>
          <a:xfrm flipH="1">
            <a:off x="9234424" y="2918740"/>
            <a:ext cx="3241" cy="32186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52" name="组合 151">
            <a:extLst>
              <a:ext uri="{FF2B5EF4-FFF2-40B4-BE49-F238E27FC236}">
                <a16:creationId xmlns:a16="http://schemas.microsoft.com/office/drawing/2014/main" id="{BB5F6C97-0C7C-4360-9120-E30402F1FD00}"/>
              </a:ext>
            </a:extLst>
          </p:cNvPr>
          <p:cNvGrpSpPr/>
          <p:nvPr/>
        </p:nvGrpSpPr>
        <p:grpSpPr>
          <a:xfrm>
            <a:off x="9093921" y="2584091"/>
            <a:ext cx="294250" cy="307777"/>
            <a:chOff x="9356635" y="2395451"/>
            <a:chExt cx="294250" cy="307777"/>
          </a:xfrm>
        </p:grpSpPr>
        <p:sp>
          <p:nvSpPr>
            <p:cNvPr id="150" name="流程图: 接点 149">
              <a:extLst>
                <a:ext uri="{FF2B5EF4-FFF2-40B4-BE49-F238E27FC236}">
                  <a16:creationId xmlns:a16="http://schemas.microsoft.com/office/drawing/2014/main" id="{A28FC541-315B-405A-80A0-9FA936540E97}"/>
                </a:ext>
              </a:extLst>
            </p:cNvPr>
            <p:cNvSpPr/>
            <p:nvPr/>
          </p:nvSpPr>
          <p:spPr>
            <a:xfrm>
              <a:off x="9387728" y="2421107"/>
              <a:ext cx="220847" cy="231386"/>
            </a:xfrm>
            <a:prstGeom prst="flowChartConnector">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51" name="文本框 150">
              <a:extLst>
                <a:ext uri="{FF2B5EF4-FFF2-40B4-BE49-F238E27FC236}">
                  <a16:creationId xmlns:a16="http://schemas.microsoft.com/office/drawing/2014/main" id="{8C00B529-7214-48CD-B45B-B292CA0F2DA3}"/>
                </a:ext>
              </a:extLst>
            </p:cNvPr>
            <p:cNvSpPr txBox="1"/>
            <p:nvPr/>
          </p:nvSpPr>
          <p:spPr>
            <a:xfrm>
              <a:off x="9356635" y="2395451"/>
              <a:ext cx="294250"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1</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54" name="组合 153">
            <a:extLst>
              <a:ext uri="{FF2B5EF4-FFF2-40B4-BE49-F238E27FC236}">
                <a16:creationId xmlns:a16="http://schemas.microsoft.com/office/drawing/2014/main" id="{D2112961-FE28-41B9-89C1-098FB55219DC}"/>
              </a:ext>
            </a:extLst>
          </p:cNvPr>
          <p:cNvGrpSpPr/>
          <p:nvPr/>
        </p:nvGrpSpPr>
        <p:grpSpPr>
          <a:xfrm>
            <a:off x="10099892" y="3231156"/>
            <a:ext cx="610149" cy="307778"/>
            <a:chOff x="7320016" y="4957569"/>
            <a:chExt cx="610149" cy="307778"/>
          </a:xfrm>
        </p:grpSpPr>
        <p:cxnSp>
          <p:nvCxnSpPr>
            <p:cNvPr id="155" name="直接连接符 154">
              <a:extLst>
                <a:ext uri="{FF2B5EF4-FFF2-40B4-BE49-F238E27FC236}">
                  <a16:creationId xmlns:a16="http://schemas.microsoft.com/office/drawing/2014/main" id="{5F0B5772-BF45-4463-B69B-BA42A2CB942D}"/>
                </a:ext>
              </a:extLst>
            </p:cNvPr>
            <p:cNvCxnSpPr>
              <a:cxnSpLocks/>
            </p:cNvCxnSpPr>
            <p:nvPr/>
          </p:nvCxnSpPr>
          <p:spPr>
            <a:xfrm>
              <a:off x="7320016" y="5126349"/>
              <a:ext cx="460004" cy="0"/>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156" name="左中括号 155">
              <a:extLst>
                <a:ext uri="{FF2B5EF4-FFF2-40B4-BE49-F238E27FC236}">
                  <a16:creationId xmlns:a16="http://schemas.microsoft.com/office/drawing/2014/main" id="{B4DA2C2C-601D-437E-B502-1CCD3748B443}"/>
                </a:ext>
              </a:extLst>
            </p:cNvPr>
            <p:cNvSpPr/>
            <p:nvPr/>
          </p:nvSpPr>
          <p:spPr>
            <a:xfrm>
              <a:off x="7780020" y="4957569"/>
              <a:ext cx="150145" cy="307778"/>
            </a:xfrm>
            <a:prstGeom prst="leftBracket">
              <a:avLst>
                <a:gd name="adj" fmla="val 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幼圆" panose="02010509060101010101" pitchFamily="49" charset="-122"/>
                <a:ea typeface="幼圆" panose="02010509060101010101" pitchFamily="49" charset="-122"/>
              </a:endParaRPr>
            </a:p>
          </p:txBody>
        </p:sp>
      </p:grpSp>
      <p:sp>
        <p:nvSpPr>
          <p:cNvPr id="157" name="文本框 156">
            <a:extLst>
              <a:ext uri="{FF2B5EF4-FFF2-40B4-BE49-F238E27FC236}">
                <a16:creationId xmlns:a16="http://schemas.microsoft.com/office/drawing/2014/main" id="{591BAB4A-551A-46C5-8094-6A06FFCDB91C}"/>
              </a:ext>
            </a:extLst>
          </p:cNvPr>
          <p:cNvSpPr txBox="1"/>
          <p:nvPr/>
        </p:nvSpPr>
        <p:spPr>
          <a:xfrm>
            <a:off x="10617233" y="3227481"/>
            <a:ext cx="1620957"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打开</a:t>
            </a:r>
            <a:r>
              <a:rPr lang="en-US" altLang="zh-CN" sz="1400" b="1">
                <a:solidFill>
                  <a:schemeClr val="bg1"/>
                </a:solidFill>
                <a:latin typeface="幼圆" panose="02010509060101010101" pitchFamily="49" charset="-122"/>
                <a:ea typeface="幼圆" panose="02010509060101010101" pitchFamily="49" charset="-122"/>
              </a:rPr>
              <a:t>ccc.dat</a:t>
            </a:r>
            <a:r>
              <a:rPr lang="zh-CN" altLang="en-US" sz="1400" b="1">
                <a:solidFill>
                  <a:schemeClr val="bg1"/>
                </a:solidFill>
                <a:latin typeface="幼圆" panose="02010509060101010101" pitchFamily="49" charset="-122"/>
                <a:ea typeface="幼圆" panose="02010509060101010101" pitchFamily="49" charset="-122"/>
              </a:rPr>
              <a:t>并</a:t>
            </a:r>
            <a:r>
              <a:rPr lang="en-US" altLang="zh-CN" sz="1400" b="1">
                <a:solidFill>
                  <a:schemeClr val="bg1"/>
                </a:solidFill>
                <a:latin typeface="幼圆" panose="02010509060101010101" pitchFamily="49" charset="-122"/>
                <a:ea typeface="幼圆" panose="02010509060101010101" pitchFamily="49" charset="-122"/>
              </a:rPr>
              <a:t>...</a:t>
            </a:r>
            <a:endParaRPr lang="zh-CN" altLang="en-US" sz="1400" b="1">
              <a:solidFill>
                <a:schemeClr val="bg1"/>
              </a:solidFill>
              <a:latin typeface="幼圆" panose="02010509060101010101" pitchFamily="49" charset="-122"/>
              <a:ea typeface="幼圆" panose="02010509060101010101" pitchFamily="49" charset="-122"/>
            </a:endParaRPr>
          </a:p>
        </p:txBody>
      </p:sp>
      <p:cxnSp>
        <p:nvCxnSpPr>
          <p:cNvPr id="160" name="直接连接符 159">
            <a:extLst>
              <a:ext uri="{FF2B5EF4-FFF2-40B4-BE49-F238E27FC236}">
                <a16:creationId xmlns:a16="http://schemas.microsoft.com/office/drawing/2014/main" id="{2E45392C-49B2-4088-AC8A-0726027CF5D0}"/>
              </a:ext>
            </a:extLst>
          </p:cNvPr>
          <p:cNvCxnSpPr/>
          <p:nvPr/>
        </p:nvCxnSpPr>
        <p:spPr>
          <a:xfrm>
            <a:off x="6187440" y="0"/>
            <a:ext cx="0" cy="685800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4DC1A634-2CB7-4F7C-974C-511E5F0EFC42}"/>
              </a:ext>
            </a:extLst>
          </p:cNvPr>
          <p:cNvCxnSpPr>
            <a:cxnSpLocks/>
          </p:cNvCxnSpPr>
          <p:nvPr/>
        </p:nvCxnSpPr>
        <p:spPr>
          <a:xfrm rot="10800000" flipH="1">
            <a:off x="6603094" y="3721199"/>
            <a:ext cx="2637792" cy="1548523"/>
          </a:xfrm>
          <a:prstGeom prst="bentConnector3">
            <a:avLst>
              <a:gd name="adj1" fmla="val -8666"/>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08" name="组合 107">
            <a:extLst>
              <a:ext uri="{FF2B5EF4-FFF2-40B4-BE49-F238E27FC236}">
                <a16:creationId xmlns:a16="http://schemas.microsoft.com/office/drawing/2014/main" id="{DA1E515C-9EBE-4526-8B39-5B371F7A094A}"/>
              </a:ext>
            </a:extLst>
          </p:cNvPr>
          <p:cNvGrpSpPr/>
          <p:nvPr/>
        </p:nvGrpSpPr>
        <p:grpSpPr>
          <a:xfrm>
            <a:off x="9680594" y="4143840"/>
            <a:ext cx="294250" cy="307777"/>
            <a:chOff x="9356635" y="2395451"/>
            <a:chExt cx="294250" cy="307777"/>
          </a:xfrm>
        </p:grpSpPr>
        <p:sp>
          <p:nvSpPr>
            <p:cNvPr id="109" name="流程图: 接点 108">
              <a:extLst>
                <a:ext uri="{FF2B5EF4-FFF2-40B4-BE49-F238E27FC236}">
                  <a16:creationId xmlns:a16="http://schemas.microsoft.com/office/drawing/2014/main" id="{F1CD83A1-41E4-4A7C-A734-6FDCF56B9DAA}"/>
                </a:ext>
              </a:extLst>
            </p:cNvPr>
            <p:cNvSpPr/>
            <p:nvPr/>
          </p:nvSpPr>
          <p:spPr>
            <a:xfrm>
              <a:off x="9387728" y="2421107"/>
              <a:ext cx="220847" cy="231386"/>
            </a:xfrm>
            <a:prstGeom prst="flowChartConnector">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10" name="文本框 109">
              <a:extLst>
                <a:ext uri="{FF2B5EF4-FFF2-40B4-BE49-F238E27FC236}">
                  <a16:creationId xmlns:a16="http://schemas.microsoft.com/office/drawing/2014/main" id="{2D139F49-6143-4056-9259-F9EEEA709616}"/>
                </a:ext>
              </a:extLst>
            </p:cNvPr>
            <p:cNvSpPr txBox="1"/>
            <p:nvPr/>
          </p:nvSpPr>
          <p:spPr>
            <a:xfrm>
              <a:off x="9356635" y="2395451"/>
              <a:ext cx="294250"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2</a:t>
              </a:r>
              <a:endParaRPr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117" name="组合 116">
            <a:extLst>
              <a:ext uri="{FF2B5EF4-FFF2-40B4-BE49-F238E27FC236}">
                <a16:creationId xmlns:a16="http://schemas.microsoft.com/office/drawing/2014/main" id="{AD9B0CD0-DDBF-43EC-83A8-AC1E6E6B8302}"/>
              </a:ext>
            </a:extLst>
          </p:cNvPr>
          <p:cNvGrpSpPr/>
          <p:nvPr/>
        </p:nvGrpSpPr>
        <p:grpSpPr>
          <a:xfrm>
            <a:off x="10289914" y="4117496"/>
            <a:ext cx="294250" cy="307777"/>
            <a:chOff x="9356635" y="2395451"/>
            <a:chExt cx="294250" cy="307777"/>
          </a:xfrm>
        </p:grpSpPr>
        <p:sp>
          <p:nvSpPr>
            <p:cNvPr id="118" name="流程图: 接点 117">
              <a:extLst>
                <a:ext uri="{FF2B5EF4-FFF2-40B4-BE49-F238E27FC236}">
                  <a16:creationId xmlns:a16="http://schemas.microsoft.com/office/drawing/2014/main" id="{942DA19F-ECDF-45CD-8D2C-A066D16B5A49}"/>
                </a:ext>
              </a:extLst>
            </p:cNvPr>
            <p:cNvSpPr/>
            <p:nvPr/>
          </p:nvSpPr>
          <p:spPr>
            <a:xfrm>
              <a:off x="9387728" y="2421107"/>
              <a:ext cx="220847" cy="231386"/>
            </a:xfrm>
            <a:prstGeom prst="flowChartConnector">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19" name="文本框 118">
              <a:extLst>
                <a:ext uri="{FF2B5EF4-FFF2-40B4-BE49-F238E27FC236}">
                  <a16:creationId xmlns:a16="http://schemas.microsoft.com/office/drawing/2014/main" id="{7E8F9958-E917-4639-A626-AA3024BD1436}"/>
                </a:ext>
              </a:extLst>
            </p:cNvPr>
            <p:cNvSpPr txBox="1"/>
            <p:nvPr/>
          </p:nvSpPr>
          <p:spPr>
            <a:xfrm>
              <a:off x="9356635" y="2395451"/>
              <a:ext cx="294250" cy="307777"/>
            </a:xfrm>
            <a:prstGeom prst="rect">
              <a:avLst/>
            </a:prstGeom>
            <a:noFill/>
          </p:spPr>
          <p:txBody>
            <a:bodyPr wrap="squar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2</a:t>
              </a:r>
              <a:endParaRPr lang="zh-CN" altLang="en-US" sz="1400">
                <a:solidFill>
                  <a:schemeClr val="bg1"/>
                </a:solidFill>
                <a:latin typeface="微软雅黑" panose="020B0503020204020204" pitchFamily="34" charset="-122"/>
                <a:ea typeface="微软雅黑" panose="020B0503020204020204" pitchFamily="34" charset="-122"/>
              </a:endParaRPr>
            </a:p>
          </p:txBody>
        </p:sp>
      </p:grpSp>
      <p:cxnSp>
        <p:nvCxnSpPr>
          <p:cNvPr id="120" name="直接箭头连接符 119">
            <a:extLst>
              <a:ext uri="{FF2B5EF4-FFF2-40B4-BE49-F238E27FC236}">
                <a16:creationId xmlns:a16="http://schemas.microsoft.com/office/drawing/2014/main" id="{69709357-56ED-4CDC-B5F4-A70239FBAE59}"/>
              </a:ext>
            </a:extLst>
          </p:cNvPr>
          <p:cNvCxnSpPr>
            <a:cxnSpLocks/>
            <a:stCxn id="126" idx="3"/>
          </p:cNvCxnSpPr>
          <p:nvPr/>
        </p:nvCxnSpPr>
        <p:spPr>
          <a:xfrm>
            <a:off x="9806790" y="4087681"/>
            <a:ext cx="159463" cy="17073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6" name="平行四边形 115">
            <a:extLst>
              <a:ext uri="{FF2B5EF4-FFF2-40B4-BE49-F238E27FC236}">
                <a16:creationId xmlns:a16="http://schemas.microsoft.com/office/drawing/2014/main" id="{2C0C544E-B76A-4076-8D96-28CE2815DC8D}"/>
              </a:ext>
            </a:extLst>
          </p:cNvPr>
          <p:cNvSpPr/>
          <p:nvPr/>
        </p:nvSpPr>
        <p:spPr>
          <a:xfrm>
            <a:off x="1787758" y="4134639"/>
            <a:ext cx="2876764"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22" name="平行四边形 121">
            <a:extLst>
              <a:ext uri="{FF2B5EF4-FFF2-40B4-BE49-F238E27FC236}">
                <a16:creationId xmlns:a16="http://schemas.microsoft.com/office/drawing/2014/main" id="{ACA95BA8-9891-40F6-A8FC-B3CE44FC7A90}"/>
              </a:ext>
            </a:extLst>
          </p:cNvPr>
          <p:cNvSpPr/>
          <p:nvPr/>
        </p:nvSpPr>
        <p:spPr>
          <a:xfrm>
            <a:off x="1725929" y="4812080"/>
            <a:ext cx="2626891"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40" name="平行四边形 139">
            <a:extLst>
              <a:ext uri="{FF2B5EF4-FFF2-40B4-BE49-F238E27FC236}">
                <a16:creationId xmlns:a16="http://schemas.microsoft.com/office/drawing/2014/main" id="{8793C646-B750-445A-BF60-9FB1BFB452E3}"/>
              </a:ext>
            </a:extLst>
          </p:cNvPr>
          <p:cNvSpPr/>
          <p:nvPr/>
        </p:nvSpPr>
        <p:spPr>
          <a:xfrm>
            <a:off x="6457506" y="4494180"/>
            <a:ext cx="2876764"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
        <p:nvSpPr>
          <p:cNvPr id="145" name="平行四边形 144">
            <a:extLst>
              <a:ext uri="{FF2B5EF4-FFF2-40B4-BE49-F238E27FC236}">
                <a16:creationId xmlns:a16="http://schemas.microsoft.com/office/drawing/2014/main" id="{93CCFFC2-3DB2-44A9-9DD4-34ABA0075ABE}"/>
              </a:ext>
            </a:extLst>
          </p:cNvPr>
          <p:cNvSpPr/>
          <p:nvPr/>
        </p:nvSpPr>
        <p:spPr>
          <a:xfrm>
            <a:off x="6530399" y="5140626"/>
            <a:ext cx="2365086" cy="273490"/>
          </a:xfrm>
          <a:prstGeom prst="parallelogram">
            <a:avLst>
              <a:gd name="adj" fmla="val 41916"/>
            </a:avLst>
          </a:prstGeom>
          <a:ln>
            <a:solidFill>
              <a:srgbClr val="FFFF00"/>
            </a:solidFill>
          </a:ln>
        </p:spPr>
        <p:txBody>
          <a:bodyPr wrap="square" rtlCol="0" anchor="ctr">
            <a:spAutoFit/>
          </a:bodyPr>
          <a:lstStyle/>
          <a:p>
            <a:pPr algn="l"/>
            <a:endParaRPr lang="zh-CN" altLang="en-US" sz="1400" b="1">
              <a:solidFill>
                <a:srgbClr val="92D05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5486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946EDB0A-D8EF-4482-B318-B796F64DD04C}"/>
              </a:ext>
            </a:extLst>
          </p:cNvPr>
          <p:cNvSpPr/>
          <p:nvPr/>
        </p:nvSpPr>
        <p:spPr>
          <a:xfrm>
            <a:off x="335852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grpSp>
        <p:nvGrpSpPr>
          <p:cNvPr id="54" name="组 118">
            <a:extLst>
              <a:ext uri="{FF2B5EF4-FFF2-40B4-BE49-F238E27FC236}">
                <a16:creationId xmlns:a16="http://schemas.microsoft.com/office/drawing/2014/main" id="{994DAC87-F0F3-40BB-B7AD-22B7C34F02CB}"/>
              </a:ext>
            </a:extLst>
          </p:cNvPr>
          <p:cNvGrpSpPr/>
          <p:nvPr/>
        </p:nvGrpSpPr>
        <p:grpSpPr>
          <a:xfrm>
            <a:off x="9072970" y="284165"/>
            <a:ext cx="2914370" cy="2576733"/>
            <a:chOff x="8211887" y="-221648"/>
            <a:chExt cx="5036226" cy="4386805"/>
          </a:xfrm>
        </p:grpSpPr>
        <p:sp>
          <p:nvSpPr>
            <p:cNvPr id="55" name="椭圆 54">
              <a:extLst>
                <a:ext uri="{FF2B5EF4-FFF2-40B4-BE49-F238E27FC236}">
                  <a16:creationId xmlns:a16="http://schemas.microsoft.com/office/drawing/2014/main" id="{8C9FB236-00D7-43EB-8576-F0B64777EA9F}"/>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6" name="椭圆 55">
              <a:extLst>
                <a:ext uri="{FF2B5EF4-FFF2-40B4-BE49-F238E27FC236}">
                  <a16:creationId xmlns:a16="http://schemas.microsoft.com/office/drawing/2014/main" id="{009CBA45-C48E-4C85-BF81-7CBD9504FD3B}"/>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7" name="椭圆 56">
              <a:extLst>
                <a:ext uri="{FF2B5EF4-FFF2-40B4-BE49-F238E27FC236}">
                  <a16:creationId xmlns:a16="http://schemas.microsoft.com/office/drawing/2014/main" id="{7BE27BD8-31B2-4446-B5D7-25EDE295A9C1}"/>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8" name="椭圆 57">
              <a:extLst>
                <a:ext uri="{FF2B5EF4-FFF2-40B4-BE49-F238E27FC236}">
                  <a16:creationId xmlns:a16="http://schemas.microsoft.com/office/drawing/2014/main" id="{2C9A78AE-A1FB-47AD-82DC-6C5EF62D240A}"/>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59" name="椭圆 58">
              <a:extLst>
                <a:ext uri="{FF2B5EF4-FFF2-40B4-BE49-F238E27FC236}">
                  <a16:creationId xmlns:a16="http://schemas.microsoft.com/office/drawing/2014/main" id="{C2562064-8BE2-47CD-AC2F-9698B099D78E}"/>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0" name="椭圆 59">
              <a:extLst>
                <a:ext uri="{FF2B5EF4-FFF2-40B4-BE49-F238E27FC236}">
                  <a16:creationId xmlns:a16="http://schemas.microsoft.com/office/drawing/2014/main" id="{A0942BBA-9A01-400A-9117-1EBAB12EDF3A}"/>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1" name="椭圆 60">
              <a:extLst>
                <a:ext uri="{FF2B5EF4-FFF2-40B4-BE49-F238E27FC236}">
                  <a16:creationId xmlns:a16="http://schemas.microsoft.com/office/drawing/2014/main" id="{F3A86508-EB58-4C3A-8676-EB5E48372108}"/>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2" name="椭圆 61">
              <a:extLst>
                <a:ext uri="{FF2B5EF4-FFF2-40B4-BE49-F238E27FC236}">
                  <a16:creationId xmlns:a16="http://schemas.microsoft.com/office/drawing/2014/main" id="{320590C9-0070-4B52-9B9F-1CDA87D7F15A}"/>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3" name="椭圆 62">
              <a:extLst>
                <a:ext uri="{FF2B5EF4-FFF2-40B4-BE49-F238E27FC236}">
                  <a16:creationId xmlns:a16="http://schemas.microsoft.com/office/drawing/2014/main" id="{F63E79AC-F7BA-4FF5-913F-2141B1A3A875}"/>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4" name="椭圆 63">
              <a:extLst>
                <a:ext uri="{FF2B5EF4-FFF2-40B4-BE49-F238E27FC236}">
                  <a16:creationId xmlns:a16="http://schemas.microsoft.com/office/drawing/2014/main" id="{9493B423-BB50-4AD5-97CD-7AD08657F95E}"/>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5" name="椭圆 64">
              <a:extLst>
                <a:ext uri="{FF2B5EF4-FFF2-40B4-BE49-F238E27FC236}">
                  <a16:creationId xmlns:a16="http://schemas.microsoft.com/office/drawing/2014/main" id="{9B6B70BB-E1C8-4227-AAD4-847A49BB03B6}"/>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66" name="椭圆 65">
              <a:extLst>
                <a:ext uri="{FF2B5EF4-FFF2-40B4-BE49-F238E27FC236}">
                  <a16:creationId xmlns:a16="http://schemas.microsoft.com/office/drawing/2014/main" id="{B1A6F8EA-4BBD-4AEF-838D-F0E16DB16FB6}"/>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67" name="直线连接符 16">
              <a:extLst>
                <a:ext uri="{FF2B5EF4-FFF2-40B4-BE49-F238E27FC236}">
                  <a16:creationId xmlns:a16="http://schemas.microsoft.com/office/drawing/2014/main" id="{D8C61B4D-5757-4D4D-8AF2-BAA31CF147D7}"/>
                </a:ext>
              </a:extLst>
            </p:cNvPr>
            <p:cNvCxnSpPr>
              <a:stCxn id="55" idx="5"/>
              <a:endCxn id="6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8" name="直线连接符 17">
              <a:extLst>
                <a:ext uri="{FF2B5EF4-FFF2-40B4-BE49-F238E27FC236}">
                  <a16:creationId xmlns:a16="http://schemas.microsoft.com/office/drawing/2014/main" id="{4FC6221C-8D38-49C5-9B32-8A45C6D30C9C}"/>
                </a:ext>
              </a:extLst>
            </p:cNvPr>
            <p:cNvCxnSpPr>
              <a:stCxn id="57" idx="7"/>
              <a:endCxn id="6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线连接符 21">
              <a:extLst>
                <a:ext uri="{FF2B5EF4-FFF2-40B4-BE49-F238E27FC236}">
                  <a16:creationId xmlns:a16="http://schemas.microsoft.com/office/drawing/2014/main" id="{923AE9E5-6025-424F-8BDC-E80B2F31E4BA}"/>
                </a:ext>
              </a:extLst>
            </p:cNvPr>
            <p:cNvCxnSpPr>
              <a:stCxn id="62" idx="7"/>
              <a:endCxn id="6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直线连接符 28">
              <a:extLst>
                <a:ext uri="{FF2B5EF4-FFF2-40B4-BE49-F238E27FC236}">
                  <a16:creationId xmlns:a16="http://schemas.microsoft.com/office/drawing/2014/main" id="{DFC00132-42DE-423F-AF1F-9CF7D32037E2}"/>
                </a:ext>
              </a:extLst>
            </p:cNvPr>
            <p:cNvCxnSpPr>
              <a:stCxn id="56" idx="7"/>
              <a:endCxn id="5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43">
              <a:extLst>
                <a:ext uri="{FF2B5EF4-FFF2-40B4-BE49-F238E27FC236}">
                  <a16:creationId xmlns:a16="http://schemas.microsoft.com/office/drawing/2014/main" id="{4F4EDB8B-9909-4E31-8438-6FCA4320BD01}"/>
                </a:ext>
              </a:extLst>
            </p:cNvPr>
            <p:cNvCxnSpPr>
              <a:stCxn id="58" idx="7"/>
              <a:endCxn id="5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直线连接符 47">
              <a:extLst>
                <a:ext uri="{FF2B5EF4-FFF2-40B4-BE49-F238E27FC236}">
                  <a16:creationId xmlns:a16="http://schemas.microsoft.com/office/drawing/2014/main" id="{AC6FCF27-C09F-4088-96F0-747FDADCDAA3}"/>
                </a:ext>
              </a:extLst>
            </p:cNvPr>
            <p:cNvCxnSpPr>
              <a:stCxn id="61" idx="0"/>
              <a:endCxn id="5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线连接符 50">
              <a:extLst>
                <a:ext uri="{FF2B5EF4-FFF2-40B4-BE49-F238E27FC236}">
                  <a16:creationId xmlns:a16="http://schemas.microsoft.com/office/drawing/2014/main" id="{1CFC1CA1-3581-4A71-B6B3-05E73D673949}"/>
                </a:ext>
              </a:extLst>
            </p:cNvPr>
            <p:cNvCxnSpPr>
              <a:stCxn id="60" idx="2"/>
              <a:endCxn id="6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直线连接符 54">
              <a:extLst>
                <a:ext uri="{FF2B5EF4-FFF2-40B4-BE49-F238E27FC236}">
                  <a16:creationId xmlns:a16="http://schemas.microsoft.com/office/drawing/2014/main" id="{3F7DEF5F-5CBD-4BAE-A509-AE7279BB2B2D}"/>
                </a:ext>
              </a:extLst>
            </p:cNvPr>
            <p:cNvCxnSpPr>
              <a:stCxn id="61" idx="4"/>
              <a:endCxn id="5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线连接符 57">
              <a:extLst>
                <a:ext uri="{FF2B5EF4-FFF2-40B4-BE49-F238E27FC236}">
                  <a16:creationId xmlns:a16="http://schemas.microsoft.com/office/drawing/2014/main" id="{20906BD2-E46C-4254-B325-0432C8B68EC1}"/>
                </a:ext>
              </a:extLst>
            </p:cNvPr>
            <p:cNvCxnSpPr>
              <a:stCxn id="57" idx="5"/>
              <a:endCxn id="6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60">
              <a:extLst>
                <a:ext uri="{FF2B5EF4-FFF2-40B4-BE49-F238E27FC236}">
                  <a16:creationId xmlns:a16="http://schemas.microsoft.com/office/drawing/2014/main" id="{8B7BB905-32FA-423C-AA3C-E1FD07D28B5F}"/>
                </a:ext>
              </a:extLst>
            </p:cNvPr>
            <p:cNvCxnSpPr>
              <a:stCxn id="58" idx="7"/>
              <a:endCxn id="6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直线连接符 63">
              <a:extLst>
                <a:ext uri="{FF2B5EF4-FFF2-40B4-BE49-F238E27FC236}">
                  <a16:creationId xmlns:a16="http://schemas.microsoft.com/office/drawing/2014/main" id="{A5A01404-9D42-4F06-86E6-6B31ED68FC46}"/>
                </a:ext>
              </a:extLst>
            </p:cNvPr>
            <p:cNvCxnSpPr>
              <a:stCxn id="58" idx="4"/>
              <a:endCxn id="5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BC5B7339-3345-4C9B-97AD-18AFFEA250D5}"/>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79" name="直线连接符 70">
              <a:extLst>
                <a:ext uri="{FF2B5EF4-FFF2-40B4-BE49-F238E27FC236}">
                  <a16:creationId xmlns:a16="http://schemas.microsoft.com/office/drawing/2014/main" id="{1C0516D2-69BF-40FD-837D-005F92436F01}"/>
                </a:ext>
              </a:extLst>
            </p:cNvPr>
            <p:cNvCxnSpPr>
              <a:stCxn id="58" idx="5"/>
              <a:endCxn id="6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0" name="直线连接符 75">
              <a:extLst>
                <a:ext uri="{FF2B5EF4-FFF2-40B4-BE49-F238E27FC236}">
                  <a16:creationId xmlns:a16="http://schemas.microsoft.com/office/drawing/2014/main" id="{F1345665-9D9D-483E-9954-F5FA70EAA97A}"/>
                </a:ext>
              </a:extLst>
            </p:cNvPr>
            <p:cNvCxnSpPr>
              <a:stCxn id="63" idx="7"/>
              <a:endCxn id="6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1" name="直线连接符 78">
              <a:extLst>
                <a:ext uri="{FF2B5EF4-FFF2-40B4-BE49-F238E27FC236}">
                  <a16:creationId xmlns:a16="http://schemas.microsoft.com/office/drawing/2014/main" id="{81E7685A-B7BC-4399-A6B1-58C12563E35A}"/>
                </a:ext>
              </a:extLst>
            </p:cNvPr>
            <p:cNvCxnSpPr>
              <a:stCxn id="63" idx="6"/>
              <a:endCxn id="5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2" name="直线连接符 84">
              <a:extLst>
                <a:ext uri="{FF2B5EF4-FFF2-40B4-BE49-F238E27FC236}">
                  <a16:creationId xmlns:a16="http://schemas.microsoft.com/office/drawing/2014/main" id="{FB12A6F0-12A9-4930-AE51-A56CECF00423}"/>
                </a:ext>
              </a:extLst>
            </p:cNvPr>
            <p:cNvCxnSpPr>
              <a:stCxn id="56" idx="0"/>
              <a:endCxn id="6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直线连接符 91">
              <a:extLst>
                <a:ext uri="{FF2B5EF4-FFF2-40B4-BE49-F238E27FC236}">
                  <a16:creationId xmlns:a16="http://schemas.microsoft.com/office/drawing/2014/main" id="{89679F7B-2336-4425-9F8A-D9084EAD2576}"/>
                </a:ext>
              </a:extLst>
            </p:cNvPr>
            <p:cNvCxnSpPr>
              <a:stCxn id="56" idx="6"/>
              <a:endCxn id="6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EBDCDF67-0DB0-4D95-8D01-9DEF1D2E60AE}"/>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85" name="椭圆 84">
              <a:extLst>
                <a:ext uri="{FF2B5EF4-FFF2-40B4-BE49-F238E27FC236}">
                  <a16:creationId xmlns:a16="http://schemas.microsoft.com/office/drawing/2014/main" id="{7511D33B-DBCB-461C-AC96-4A0FA7D108D6}"/>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2" name="矩形 1">
            <a:extLst>
              <a:ext uri="{FF2B5EF4-FFF2-40B4-BE49-F238E27FC236}">
                <a16:creationId xmlns:a16="http://schemas.microsoft.com/office/drawing/2014/main" id="{0FC7FC95-8486-447A-89E2-83F850AC698A}"/>
              </a:ext>
            </a:extLst>
          </p:cNvPr>
          <p:cNvSpPr/>
          <p:nvPr/>
        </p:nvSpPr>
        <p:spPr>
          <a:xfrm>
            <a:off x="1182911" y="1318114"/>
            <a:ext cx="2518638" cy="307777"/>
          </a:xfrm>
          <a:prstGeom prst="rect">
            <a:avLst/>
          </a:prstGeom>
          <a:solidFill>
            <a:schemeClr val="accent2"/>
          </a:solidFill>
        </p:spPr>
        <p:txBody>
          <a:bodyPr wrap="none">
            <a:spAutoFit/>
          </a:bodyPr>
          <a:lstStyle/>
          <a:p>
            <a:r>
              <a:rPr lang="zh-CN" altLang="en-US" sz="1400" b="1">
                <a:solidFill>
                  <a:schemeClr val="bg1"/>
                </a:solidFill>
                <a:latin typeface="幼圆" panose="02010509060101010101" pitchFamily="49" charset="-122"/>
                <a:ea typeface="幼圆" panose="02010509060101010101" pitchFamily="49" charset="-122"/>
              </a:rPr>
              <a:t> 结构化流程图 </a:t>
            </a:r>
            <a:r>
              <a:rPr lang="en-US" altLang="zh-CN" sz="1400" b="1">
                <a:solidFill>
                  <a:schemeClr val="bg1"/>
                </a:solidFill>
                <a:latin typeface="幼圆" panose="02010509060101010101" pitchFamily="49" charset="-122"/>
                <a:ea typeface="幼圆" panose="02010509060101010101" pitchFamily="49" charset="-122"/>
              </a:rPr>
              <a:t>[N-S</a:t>
            </a:r>
            <a:r>
              <a:rPr lang="zh-CN" altLang="en-US" sz="1400" b="1">
                <a:solidFill>
                  <a:schemeClr val="bg1"/>
                </a:solidFill>
                <a:latin typeface="幼圆" panose="02010509060101010101" pitchFamily="49" charset="-122"/>
                <a:ea typeface="幼圆" panose="02010509060101010101" pitchFamily="49" charset="-122"/>
              </a:rPr>
              <a:t>流程图</a:t>
            </a:r>
            <a:r>
              <a:rPr lang="en-US" altLang="zh-CN" sz="1400" b="1">
                <a:solidFill>
                  <a:schemeClr val="bg1"/>
                </a:solidFill>
                <a:latin typeface="幼圆" panose="02010509060101010101" pitchFamily="49" charset="-122"/>
                <a:ea typeface="幼圆" panose="02010509060101010101" pitchFamily="49" charset="-122"/>
              </a:rPr>
              <a:t>]</a:t>
            </a:r>
            <a:r>
              <a:rPr lang="zh-CN" altLang="en-US" sz="1400" b="1">
                <a:solidFill>
                  <a:schemeClr val="bg1"/>
                </a:solidFill>
                <a:latin typeface="幼圆" panose="02010509060101010101" pitchFamily="49" charset="-122"/>
                <a:ea typeface="幼圆" panose="02010509060101010101" pitchFamily="49" charset="-122"/>
              </a:rPr>
              <a:t> </a:t>
            </a:r>
          </a:p>
        </p:txBody>
      </p:sp>
      <p:sp>
        <p:nvSpPr>
          <p:cNvPr id="35" name="矩形 34">
            <a:extLst>
              <a:ext uri="{FF2B5EF4-FFF2-40B4-BE49-F238E27FC236}">
                <a16:creationId xmlns:a16="http://schemas.microsoft.com/office/drawing/2014/main" id="{62ED8EF5-BD59-4F33-ABAA-7335A23AD247}"/>
              </a:ext>
            </a:extLst>
          </p:cNvPr>
          <p:cNvSpPr/>
          <p:nvPr/>
        </p:nvSpPr>
        <p:spPr>
          <a:xfrm>
            <a:off x="7759370"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EC2A1C62-F1AD-4548-AB52-D51615A24344}"/>
              </a:ext>
            </a:extLst>
          </p:cNvPr>
          <p:cNvSpPr/>
          <p:nvPr/>
        </p:nvSpPr>
        <p:spPr>
          <a:xfrm>
            <a:off x="555894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5BAE1ED-E309-47D6-B8E9-256DFF4A2E56}"/>
              </a:ext>
            </a:extLst>
          </p:cNvPr>
          <p:cNvSpPr/>
          <p:nvPr/>
        </p:nvSpPr>
        <p:spPr>
          <a:xfrm>
            <a:off x="1158109" y="2042873"/>
            <a:ext cx="2003764" cy="2153077"/>
          </a:xfrm>
          <a:prstGeom prst="rect">
            <a:avLst/>
          </a:prstGeom>
          <a:solidFill>
            <a:schemeClr val="accent2"/>
          </a:solidFill>
        </p:spPr>
        <p:txBody>
          <a:bodyPr wrap="squar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649D8E57-3E4D-433F-986E-B436348B8EF0}"/>
              </a:ext>
            </a:extLst>
          </p:cNvPr>
          <p:cNvSpPr/>
          <p:nvPr/>
        </p:nvSpPr>
        <p:spPr>
          <a:xfrm>
            <a:off x="1770789" y="2804583"/>
            <a:ext cx="720035" cy="276999"/>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sp>
        <p:nvSpPr>
          <p:cNvPr id="40" name="矩形 39">
            <a:extLst>
              <a:ext uri="{FF2B5EF4-FFF2-40B4-BE49-F238E27FC236}">
                <a16:creationId xmlns:a16="http://schemas.microsoft.com/office/drawing/2014/main" id="{FB9268E2-3D8E-4372-AA84-3156CB55CE39}"/>
              </a:ext>
            </a:extLst>
          </p:cNvPr>
          <p:cNvSpPr/>
          <p:nvPr/>
        </p:nvSpPr>
        <p:spPr>
          <a:xfrm>
            <a:off x="1769570" y="2778720"/>
            <a:ext cx="807590" cy="276999"/>
          </a:xfrm>
          <a:prstGeom prst="rect">
            <a:avLst/>
          </a:prstGeom>
        </p:spPr>
        <p:txBody>
          <a:bodyPr wrap="square">
            <a:spAutoFit/>
          </a:bodyPr>
          <a:lstStyle/>
          <a:p>
            <a:r>
              <a:rPr lang="zh-CN" altLang="en-US" sz="1200" b="1">
                <a:solidFill>
                  <a:schemeClr val="bg1"/>
                </a:solidFill>
                <a:latin typeface="幼圆" panose="02010509060101010101" pitchFamily="49" charset="-122"/>
                <a:ea typeface="幼圆" panose="02010509060101010101" pitchFamily="49" charset="-122"/>
              </a:rPr>
              <a:t>初始化</a:t>
            </a:r>
            <a:r>
              <a:rPr lang="en-US" altLang="zh-CN" sz="1200" b="1">
                <a:solidFill>
                  <a:schemeClr val="bg1"/>
                </a:solidFill>
                <a:latin typeface="幼圆" panose="02010509060101010101" pitchFamily="49" charset="-122"/>
                <a:ea typeface="幼圆" panose="02010509060101010101" pitchFamily="49" charset="-122"/>
              </a:rPr>
              <a:t>a</a:t>
            </a:r>
            <a:endParaRPr lang="zh-CN" altLang="en-US" sz="1200" b="1">
              <a:solidFill>
                <a:schemeClr val="bg1"/>
              </a:solidFill>
              <a:latin typeface="幼圆" panose="02010509060101010101" pitchFamily="49" charset="-122"/>
              <a:ea typeface="幼圆" panose="02010509060101010101" pitchFamily="49" charset="-122"/>
            </a:endParaRPr>
          </a:p>
        </p:txBody>
      </p:sp>
      <p:grpSp>
        <p:nvGrpSpPr>
          <p:cNvPr id="3" name="组合 2">
            <a:extLst>
              <a:ext uri="{FF2B5EF4-FFF2-40B4-BE49-F238E27FC236}">
                <a16:creationId xmlns:a16="http://schemas.microsoft.com/office/drawing/2014/main" id="{5C7BC48B-2938-4744-99ED-E7385AC1296A}"/>
              </a:ext>
            </a:extLst>
          </p:cNvPr>
          <p:cNvGrpSpPr/>
          <p:nvPr/>
        </p:nvGrpSpPr>
        <p:grpSpPr>
          <a:xfrm>
            <a:off x="1772789" y="3049433"/>
            <a:ext cx="720035" cy="306924"/>
            <a:chOff x="1767332" y="3279148"/>
            <a:chExt cx="720035" cy="306924"/>
          </a:xfrm>
        </p:grpSpPr>
        <p:sp>
          <p:nvSpPr>
            <p:cNvPr id="41" name="矩形 40">
              <a:extLst>
                <a:ext uri="{FF2B5EF4-FFF2-40B4-BE49-F238E27FC236}">
                  <a16:creationId xmlns:a16="http://schemas.microsoft.com/office/drawing/2014/main" id="{26EB1E13-D799-4204-94AB-203BCF9EFC0C}"/>
                </a:ext>
              </a:extLst>
            </p:cNvPr>
            <p:cNvSpPr/>
            <p:nvPr/>
          </p:nvSpPr>
          <p:spPr>
            <a:xfrm>
              <a:off x="1825490" y="3279148"/>
              <a:ext cx="569387" cy="276999"/>
            </a:xfrm>
            <a:prstGeom prst="rect">
              <a:avLst/>
            </a:prstGeom>
          </p:spPr>
          <p:txBody>
            <a:bodyPr wrap="none">
              <a:spAutoFit/>
            </a:bodyPr>
            <a:lstStyle/>
            <a:p>
              <a:r>
                <a:rPr lang="zh-CN" altLang="en-US" sz="1200" b="1">
                  <a:solidFill>
                    <a:schemeClr val="bg1"/>
                  </a:solidFill>
                  <a:latin typeface="幼圆" panose="02010509060101010101" pitchFamily="49" charset="-122"/>
                  <a:ea typeface="幼圆" panose="02010509060101010101" pitchFamily="49" charset="-122"/>
                </a:rPr>
                <a:t>打印</a:t>
              </a:r>
              <a:r>
                <a:rPr lang="en-US" altLang="zh-CN" sz="1200" b="1">
                  <a:solidFill>
                    <a:schemeClr val="bg1"/>
                  </a:solidFill>
                  <a:latin typeface="幼圆" panose="02010509060101010101" pitchFamily="49" charset="-122"/>
                  <a:ea typeface="幼圆" panose="02010509060101010101" pitchFamily="49" charset="-122"/>
                </a:rPr>
                <a:t>a</a:t>
              </a:r>
            </a:p>
          </p:txBody>
        </p:sp>
        <p:sp>
          <p:nvSpPr>
            <p:cNvPr id="45" name="矩形 44">
              <a:extLst>
                <a:ext uri="{FF2B5EF4-FFF2-40B4-BE49-F238E27FC236}">
                  <a16:creationId xmlns:a16="http://schemas.microsoft.com/office/drawing/2014/main" id="{54891C61-3332-430E-BFF6-6F433E273D8B}"/>
                </a:ext>
              </a:extLst>
            </p:cNvPr>
            <p:cNvSpPr/>
            <p:nvPr/>
          </p:nvSpPr>
          <p:spPr>
            <a:xfrm>
              <a:off x="1767332" y="3309073"/>
              <a:ext cx="720035" cy="276999"/>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grpSp>
      <p:sp>
        <p:nvSpPr>
          <p:cNvPr id="46" name="文本框 45">
            <a:extLst>
              <a:ext uri="{FF2B5EF4-FFF2-40B4-BE49-F238E27FC236}">
                <a16:creationId xmlns:a16="http://schemas.microsoft.com/office/drawing/2014/main" id="{0B62732E-00B1-487D-BF1B-65EA5A633E95}"/>
              </a:ext>
            </a:extLst>
          </p:cNvPr>
          <p:cNvSpPr txBox="1"/>
          <p:nvPr/>
        </p:nvSpPr>
        <p:spPr>
          <a:xfrm>
            <a:off x="1708585" y="435221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顺序结构</a:t>
            </a:r>
          </a:p>
        </p:txBody>
      </p:sp>
      <p:sp>
        <p:nvSpPr>
          <p:cNvPr id="47" name="文本框 46">
            <a:extLst>
              <a:ext uri="{FF2B5EF4-FFF2-40B4-BE49-F238E27FC236}">
                <a16:creationId xmlns:a16="http://schemas.microsoft.com/office/drawing/2014/main" id="{BEDF6165-E165-49DC-92D7-ABD6315BA013}"/>
              </a:ext>
            </a:extLst>
          </p:cNvPr>
          <p:cNvSpPr txBox="1"/>
          <p:nvPr/>
        </p:nvSpPr>
        <p:spPr>
          <a:xfrm>
            <a:off x="4005455" y="435221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选择结构</a:t>
            </a:r>
          </a:p>
        </p:txBody>
      </p:sp>
      <p:sp>
        <p:nvSpPr>
          <p:cNvPr id="48" name="文本框 47">
            <a:extLst>
              <a:ext uri="{FF2B5EF4-FFF2-40B4-BE49-F238E27FC236}">
                <a16:creationId xmlns:a16="http://schemas.microsoft.com/office/drawing/2014/main" id="{7342665B-A6C1-42D3-84D5-DEE664C44D6E}"/>
              </a:ext>
            </a:extLst>
          </p:cNvPr>
          <p:cNvSpPr txBox="1"/>
          <p:nvPr/>
        </p:nvSpPr>
        <p:spPr>
          <a:xfrm>
            <a:off x="7232978" y="4352216"/>
            <a:ext cx="902811" cy="307777"/>
          </a:xfrm>
          <a:prstGeom prst="rect">
            <a:avLst/>
          </a:prstGeom>
          <a:noFill/>
        </p:spPr>
        <p:txBody>
          <a:bodyPr wrap="none" rtlCol="0">
            <a:spAutoFit/>
          </a:bodyPr>
          <a:lstStyle/>
          <a:p>
            <a:pPr algn="l"/>
            <a:r>
              <a:rPr lang="zh-CN" altLang="en-US" sz="1400" b="1">
                <a:solidFill>
                  <a:schemeClr val="bg1"/>
                </a:solidFill>
                <a:latin typeface="幼圆" panose="02010509060101010101" pitchFamily="49" charset="-122"/>
                <a:ea typeface="幼圆" panose="02010509060101010101" pitchFamily="49" charset="-122"/>
              </a:rPr>
              <a:t>循环结构</a:t>
            </a:r>
          </a:p>
        </p:txBody>
      </p:sp>
      <p:sp>
        <p:nvSpPr>
          <p:cNvPr id="104" name="文本框 103">
            <a:extLst>
              <a:ext uri="{FF2B5EF4-FFF2-40B4-BE49-F238E27FC236}">
                <a16:creationId xmlns:a16="http://schemas.microsoft.com/office/drawing/2014/main" id="{2EC55C69-66B5-4D6C-A4F6-9EB7C4E0A9F1}"/>
              </a:ext>
            </a:extLst>
          </p:cNvPr>
          <p:cNvSpPr txBox="1"/>
          <p:nvPr/>
        </p:nvSpPr>
        <p:spPr>
          <a:xfrm>
            <a:off x="1659913" y="4816259"/>
            <a:ext cx="1082348" cy="523220"/>
          </a:xfrm>
          <a:prstGeom prst="rect">
            <a:avLst/>
          </a:prstGeom>
          <a:noFill/>
          <a:ln>
            <a:solidFill>
              <a:schemeClr val="accent2"/>
            </a:solidFill>
            <a:prstDash val="lgDash"/>
          </a:ln>
        </p:spPr>
        <p:txBody>
          <a:bodyPr wrap="none" rtlCol="0">
            <a:spAutoFit/>
          </a:bodyPr>
          <a:lstStyle/>
          <a:p>
            <a:pPr algn="l"/>
            <a:r>
              <a:rPr lang="en-US" altLang="zh-CN" sz="1400" b="1">
                <a:solidFill>
                  <a:schemeClr val="bg1"/>
                </a:solidFill>
                <a:latin typeface="幼圆" panose="02010509060101010101" pitchFamily="49" charset="-122"/>
                <a:ea typeface="幼圆" panose="02010509060101010101" pitchFamily="49" charset="-122"/>
              </a:rPr>
              <a:t>int a =1;</a:t>
            </a:r>
          </a:p>
          <a:p>
            <a:pPr algn="l"/>
            <a:r>
              <a:rPr lang="en-US" altLang="zh-CN" sz="1400" b="1">
                <a:solidFill>
                  <a:schemeClr val="bg1"/>
                </a:solidFill>
                <a:latin typeface="幼圆" panose="02010509060101010101" pitchFamily="49" charset="-122"/>
                <a:ea typeface="幼圆" panose="02010509060101010101" pitchFamily="49" charset="-122"/>
              </a:rPr>
              <a:t>printf(a);</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05" name="文本框 104">
            <a:extLst>
              <a:ext uri="{FF2B5EF4-FFF2-40B4-BE49-F238E27FC236}">
                <a16:creationId xmlns:a16="http://schemas.microsoft.com/office/drawing/2014/main" id="{5D40F89D-E2F1-42E8-851C-20E6B7417DAC}"/>
              </a:ext>
            </a:extLst>
          </p:cNvPr>
          <p:cNvSpPr txBox="1"/>
          <p:nvPr/>
        </p:nvSpPr>
        <p:spPr>
          <a:xfrm>
            <a:off x="3287309" y="4816151"/>
            <a:ext cx="2428870" cy="954107"/>
          </a:xfrm>
          <a:prstGeom prst="rect">
            <a:avLst/>
          </a:prstGeom>
          <a:noFill/>
          <a:ln>
            <a:solidFill>
              <a:schemeClr val="accent2"/>
            </a:solidFill>
            <a:prstDash val="lgDash"/>
          </a:ln>
        </p:spPr>
        <p:txBody>
          <a:bodyPr wrap="none" rtlCol="0">
            <a:spAutoFit/>
          </a:bodyPr>
          <a:lstStyle/>
          <a:p>
            <a:pPr algn="l"/>
            <a:r>
              <a:rPr lang="en-US" altLang="zh-CN" sz="1400" b="1">
                <a:solidFill>
                  <a:schemeClr val="bg1"/>
                </a:solidFill>
                <a:latin typeface="幼圆" panose="02010509060101010101" pitchFamily="49" charset="-122"/>
                <a:ea typeface="幼圆" panose="02010509060101010101" pitchFamily="49" charset="-122"/>
              </a:rPr>
              <a:t>if(a &gt;1)</a:t>
            </a:r>
          </a:p>
          <a:p>
            <a:pPr algn="l"/>
            <a:r>
              <a:rPr lang="en-US" altLang="zh-CN" sz="1400" b="1">
                <a:solidFill>
                  <a:schemeClr val="bg1"/>
                </a:solidFill>
                <a:latin typeface="幼圆" panose="02010509060101010101" pitchFamily="49" charset="-122"/>
                <a:ea typeface="幼圆" panose="02010509060101010101" pitchFamily="49" charset="-122"/>
              </a:rPr>
              <a:t>    printf(“a</a:t>
            </a:r>
            <a:r>
              <a:rPr lang="zh-CN" altLang="en-US" sz="1400" b="1">
                <a:solidFill>
                  <a:schemeClr val="bg1"/>
                </a:solidFill>
                <a:latin typeface="幼圆" panose="02010509060101010101" pitchFamily="49" charset="-122"/>
                <a:ea typeface="幼圆" panose="02010509060101010101" pitchFamily="49" charset="-122"/>
              </a:rPr>
              <a:t>大于</a:t>
            </a:r>
            <a:r>
              <a:rPr lang="en-US" altLang="zh-CN" sz="1400" b="1">
                <a:solidFill>
                  <a:schemeClr val="bg1"/>
                </a:solidFill>
                <a:latin typeface="幼圆" panose="02010509060101010101" pitchFamily="49" charset="-122"/>
                <a:ea typeface="幼圆" panose="02010509060101010101" pitchFamily="49" charset="-122"/>
              </a:rPr>
              <a:t>1”)</a:t>
            </a:r>
            <a:r>
              <a:rPr lang="zh-CN" altLang="en-US" sz="1400" b="1">
                <a:solidFill>
                  <a:schemeClr val="bg1"/>
                </a:solidFill>
                <a:latin typeface="幼圆" panose="02010509060101010101" pitchFamily="49" charset="-122"/>
                <a:ea typeface="幼圆" panose="02010509060101010101" pitchFamily="49" charset="-122"/>
              </a:rPr>
              <a:t>；</a:t>
            </a:r>
            <a:endParaRPr lang="en-US" altLang="zh-CN" sz="1400" b="1">
              <a:solidFill>
                <a:schemeClr val="bg1"/>
              </a:solidFill>
              <a:latin typeface="幼圆" panose="02010509060101010101" pitchFamily="49" charset="-122"/>
              <a:ea typeface="幼圆" panose="02010509060101010101" pitchFamily="49" charset="-122"/>
            </a:endParaRPr>
          </a:p>
          <a:p>
            <a:pPr algn="l"/>
            <a:r>
              <a:rPr lang="en-US" altLang="zh-CN" sz="1400" b="1">
                <a:solidFill>
                  <a:schemeClr val="bg1"/>
                </a:solidFill>
                <a:latin typeface="幼圆" panose="02010509060101010101" pitchFamily="49" charset="-122"/>
                <a:ea typeface="幼圆" panose="02010509060101010101" pitchFamily="49" charset="-122"/>
              </a:rPr>
              <a:t>else</a:t>
            </a:r>
          </a:p>
          <a:p>
            <a:pPr algn="l"/>
            <a:r>
              <a:rPr lang="en-US" altLang="zh-CN" sz="1400" b="1">
                <a:solidFill>
                  <a:schemeClr val="bg1"/>
                </a:solidFill>
                <a:latin typeface="幼圆" panose="02010509060101010101" pitchFamily="49" charset="-122"/>
                <a:ea typeface="幼圆" panose="02010509060101010101" pitchFamily="49" charset="-122"/>
              </a:rPr>
              <a:t>    printf(“axiaoyu 1”)</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07" name="文本框 106">
            <a:extLst>
              <a:ext uri="{FF2B5EF4-FFF2-40B4-BE49-F238E27FC236}">
                <a16:creationId xmlns:a16="http://schemas.microsoft.com/office/drawing/2014/main" id="{1AA5DC42-02FE-487B-BF78-F8462063CF2D}"/>
              </a:ext>
            </a:extLst>
          </p:cNvPr>
          <p:cNvSpPr txBox="1"/>
          <p:nvPr/>
        </p:nvSpPr>
        <p:spPr>
          <a:xfrm>
            <a:off x="6263842" y="4787597"/>
            <a:ext cx="1197764" cy="954107"/>
          </a:xfrm>
          <a:prstGeom prst="rect">
            <a:avLst/>
          </a:prstGeom>
          <a:noFill/>
          <a:ln>
            <a:solidFill>
              <a:schemeClr val="accent2"/>
            </a:solidFill>
            <a:prstDash val="lgDash"/>
          </a:ln>
        </p:spPr>
        <p:txBody>
          <a:bodyPr wrap="none" rtlCol="0">
            <a:spAutoFit/>
          </a:bodyPr>
          <a:lstStyle/>
          <a:p>
            <a:pPr algn="l"/>
            <a:r>
              <a:rPr lang="en-US" altLang="zh-CN" sz="1400" b="1">
                <a:solidFill>
                  <a:schemeClr val="bg1"/>
                </a:solidFill>
                <a:latin typeface="幼圆" panose="02010509060101010101" pitchFamily="49" charset="-122"/>
                <a:ea typeface="幼圆" panose="02010509060101010101" pitchFamily="49" charset="-122"/>
              </a:rPr>
              <a:t>while(a&gt;10)</a:t>
            </a:r>
          </a:p>
          <a:p>
            <a:pPr algn="l"/>
            <a:r>
              <a:rPr lang="en-US" altLang="zh-CN" sz="1400" b="1">
                <a:solidFill>
                  <a:schemeClr val="bg1"/>
                </a:solidFill>
                <a:latin typeface="幼圆" panose="02010509060101010101" pitchFamily="49" charset="-122"/>
                <a:ea typeface="幼圆" panose="02010509060101010101" pitchFamily="49" charset="-122"/>
              </a:rPr>
              <a:t>{</a:t>
            </a:r>
          </a:p>
          <a:p>
            <a:pPr algn="l"/>
            <a:r>
              <a:rPr lang="en-US" altLang="zh-CN" sz="1400" b="1">
                <a:solidFill>
                  <a:schemeClr val="bg1"/>
                </a:solidFill>
                <a:latin typeface="幼圆" panose="02010509060101010101" pitchFamily="49" charset="-122"/>
                <a:ea typeface="幼圆" panose="02010509060101010101" pitchFamily="49" charset="-122"/>
              </a:rPr>
              <a:t>    a++;</a:t>
            </a:r>
          </a:p>
          <a:p>
            <a:pPr algn="l"/>
            <a:r>
              <a:rPr lang="en-US" altLang="zh-CN" sz="1400" b="1">
                <a:solidFill>
                  <a:schemeClr val="bg1"/>
                </a:solidFill>
                <a:latin typeface="幼圆" panose="02010509060101010101" pitchFamily="49" charset="-122"/>
                <a:ea typeface="幼圆" panose="02010509060101010101" pitchFamily="49" charset="-122"/>
              </a:rPr>
              <a:t>}</a:t>
            </a:r>
            <a:endParaRPr lang="zh-CN" altLang="en-US" sz="1400" b="1">
              <a:solidFill>
                <a:schemeClr val="bg1"/>
              </a:solidFill>
              <a:latin typeface="幼圆" panose="02010509060101010101" pitchFamily="49" charset="-122"/>
              <a:ea typeface="幼圆" panose="02010509060101010101" pitchFamily="49" charset="-122"/>
            </a:endParaRPr>
          </a:p>
        </p:txBody>
      </p:sp>
      <p:sp>
        <p:nvSpPr>
          <p:cNvPr id="128" name="矩形 127">
            <a:extLst>
              <a:ext uri="{FF2B5EF4-FFF2-40B4-BE49-F238E27FC236}">
                <a16:creationId xmlns:a16="http://schemas.microsoft.com/office/drawing/2014/main" id="{B22FCCA5-C068-4925-B5C6-8F88502943D0}"/>
              </a:ext>
            </a:extLst>
          </p:cNvPr>
          <p:cNvSpPr/>
          <p:nvPr/>
        </p:nvSpPr>
        <p:spPr>
          <a:xfrm>
            <a:off x="3844969" y="2663253"/>
            <a:ext cx="1091520" cy="917528"/>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cxnSp>
        <p:nvCxnSpPr>
          <p:cNvPr id="6" name="直接连接符 5">
            <a:extLst>
              <a:ext uri="{FF2B5EF4-FFF2-40B4-BE49-F238E27FC236}">
                <a16:creationId xmlns:a16="http://schemas.microsoft.com/office/drawing/2014/main" id="{7A9E7211-DC2C-4892-9281-A0955A7A6015}"/>
              </a:ext>
            </a:extLst>
          </p:cNvPr>
          <p:cNvCxnSpPr>
            <a:stCxn id="128" idx="1"/>
            <a:endCxn id="128" idx="3"/>
          </p:cNvCxnSpPr>
          <p:nvPr/>
        </p:nvCxnSpPr>
        <p:spPr>
          <a:xfrm>
            <a:off x="3844969" y="3122017"/>
            <a:ext cx="109152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BAD7E798-852D-4A20-8D08-D2838659A18C}"/>
              </a:ext>
            </a:extLst>
          </p:cNvPr>
          <p:cNvCxnSpPr>
            <a:cxnSpLocks/>
          </p:cNvCxnSpPr>
          <p:nvPr/>
        </p:nvCxnSpPr>
        <p:spPr>
          <a:xfrm>
            <a:off x="3844967" y="2663074"/>
            <a:ext cx="549405" cy="45633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81CD7725-B524-4028-950E-694F76331586}"/>
              </a:ext>
            </a:extLst>
          </p:cNvPr>
          <p:cNvCxnSpPr>
            <a:cxnSpLocks/>
          </p:cNvCxnSpPr>
          <p:nvPr/>
        </p:nvCxnSpPr>
        <p:spPr>
          <a:xfrm flipH="1">
            <a:off x="4404990" y="2663074"/>
            <a:ext cx="526663" cy="45633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F14994A-9397-4C02-A5BE-DB437AFEF347}"/>
              </a:ext>
            </a:extLst>
          </p:cNvPr>
          <p:cNvSpPr txBox="1"/>
          <p:nvPr/>
        </p:nvSpPr>
        <p:spPr>
          <a:xfrm>
            <a:off x="3789970" y="2831177"/>
            <a:ext cx="364202" cy="307777"/>
          </a:xfrm>
          <a:prstGeom prst="rect">
            <a:avLst/>
          </a:prstGeom>
          <a:noFill/>
        </p:spPr>
        <p:txBody>
          <a:bodyPr wrap="none" rtlCol="0">
            <a:spAutoFit/>
          </a:bodyPr>
          <a:lstStyle/>
          <a:p>
            <a:pPr algn="l"/>
            <a:r>
              <a:rPr lang="zh-CN" altLang="en-US" sz="1400">
                <a:solidFill>
                  <a:schemeClr val="bg1"/>
                </a:solidFill>
                <a:latin typeface="幼圆" panose="02010509060101010101" pitchFamily="49" charset="-122"/>
                <a:ea typeface="幼圆" panose="02010509060101010101" pitchFamily="49" charset="-122"/>
              </a:rPr>
              <a:t>是</a:t>
            </a:r>
          </a:p>
        </p:txBody>
      </p:sp>
      <p:sp>
        <p:nvSpPr>
          <p:cNvPr id="131" name="文本框 130">
            <a:extLst>
              <a:ext uri="{FF2B5EF4-FFF2-40B4-BE49-F238E27FC236}">
                <a16:creationId xmlns:a16="http://schemas.microsoft.com/office/drawing/2014/main" id="{6AAD3986-77C0-4818-AFFA-93FEDFF35535}"/>
              </a:ext>
            </a:extLst>
          </p:cNvPr>
          <p:cNvSpPr txBox="1"/>
          <p:nvPr/>
        </p:nvSpPr>
        <p:spPr>
          <a:xfrm>
            <a:off x="4607597" y="2841843"/>
            <a:ext cx="364202" cy="307777"/>
          </a:xfrm>
          <a:prstGeom prst="rect">
            <a:avLst/>
          </a:prstGeom>
          <a:noFill/>
        </p:spPr>
        <p:txBody>
          <a:bodyPr wrap="none" rtlCol="0">
            <a:spAutoFit/>
          </a:bodyPr>
          <a:lstStyle/>
          <a:p>
            <a:pPr algn="l"/>
            <a:r>
              <a:rPr lang="zh-CN" altLang="en-US" sz="1400">
                <a:solidFill>
                  <a:schemeClr val="bg1"/>
                </a:solidFill>
                <a:latin typeface="幼圆" panose="02010509060101010101" pitchFamily="49" charset="-122"/>
                <a:ea typeface="幼圆" panose="02010509060101010101" pitchFamily="49" charset="-122"/>
              </a:rPr>
              <a:t>否</a:t>
            </a:r>
          </a:p>
        </p:txBody>
      </p:sp>
      <p:cxnSp>
        <p:nvCxnSpPr>
          <p:cNvPr id="132" name="直接连接符 131">
            <a:extLst>
              <a:ext uri="{FF2B5EF4-FFF2-40B4-BE49-F238E27FC236}">
                <a16:creationId xmlns:a16="http://schemas.microsoft.com/office/drawing/2014/main" id="{579A3427-9A03-435E-8CF8-AA8E1E13DFAA}"/>
              </a:ext>
            </a:extLst>
          </p:cNvPr>
          <p:cNvCxnSpPr>
            <a:cxnSpLocks/>
          </p:cNvCxnSpPr>
          <p:nvPr/>
        </p:nvCxnSpPr>
        <p:spPr>
          <a:xfrm>
            <a:off x="4404990" y="3119411"/>
            <a:ext cx="9521" cy="46945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988A689-B8F9-4D5F-986B-30B8D70200F6}"/>
              </a:ext>
            </a:extLst>
          </p:cNvPr>
          <p:cNvSpPr/>
          <p:nvPr/>
        </p:nvSpPr>
        <p:spPr>
          <a:xfrm>
            <a:off x="3845124" y="3217857"/>
            <a:ext cx="569387" cy="276999"/>
          </a:xfrm>
          <a:prstGeom prst="rect">
            <a:avLst/>
          </a:prstGeom>
        </p:spPr>
        <p:txBody>
          <a:bodyPr wrap="none">
            <a:spAutoFit/>
          </a:bodyPr>
          <a:lstStyle/>
          <a:p>
            <a:r>
              <a:rPr lang="zh-CN" altLang="en-US" sz="1200" b="1">
                <a:solidFill>
                  <a:schemeClr val="bg1"/>
                </a:solidFill>
                <a:latin typeface="幼圆" panose="02010509060101010101" pitchFamily="49" charset="-122"/>
                <a:ea typeface="幼圆" panose="02010509060101010101" pitchFamily="49" charset="-122"/>
              </a:rPr>
              <a:t>打印</a:t>
            </a:r>
            <a:r>
              <a:rPr lang="en-US" altLang="zh-CN" sz="1200" b="1">
                <a:solidFill>
                  <a:schemeClr val="bg1"/>
                </a:solidFill>
                <a:latin typeface="幼圆" panose="02010509060101010101" pitchFamily="49" charset="-122"/>
                <a:ea typeface="幼圆" panose="02010509060101010101" pitchFamily="49" charset="-122"/>
              </a:rPr>
              <a:t>a</a:t>
            </a:r>
          </a:p>
        </p:txBody>
      </p:sp>
      <p:sp>
        <p:nvSpPr>
          <p:cNvPr id="133" name="矩形 132">
            <a:extLst>
              <a:ext uri="{FF2B5EF4-FFF2-40B4-BE49-F238E27FC236}">
                <a16:creationId xmlns:a16="http://schemas.microsoft.com/office/drawing/2014/main" id="{85FF48C1-A23A-4D6C-B9EF-96CEB76023D5}"/>
              </a:ext>
            </a:extLst>
          </p:cNvPr>
          <p:cNvSpPr/>
          <p:nvPr/>
        </p:nvSpPr>
        <p:spPr>
          <a:xfrm>
            <a:off x="6109004" y="2690856"/>
            <a:ext cx="1091520" cy="917528"/>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cxnSp>
        <p:nvCxnSpPr>
          <p:cNvPr id="25" name="连接符: 肘形 24">
            <a:extLst>
              <a:ext uri="{FF2B5EF4-FFF2-40B4-BE49-F238E27FC236}">
                <a16:creationId xmlns:a16="http://schemas.microsoft.com/office/drawing/2014/main" id="{5397B0B9-C6D5-42F1-82CA-102187765A0D}"/>
              </a:ext>
            </a:extLst>
          </p:cNvPr>
          <p:cNvCxnSpPr>
            <a:cxnSpLocks/>
          </p:cNvCxnSpPr>
          <p:nvPr/>
        </p:nvCxnSpPr>
        <p:spPr>
          <a:xfrm rot="10800000" flipV="1">
            <a:off x="6321553" y="2891241"/>
            <a:ext cx="881697" cy="712197"/>
          </a:xfrm>
          <a:prstGeom prst="bentConnector3">
            <a:avLst>
              <a:gd name="adj1" fmla="val 100342"/>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DCBED17-96E2-4738-9525-F24CB62E08E2}"/>
              </a:ext>
            </a:extLst>
          </p:cNvPr>
          <p:cNvSpPr txBox="1"/>
          <p:nvPr/>
        </p:nvSpPr>
        <p:spPr>
          <a:xfrm>
            <a:off x="6193863" y="2624831"/>
            <a:ext cx="543739" cy="307777"/>
          </a:xfrm>
          <a:prstGeom prst="rect">
            <a:avLst/>
          </a:prstGeom>
          <a:noFill/>
        </p:spPr>
        <p:txBody>
          <a:bodyPr wrap="none" rtlCol="0">
            <a:spAutoFit/>
          </a:bodyPr>
          <a:lstStyle/>
          <a:p>
            <a:pPr algn="l"/>
            <a:r>
              <a:rPr lang="en-US" altLang="zh-CN" sz="1400">
                <a:solidFill>
                  <a:schemeClr val="bg1"/>
                </a:solidFill>
                <a:latin typeface="幼圆" panose="02010509060101010101" pitchFamily="49" charset="-122"/>
                <a:ea typeface="幼圆" panose="02010509060101010101" pitchFamily="49" charset="-122"/>
              </a:rPr>
              <a:t>a&gt;10</a:t>
            </a:r>
            <a:endParaRPr lang="zh-CN" altLang="en-US" sz="1400">
              <a:solidFill>
                <a:schemeClr val="bg1"/>
              </a:solidFill>
              <a:latin typeface="幼圆" panose="02010509060101010101" pitchFamily="49" charset="-122"/>
              <a:ea typeface="幼圆" panose="02010509060101010101" pitchFamily="49" charset="-122"/>
            </a:endParaRPr>
          </a:p>
        </p:txBody>
      </p:sp>
      <p:sp>
        <p:nvSpPr>
          <p:cNvPr id="86" name="文本框 85">
            <a:extLst>
              <a:ext uri="{FF2B5EF4-FFF2-40B4-BE49-F238E27FC236}">
                <a16:creationId xmlns:a16="http://schemas.microsoft.com/office/drawing/2014/main" id="{5A37AD69-37C9-43DF-868D-46266FDB81A7}"/>
              </a:ext>
            </a:extLst>
          </p:cNvPr>
          <p:cNvSpPr txBox="1"/>
          <p:nvPr/>
        </p:nvSpPr>
        <p:spPr>
          <a:xfrm>
            <a:off x="7981803" y="4796890"/>
            <a:ext cx="1250663" cy="1384995"/>
          </a:xfrm>
          <a:prstGeom prst="rect">
            <a:avLst/>
          </a:prstGeom>
          <a:noFill/>
          <a:ln>
            <a:solidFill>
              <a:schemeClr val="accent2"/>
            </a:solidFill>
            <a:prstDash val="lgDash"/>
          </a:ln>
        </p:spPr>
        <p:txBody>
          <a:bodyPr wrap="none" rtlCol="0">
            <a:spAutoFit/>
          </a:bodyPr>
          <a:lstStyle/>
          <a:p>
            <a:pPr algn="l"/>
            <a:r>
              <a:rPr lang="en-US" altLang="zh-CN" sz="1400" b="1">
                <a:solidFill>
                  <a:schemeClr val="bg1"/>
                </a:solidFill>
                <a:latin typeface="幼圆" panose="02010509060101010101" pitchFamily="49" charset="-122"/>
                <a:ea typeface="幼圆" panose="02010509060101010101" pitchFamily="49" charset="-122"/>
              </a:rPr>
              <a:t>do</a:t>
            </a:r>
          </a:p>
          <a:p>
            <a:pPr algn="l"/>
            <a:r>
              <a:rPr lang="en-US" altLang="zh-CN" sz="1400" b="1">
                <a:solidFill>
                  <a:schemeClr val="bg1"/>
                </a:solidFill>
                <a:latin typeface="幼圆" panose="02010509060101010101" pitchFamily="49" charset="-122"/>
                <a:ea typeface="幼圆" panose="02010509060101010101" pitchFamily="49" charset="-122"/>
              </a:rPr>
              <a:t>{</a:t>
            </a:r>
          </a:p>
          <a:p>
            <a:pPr algn="l"/>
            <a:r>
              <a:rPr lang="en-US" altLang="zh-CN" sz="1400" b="1">
                <a:solidFill>
                  <a:schemeClr val="bg1"/>
                </a:solidFill>
                <a:latin typeface="幼圆" panose="02010509060101010101" pitchFamily="49" charset="-122"/>
                <a:ea typeface="幼圆" panose="02010509060101010101" pitchFamily="49" charset="-122"/>
              </a:rPr>
              <a:t>    a++;</a:t>
            </a:r>
          </a:p>
          <a:p>
            <a:r>
              <a:rPr lang="en-US" altLang="zh-CN" sz="1400" b="1">
                <a:solidFill>
                  <a:schemeClr val="bg1"/>
                </a:solidFill>
                <a:latin typeface="幼圆" panose="02010509060101010101" pitchFamily="49" charset="-122"/>
                <a:ea typeface="幼圆" panose="02010509060101010101" pitchFamily="49" charset="-122"/>
              </a:rPr>
              <a:t>}</a:t>
            </a:r>
          </a:p>
          <a:p>
            <a:r>
              <a:rPr lang="en-US" altLang="zh-CN" sz="1400" b="1">
                <a:solidFill>
                  <a:schemeClr val="bg1"/>
                </a:solidFill>
                <a:latin typeface="幼圆" panose="02010509060101010101" pitchFamily="49" charset="-122"/>
                <a:ea typeface="幼圆" panose="02010509060101010101" pitchFamily="49" charset="-122"/>
              </a:rPr>
              <a:t> while(a&gt;10)</a:t>
            </a:r>
          </a:p>
          <a:p>
            <a:pPr algn="l"/>
            <a:endParaRPr lang="zh-CN" altLang="en-US" sz="1400" b="1">
              <a:solidFill>
                <a:schemeClr val="bg1"/>
              </a:solidFill>
              <a:latin typeface="幼圆" panose="02010509060101010101" pitchFamily="49" charset="-122"/>
              <a:ea typeface="幼圆" panose="02010509060101010101" pitchFamily="49" charset="-122"/>
            </a:endParaRPr>
          </a:p>
        </p:txBody>
      </p:sp>
      <p:sp>
        <p:nvSpPr>
          <p:cNvPr id="87" name="矩形 86">
            <a:extLst>
              <a:ext uri="{FF2B5EF4-FFF2-40B4-BE49-F238E27FC236}">
                <a16:creationId xmlns:a16="http://schemas.microsoft.com/office/drawing/2014/main" id="{5101B2E7-0CDD-4C53-AB50-ED54765B3AE7}"/>
              </a:ext>
            </a:extLst>
          </p:cNvPr>
          <p:cNvSpPr/>
          <p:nvPr/>
        </p:nvSpPr>
        <p:spPr>
          <a:xfrm>
            <a:off x="8167601" y="2698133"/>
            <a:ext cx="1091520" cy="917528"/>
          </a:xfrm>
          <a:prstGeom prst="rect">
            <a:avLst/>
          </a:prstGeom>
          <a:ln>
            <a:solidFill>
              <a:srgbClr val="FFFF00"/>
            </a:solidFill>
          </a:ln>
        </p:spPr>
        <p:txBody>
          <a:bodyPr wrap="square" rtlCol="0" anchor="ctr">
            <a:spAutoFit/>
          </a:bodyPr>
          <a:lstStyle/>
          <a:p>
            <a:pPr algn="l"/>
            <a:endParaRPr lang="zh-CN" altLang="en-US" sz="1200" b="1">
              <a:solidFill>
                <a:schemeClr val="bg1"/>
              </a:solidFill>
              <a:latin typeface="幼圆" panose="02010509060101010101" pitchFamily="49" charset="-122"/>
              <a:ea typeface="幼圆" panose="02010509060101010101" pitchFamily="49" charset="-122"/>
            </a:endParaRPr>
          </a:p>
        </p:txBody>
      </p:sp>
      <p:cxnSp>
        <p:nvCxnSpPr>
          <p:cNvPr id="88" name="连接符: 肘形 87">
            <a:extLst>
              <a:ext uri="{FF2B5EF4-FFF2-40B4-BE49-F238E27FC236}">
                <a16:creationId xmlns:a16="http://schemas.microsoft.com/office/drawing/2014/main" id="{EF3F4234-4ADD-429E-9D91-FC14ABF93BE2}"/>
              </a:ext>
            </a:extLst>
          </p:cNvPr>
          <p:cNvCxnSpPr>
            <a:cxnSpLocks/>
          </p:cNvCxnSpPr>
          <p:nvPr/>
        </p:nvCxnSpPr>
        <p:spPr>
          <a:xfrm rot="10800000" flipV="1">
            <a:off x="8167601" y="2698133"/>
            <a:ext cx="796402" cy="713722"/>
          </a:xfrm>
          <a:prstGeom prst="bentConnector3">
            <a:avLst>
              <a:gd name="adj1" fmla="val -13867"/>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333D84BE-5769-4230-8E94-9AAF003EE04E}"/>
              </a:ext>
            </a:extLst>
          </p:cNvPr>
          <p:cNvSpPr txBox="1"/>
          <p:nvPr/>
        </p:nvSpPr>
        <p:spPr>
          <a:xfrm>
            <a:off x="8568081" y="3362741"/>
            <a:ext cx="543739" cy="307777"/>
          </a:xfrm>
          <a:prstGeom prst="rect">
            <a:avLst/>
          </a:prstGeom>
          <a:noFill/>
        </p:spPr>
        <p:txBody>
          <a:bodyPr wrap="none" rtlCol="0">
            <a:spAutoFit/>
          </a:bodyPr>
          <a:lstStyle/>
          <a:p>
            <a:pPr algn="l"/>
            <a:r>
              <a:rPr lang="en-US" altLang="zh-CN" sz="1400">
                <a:solidFill>
                  <a:schemeClr val="bg1"/>
                </a:solidFill>
                <a:latin typeface="幼圆" panose="02010509060101010101" pitchFamily="49" charset="-122"/>
                <a:ea typeface="幼圆" panose="02010509060101010101" pitchFamily="49" charset="-122"/>
              </a:rPr>
              <a:t>a&gt;10</a:t>
            </a:r>
            <a:endParaRPr lang="zh-CN" altLang="en-US" sz="1400">
              <a:solidFill>
                <a:schemeClr val="bg1"/>
              </a:solidFill>
              <a:latin typeface="幼圆" panose="02010509060101010101" pitchFamily="49" charset="-122"/>
              <a:ea typeface="幼圆" panose="02010509060101010101" pitchFamily="49" charset="-122"/>
            </a:endParaRPr>
          </a:p>
        </p:txBody>
      </p:sp>
      <p:sp>
        <p:nvSpPr>
          <p:cNvPr id="4" name="矩形 3">
            <a:extLst>
              <a:ext uri="{FF2B5EF4-FFF2-40B4-BE49-F238E27FC236}">
                <a16:creationId xmlns:a16="http://schemas.microsoft.com/office/drawing/2014/main" id="{A95811FA-8902-482C-A62C-334900C64D46}"/>
              </a:ext>
            </a:extLst>
          </p:cNvPr>
          <p:cNvSpPr/>
          <p:nvPr/>
        </p:nvSpPr>
        <p:spPr>
          <a:xfrm>
            <a:off x="6408754" y="3016510"/>
            <a:ext cx="453970" cy="307777"/>
          </a:xfrm>
          <a:prstGeom prst="rect">
            <a:avLst/>
          </a:prstGeom>
        </p:spPr>
        <p:txBody>
          <a:bodyPr wrap="none">
            <a:spAutoFit/>
          </a:bodyPr>
          <a:lstStyle/>
          <a:p>
            <a:r>
              <a:rPr lang="en-US" altLang="zh-CN" sz="1400">
                <a:solidFill>
                  <a:schemeClr val="bg1"/>
                </a:solidFill>
                <a:latin typeface="幼圆" panose="02010509060101010101" pitchFamily="49" charset="-122"/>
                <a:ea typeface="幼圆" panose="02010509060101010101" pitchFamily="49" charset="-122"/>
              </a:rPr>
              <a:t>a++</a:t>
            </a:r>
            <a:endParaRPr lang="zh-CN" altLang="en-US" sz="1400">
              <a:latin typeface="幼圆" panose="02010509060101010101" pitchFamily="49" charset="-122"/>
              <a:ea typeface="幼圆" panose="02010509060101010101" pitchFamily="49" charset="-122"/>
            </a:endParaRPr>
          </a:p>
        </p:txBody>
      </p:sp>
      <p:sp>
        <p:nvSpPr>
          <p:cNvPr id="90" name="矩形 89">
            <a:extLst>
              <a:ext uri="{FF2B5EF4-FFF2-40B4-BE49-F238E27FC236}">
                <a16:creationId xmlns:a16="http://schemas.microsoft.com/office/drawing/2014/main" id="{52863D1F-7A39-4365-BDE1-CC59FA3FBF11}"/>
              </a:ext>
            </a:extLst>
          </p:cNvPr>
          <p:cNvSpPr/>
          <p:nvPr/>
        </p:nvSpPr>
        <p:spPr>
          <a:xfrm>
            <a:off x="8380150" y="2898518"/>
            <a:ext cx="453970" cy="307777"/>
          </a:xfrm>
          <a:prstGeom prst="rect">
            <a:avLst/>
          </a:prstGeom>
        </p:spPr>
        <p:txBody>
          <a:bodyPr wrap="none">
            <a:spAutoFit/>
          </a:bodyPr>
          <a:lstStyle/>
          <a:p>
            <a:r>
              <a:rPr lang="en-US" altLang="zh-CN" sz="1400">
                <a:solidFill>
                  <a:schemeClr val="bg1"/>
                </a:solidFill>
                <a:latin typeface="幼圆" panose="02010509060101010101" pitchFamily="49" charset="-122"/>
                <a:ea typeface="幼圆" panose="02010509060101010101" pitchFamily="49" charset="-122"/>
              </a:rPr>
              <a:t>a++</a:t>
            </a:r>
            <a:endParaRPr lang="zh-CN" altLang="en-US" sz="1400">
              <a:latin typeface="幼圆" panose="02010509060101010101" pitchFamily="49" charset="-122"/>
              <a:ea typeface="幼圆" panose="02010509060101010101" pitchFamily="49" charset="-122"/>
            </a:endParaRPr>
          </a:p>
        </p:txBody>
      </p:sp>
      <p:sp>
        <p:nvSpPr>
          <p:cNvPr id="13" name="矩形 12">
            <a:extLst>
              <a:ext uri="{FF2B5EF4-FFF2-40B4-BE49-F238E27FC236}">
                <a16:creationId xmlns:a16="http://schemas.microsoft.com/office/drawing/2014/main" id="{CB56B4B3-E61E-410B-867F-4751607EB57C}"/>
              </a:ext>
            </a:extLst>
          </p:cNvPr>
          <p:cNvSpPr/>
          <p:nvPr/>
        </p:nvSpPr>
        <p:spPr>
          <a:xfrm>
            <a:off x="4073782" y="2658194"/>
            <a:ext cx="652743" cy="369332"/>
          </a:xfrm>
          <a:prstGeom prst="rect">
            <a:avLst/>
          </a:prstGeom>
        </p:spPr>
        <p:txBody>
          <a:bodyPr wrap="none">
            <a:spAutoFit/>
          </a:bodyPr>
          <a:lstStyle/>
          <a:p>
            <a:r>
              <a:rPr lang="en-US" altLang="zh-CN" b="1">
                <a:solidFill>
                  <a:schemeClr val="bg1"/>
                </a:solidFill>
                <a:latin typeface="幼圆" panose="02010509060101010101" pitchFamily="49" charset="-122"/>
                <a:ea typeface="幼圆" panose="02010509060101010101" pitchFamily="49" charset="-122"/>
              </a:rPr>
              <a:t>a &gt;1</a:t>
            </a:r>
            <a:endParaRPr lang="zh-CN" altLang="en-US"/>
          </a:p>
        </p:txBody>
      </p:sp>
      <mc:AlternateContent xmlns:mc="http://schemas.openxmlformats.org/markup-compatibility/2006" xmlns:p14="http://schemas.microsoft.com/office/powerpoint/2010/main">
        <mc:Choice Requires="p14">
          <p:contentPart p14:bwMode="auto" r:id="rId2">
            <p14:nvContentPartPr>
              <p14:cNvPr id="14" name="墨迹 13">
                <a:extLst>
                  <a:ext uri="{FF2B5EF4-FFF2-40B4-BE49-F238E27FC236}">
                    <a16:creationId xmlns:a16="http://schemas.microsoft.com/office/drawing/2014/main" id="{D1F44110-7FA1-457D-AC49-B1A2E40CA4C4}"/>
                  </a:ext>
                </a:extLst>
              </p14:cNvPr>
              <p14:cNvContentPartPr/>
              <p14:nvPr/>
            </p14:nvContentPartPr>
            <p14:xfrm>
              <a:off x="1562040" y="2254320"/>
              <a:ext cx="5835960" cy="1422720"/>
            </p14:xfrm>
          </p:contentPart>
        </mc:Choice>
        <mc:Fallback xmlns="">
          <p:pic>
            <p:nvPicPr>
              <p:cNvPr id="14" name="墨迹 13">
                <a:extLst>
                  <a:ext uri="{FF2B5EF4-FFF2-40B4-BE49-F238E27FC236}">
                    <a16:creationId xmlns:a16="http://schemas.microsoft.com/office/drawing/2014/main" id="{D1F44110-7FA1-457D-AC49-B1A2E40CA4C4}"/>
                  </a:ext>
                </a:extLst>
              </p:cNvPr>
              <p:cNvPicPr/>
              <p:nvPr/>
            </p:nvPicPr>
            <p:blipFill>
              <a:blip r:embed="rId3"/>
              <a:stretch>
                <a:fillRect/>
              </a:stretch>
            </p:blipFill>
            <p:spPr>
              <a:xfrm>
                <a:off x="1552680" y="2244960"/>
                <a:ext cx="5854680" cy="1441440"/>
              </a:xfrm>
              <a:prstGeom prst="rect">
                <a:avLst/>
              </a:prstGeom>
            </p:spPr>
          </p:pic>
        </mc:Fallback>
      </mc:AlternateContent>
    </p:spTree>
    <p:extLst>
      <p:ext uri="{BB962C8B-B14F-4D97-AF65-F5344CB8AC3E}">
        <p14:creationId xmlns:p14="http://schemas.microsoft.com/office/powerpoint/2010/main" val="327016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118">
            <a:extLst>
              <a:ext uri="{FF2B5EF4-FFF2-40B4-BE49-F238E27FC236}">
                <a16:creationId xmlns:a16="http://schemas.microsoft.com/office/drawing/2014/main" id="{981B3DA6-FA57-484E-B808-F662C6C9C744}"/>
              </a:ext>
            </a:extLst>
          </p:cNvPr>
          <p:cNvGrpSpPr/>
          <p:nvPr/>
        </p:nvGrpSpPr>
        <p:grpSpPr>
          <a:xfrm>
            <a:off x="9072970" y="284165"/>
            <a:ext cx="2914370" cy="2576733"/>
            <a:chOff x="8211887" y="-221648"/>
            <a:chExt cx="5036226" cy="4386805"/>
          </a:xfrm>
        </p:grpSpPr>
        <p:sp>
          <p:nvSpPr>
            <p:cNvPr id="9" name="椭圆 8">
              <a:extLst>
                <a:ext uri="{FF2B5EF4-FFF2-40B4-BE49-F238E27FC236}">
                  <a16:creationId xmlns:a16="http://schemas.microsoft.com/office/drawing/2014/main" id="{0694D02D-4039-43F4-B54F-B78FDE17D808}"/>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0" name="椭圆 9">
              <a:extLst>
                <a:ext uri="{FF2B5EF4-FFF2-40B4-BE49-F238E27FC236}">
                  <a16:creationId xmlns:a16="http://schemas.microsoft.com/office/drawing/2014/main" id="{C4828C11-4975-4805-972C-2EC548931C83}"/>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1" name="椭圆 10">
              <a:extLst>
                <a:ext uri="{FF2B5EF4-FFF2-40B4-BE49-F238E27FC236}">
                  <a16:creationId xmlns:a16="http://schemas.microsoft.com/office/drawing/2014/main" id="{743E0320-2AEF-4022-9BF0-7462A2126402}"/>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B75C9B47-E026-4639-B18B-DF5CA73BC72D}"/>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0B304CC6-18AE-429A-A5BD-775413C9BCE1}"/>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7F6D8EE6-2172-4AD6-B9AE-EA0D28E4F116}"/>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A58941AF-EBD5-4861-BDEE-E6361614FBEC}"/>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09F06898-D7D3-4A21-B24C-464822BBC16E}"/>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A7277631-DC19-464E-A24F-33F606F8DBC7}"/>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BBDC5EB5-499F-491D-BEC9-869B232C3BA7}"/>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5E41481A-D66B-41F8-A9ED-82B4CDF70ADD}"/>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2E697C74-7E68-47A7-AC25-798299765B92}"/>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1" name="直线连接符 16">
              <a:extLst>
                <a:ext uri="{FF2B5EF4-FFF2-40B4-BE49-F238E27FC236}">
                  <a16:creationId xmlns:a16="http://schemas.microsoft.com/office/drawing/2014/main" id="{D895AADB-35DC-45F2-9444-F92266AF7392}"/>
                </a:ext>
              </a:extLst>
            </p:cNvPr>
            <p:cNvCxnSpPr>
              <a:stCxn id="9" idx="5"/>
              <a:endCxn id="14"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17">
              <a:extLst>
                <a:ext uri="{FF2B5EF4-FFF2-40B4-BE49-F238E27FC236}">
                  <a16:creationId xmlns:a16="http://schemas.microsoft.com/office/drawing/2014/main" id="{2A3C4B17-CF0C-4129-B627-7927CA9C8D03}"/>
                </a:ext>
              </a:extLst>
            </p:cNvPr>
            <p:cNvCxnSpPr>
              <a:stCxn id="11" idx="7"/>
              <a:endCxn id="14"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21">
              <a:extLst>
                <a:ext uri="{FF2B5EF4-FFF2-40B4-BE49-F238E27FC236}">
                  <a16:creationId xmlns:a16="http://schemas.microsoft.com/office/drawing/2014/main" id="{95012198-88CB-409C-9BC1-10D096F569D9}"/>
                </a:ext>
              </a:extLst>
            </p:cNvPr>
            <p:cNvCxnSpPr>
              <a:stCxn id="16" idx="7"/>
              <a:endCxn id="14"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28">
              <a:extLst>
                <a:ext uri="{FF2B5EF4-FFF2-40B4-BE49-F238E27FC236}">
                  <a16:creationId xmlns:a16="http://schemas.microsoft.com/office/drawing/2014/main" id="{30CB328C-76C9-451E-8E82-590631B38AC8}"/>
                </a:ext>
              </a:extLst>
            </p:cNvPr>
            <p:cNvCxnSpPr>
              <a:stCxn id="10" idx="7"/>
              <a:endCxn id="11"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43">
              <a:extLst>
                <a:ext uri="{FF2B5EF4-FFF2-40B4-BE49-F238E27FC236}">
                  <a16:creationId xmlns:a16="http://schemas.microsoft.com/office/drawing/2014/main" id="{AFEDEB43-4AE1-4BCB-9154-3E4C1740F414}"/>
                </a:ext>
              </a:extLst>
            </p:cNvPr>
            <p:cNvCxnSpPr>
              <a:stCxn id="12" idx="7"/>
              <a:endCxn id="9"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47">
              <a:extLst>
                <a:ext uri="{FF2B5EF4-FFF2-40B4-BE49-F238E27FC236}">
                  <a16:creationId xmlns:a16="http://schemas.microsoft.com/office/drawing/2014/main" id="{2F618866-341A-49E1-B72A-A22FDE40FDC0}"/>
                </a:ext>
              </a:extLst>
            </p:cNvPr>
            <p:cNvCxnSpPr>
              <a:stCxn id="15" idx="0"/>
              <a:endCxn id="9"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50">
              <a:extLst>
                <a:ext uri="{FF2B5EF4-FFF2-40B4-BE49-F238E27FC236}">
                  <a16:creationId xmlns:a16="http://schemas.microsoft.com/office/drawing/2014/main" id="{54F3E387-D751-412E-984B-66E75DE78EA0}"/>
                </a:ext>
              </a:extLst>
            </p:cNvPr>
            <p:cNvCxnSpPr>
              <a:stCxn id="14" idx="2"/>
              <a:endCxn id="15"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54">
              <a:extLst>
                <a:ext uri="{FF2B5EF4-FFF2-40B4-BE49-F238E27FC236}">
                  <a16:creationId xmlns:a16="http://schemas.microsoft.com/office/drawing/2014/main" id="{642D53A7-0E53-45E2-B227-829C26CDD491}"/>
                </a:ext>
              </a:extLst>
            </p:cNvPr>
            <p:cNvCxnSpPr>
              <a:stCxn id="15" idx="4"/>
              <a:endCxn id="11"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57">
              <a:extLst>
                <a:ext uri="{FF2B5EF4-FFF2-40B4-BE49-F238E27FC236}">
                  <a16:creationId xmlns:a16="http://schemas.microsoft.com/office/drawing/2014/main" id="{21F53C1E-84BE-4DBA-968B-55F11454DB87}"/>
                </a:ext>
              </a:extLst>
            </p:cNvPr>
            <p:cNvCxnSpPr>
              <a:stCxn id="11" idx="5"/>
              <a:endCxn id="16"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60">
              <a:extLst>
                <a:ext uri="{FF2B5EF4-FFF2-40B4-BE49-F238E27FC236}">
                  <a16:creationId xmlns:a16="http://schemas.microsoft.com/office/drawing/2014/main" id="{87744E8E-2D68-47A1-AB1D-E4450C287A1F}"/>
                </a:ext>
              </a:extLst>
            </p:cNvPr>
            <p:cNvCxnSpPr>
              <a:stCxn id="12" idx="7"/>
              <a:endCxn id="15"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63">
              <a:extLst>
                <a:ext uri="{FF2B5EF4-FFF2-40B4-BE49-F238E27FC236}">
                  <a16:creationId xmlns:a16="http://schemas.microsoft.com/office/drawing/2014/main" id="{85A42A87-287A-40A0-AC09-20DE5AD397E0}"/>
                </a:ext>
              </a:extLst>
            </p:cNvPr>
            <p:cNvCxnSpPr>
              <a:stCxn id="12" idx="4"/>
              <a:endCxn id="10"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59C12D5E-1AA9-4838-BE12-954553791085}"/>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3" name="直线连接符 70">
              <a:extLst>
                <a:ext uri="{FF2B5EF4-FFF2-40B4-BE49-F238E27FC236}">
                  <a16:creationId xmlns:a16="http://schemas.microsoft.com/office/drawing/2014/main" id="{A43B5C1B-CFD3-4E35-9F15-313DAA8951FA}"/>
                </a:ext>
              </a:extLst>
            </p:cNvPr>
            <p:cNvCxnSpPr>
              <a:stCxn id="12" idx="5"/>
              <a:endCxn id="17"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75">
              <a:extLst>
                <a:ext uri="{FF2B5EF4-FFF2-40B4-BE49-F238E27FC236}">
                  <a16:creationId xmlns:a16="http://schemas.microsoft.com/office/drawing/2014/main" id="{A5766856-B24E-4C4D-B0B0-ADA4CF3E57FA}"/>
                </a:ext>
              </a:extLst>
            </p:cNvPr>
            <p:cNvCxnSpPr>
              <a:stCxn id="17" idx="7"/>
              <a:endCxn id="15"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直线连接符 78">
              <a:extLst>
                <a:ext uri="{FF2B5EF4-FFF2-40B4-BE49-F238E27FC236}">
                  <a16:creationId xmlns:a16="http://schemas.microsoft.com/office/drawing/2014/main" id="{5891F092-4A94-408B-B3A4-AEF7A5B97D5C}"/>
                </a:ext>
              </a:extLst>
            </p:cNvPr>
            <p:cNvCxnSpPr>
              <a:stCxn id="17" idx="6"/>
              <a:endCxn id="11"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84">
              <a:extLst>
                <a:ext uri="{FF2B5EF4-FFF2-40B4-BE49-F238E27FC236}">
                  <a16:creationId xmlns:a16="http://schemas.microsoft.com/office/drawing/2014/main" id="{9C4E1423-FC37-4B39-832A-58454A6D1430}"/>
                </a:ext>
              </a:extLst>
            </p:cNvPr>
            <p:cNvCxnSpPr>
              <a:stCxn id="10" idx="0"/>
              <a:endCxn id="17"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91">
              <a:extLst>
                <a:ext uri="{FF2B5EF4-FFF2-40B4-BE49-F238E27FC236}">
                  <a16:creationId xmlns:a16="http://schemas.microsoft.com/office/drawing/2014/main" id="{8DAD3715-7E17-4E30-942D-1A8FEFFDD037}"/>
                </a:ext>
              </a:extLst>
            </p:cNvPr>
            <p:cNvCxnSpPr>
              <a:stCxn id="10" idx="6"/>
              <a:endCxn id="16"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86C87DFC-7285-45B0-8759-D89C07A503CC}"/>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39" name="椭圆 38">
              <a:extLst>
                <a:ext uri="{FF2B5EF4-FFF2-40B4-BE49-F238E27FC236}">
                  <a16:creationId xmlns:a16="http://schemas.microsoft.com/office/drawing/2014/main" id="{B9370E56-B5A5-4828-AFA6-22C0A69180D1}"/>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45" name="矩形 44">
            <a:extLst>
              <a:ext uri="{FF2B5EF4-FFF2-40B4-BE49-F238E27FC236}">
                <a16:creationId xmlns:a16="http://schemas.microsoft.com/office/drawing/2014/main" id="{B67AE145-07B9-4CEB-BAE8-56C95DECADDE}"/>
              </a:ext>
            </a:extLst>
          </p:cNvPr>
          <p:cNvSpPr/>
          <p:nvPr/>
        </p:nvSpPr>
        <p:spPr>
          <a:xfrm>
            <a:off x="1125119" y="1681243"/>
            <a:ext cx="2663474" cy="307777"/>
          </a:xfrm>
          <a:prstGeom prst="rect">
            <a:avLst/>
          </a:prstGeom>
          <a:solidFill>
            <a:schemeClr val="accent2"/>
          </a:solidFill>
        </p:spPr>
        <p:txBody>
          <a:bodyPr wrap="square">
            <a:spAutoFit/>
          </a:bodyPr>
          <a:lstStyle/>
          <a:p>
            <a:r>
              <a:rPr lang="zh-CN" altLang="en-US" sz="1400">
                <a:solidFill>
                  <a:schemeClr val="bg1"/>
                </a:solidFill>
                <a:latin typeface="幼圆" panose="02010509060101010101" pitchFamily="49" charset="-122"/>
                <a:ea typeface="幼圆" panose="02010509060101010101" pitchFamily="49" charset="-122"/>
              </a:rPr>
              <a:t>  例子： 打印</a:t>
            </a:r>
            <a:r>
              <a:rPr lang="en-US" altLang="zh-CN" sz="1400">
                <a:solidFill>
                  <a:schemeClr val="bg1"/>
                </a:solidFill>
                <a:latin typeface="幼圆" panose="02010509060101010101" pitchFamily="49" charset="-122"/>
                <a:ea typeface="幼圆" panose="02010509060101010101" pitchFamily="49" charset="-122"/>
              </a:rPr>
              <a:t>1+2+..+6</a:t>
            </a:r>
            <a:r>
              <a:rPr lang="zh-CN" altLang="en-US" sz="1400">
                <a:solidFill>
                  <a:schemeClr val="bg1"/>
                </a:solidFill>
                <a:latin typeface="幼圆" panose="02010509060101010101" pitchFamily="49" charset="-122"/>
                <a:ea typeface="幼圆" panose="02010509060101010101" pitchFamily="49" charset="-122"/>
              </a:rPr>
              <a:t>的结果  </a:t>
            </a:r>
          </a:p>
        </p:txBody>
      </p:sp>
      <p:sp>
        <p:nvSpPr>
          <p:cNvPr id="46" name="矩形 45">
            <a:extLst>
              <a:ext uri="{FF2B5EF4-FFF2-40B4-BE49-F238E27FC236}">
                <a16:creationId xmlns:a16="http://schemas.microsoft.com/office/drawing/2014/main" id="{BE43CBB5-F5FF-45CF-919F-F2DB1B5666F6}"/>
              </a:ext>
            </a:extLst>
          </p:cNvPr>
          <p:cNvSpPr/>
          <p:nvPr/>
        </p:nvSpPr>
        <p:spPr>
          <a:xfrm>
            <a:off x="1546671" y="2350472"/>
            <a:ext cx="1914769" cy="1742831"/>
          </a:xfrm>
          <a:prstGeom prst="rect">
            <a:avLst/>
          </a:prstGeom>
          <a:ln>
            <a:solidFill>
              <a:srgbClr val="FFFF00"/>
            </a:solidFill>
          </a:ln>
        </p:spPr>
        <p:txBody>
          <a:bodyPr wrap="non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01E41598-2584-4D12-B05E-C0179002F93F}"/>
              </a:ext>
            </a:extLst>
          </p:cNvPr>
          <p:cNvCxnSpPr/>
          <p:nvPr/>
        </p:nvCxnSpPr>
        <p:spPr>
          <a:xfrm>
            <a:off x="1546671" y="2702164"/>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D21BCADD-1773-4408-AFC8-0C8D3A898B4A}"/>
              </a:ext>
            </a:extLst>
          </p:cNvPr>
          <p:cNvSpPr txBox="1"/>
          <p:nvPr/>
        </p:nvSpPr>
        <p:spPr>
          <a:xfrm>
            <a:off x="1740910" y="2376811"/>
            <a:ext cx="1481496"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初始化</a:t>
            </a:r>
            <a:r>
              <a:rPr lang="en-US" altLang="zh-CN" sz="1400">
                <a:solidFill>
                  <a:schemeClr val="bg1"/>
                </a:solidFill>
                <a:latin typeface="微软雅黑" panose="020B0503020204020204" pitchFamily="34" charset="-122"/>
                <a:ea typeface="微软雅黑" panose="020B0503020204020204" pitchFamily="34" charset="-122"/>
              </a:rPr>
              <a:t>i= 1;s= 0</a:t>
            </a:r>
            <a:endParaRPr lang="zh-CN" altLang="en-US" sz="1400">
              <a:solidFill>
                <a:schemeClr val="bg1"/>
              </a:solidFill>
              <a:latin typeface="微软雅黑" panose="020B0503020204020204" pitchFamily="34" charset="-122"/>
              <a:ea typeface="微软雅黑" panose="020B0503020204020204" pitchFamily="34" charset="-122"/>
            </a:endParaRPr>
          </a:p>
        </p:txBody>
      </p:sp>
      <p:cxnSp>
        <p:nvCxnSpPr>
          <p:cNvPr id="50" name="连接符: 肘形 49">
            <a:extLst>
              <a:ext uri="{FF2B5EF4-FFF2-40B4-BE49-F238E27FC236}">
                <a16:creationId xmlns:a16="http://schemas.microsoft.com/office/drawing/2014/main" id="{0F9E7247-01BB-4E88-A80D-819E851C7AA4}"/>
              </a:ext>
            </a:extLst>
          </p:cNvPr>
          <p:cNvCxnSpPr>
            <a:cxnSpLocks/>
          </p:cNvCxnSpPr>
          <p:nvPr/>
        </p:nvCxnSpPr>
        <p:spPr>
          <a:xfrm rot="10800000" flipV="1">
            <a:off x="1740910" y="2949910"/>
            <a:ext cx="1720531" cy="825149"/>
          </a:xfrm>
          <a:prstGeom prst="bentConnector3">
            <a:avLst>
              <a:gd name="adj1" fmla="val 94643"/>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679FB11C-A731-4B38-A3BE-AADFB330A347}"/>
              </a:ext>
            </a:extLst>
          </p:cNvPr>
          <p:cNvSpPr txBox="1"/>
          <p:nvPr/>
        </p:nvSpPr>
        <p:spPr>
          <a:xfrm>
            <a:off x="1740909" y="2672150"/>
            <a:ext cx="96372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当</a:t>
            </a:r>
            <a:r>
              <a:rPr lang="en-US" altLang="zh-CN" sz="1400">
                <a:solidFill>
                  <a:schemeClr val="bg1"/>
                </a:solidFill>
                <a:latin typeface="微软雅黑" panose="020B0503020204020204" pitchFamily="34" charset="-122"/>
                <a:ea typeface="微软雅黑" panose="020B0503020204020204" pitchFamily="34" charset="-122"/>
              </a:rPr>
              <a:t>i&lt;=6</a:t>
            </a:r>
            <a:r>
              <a:rPr lang="zh-CN" altLang="en-US" sz="1400">
                <a:solidFill>
                  <a:schemeClr val="bg1"/>
                </a:solidFill>
                <a:latin typeface="微软雅黑" panose="020B0503020204020204" pitchFamily="34" charset="-122"/>
                <a:ea typeface="微软雅黑" panose="020B0503020204020204" pitchFamily="34" charset="-122"/>
              </a:rPr>
              <a:t>时</a:t>
            </a:r>
          </a:p>
        </p:txBody>
      </p:sp>
      <p:cxnSp>
        <p:nvCxnSpPr>
          <p:cNvPr id="58" name="直接连接符 57">
            <a:extLst>
              <a:ext uri="{FF2B5EF4-FFF2-40B4-BE49-F238E27FC236}">
                <a16:creationId xmlns:a16="http://schemas.microsoft.com/office/drawing/2014/main" id="{0C8A04EA-8B01-47AB-8841-8E1657A3B262}"/>
              </a:ext>
            </a:extLst>
          </p:cNvPr>
          <p:cNvCxnSpPr/>
          <p:nvPr/>
        </p:nvCxnSpPr>
        <p:spPr>
          <a:xfrm>
            <a:off x="1546671" y="3775060"/>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96A169D-0AD8-4BF6-8DEE-517A89BC5328}"/>
              </a:ext>
            </a:extLst>
          </p:cNvPr>
          <p:cNvCxnSpPr>
            <a:cxnSpLocks/>
          </p:cNvCxnSpPr>
          <p:nvPr/>
        </p:nvCxnSpPr>
        <p:spPr>
          <a:xfrm>
            <a:off x="1839279" y="3350449"/>
            <a:ext cx="1622161"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FBD4C2B4-BB25-4372-A4E1-27129F4E2FE1}"/>
              </a:ext>
            </a:extLst>
          </p:cNvPr>
          <p:cNvSpPr txBox="1"/>
          <p:nvPr/>
        </p:nvSpPr>
        <p:spPr>
          <a:xfrm>
            <a:off x="1904510" y="2998745"/>
            <a:ext cx="1393330" cy="307777"/>
          </a:xfrm>
          <a:prstGeom prst="rect">
            <a:avLst/>
          </a:prstGeom>
          <a:noFill/>
        </p:spPr>
        <p:txBody>
          <a:bodyPr wrap="none" rtlCol="0">
            <a:spAutoFit/>
          </a:bodyPr>
          <a:lstStyle/>
          <a:p>
            <a:r>
              <a:rPr lang="zh-CN" altLang="en-US" sz="1400">
                <a:solidFill>
                  <a:schemeClr val="bg1"/>
                </a:solidFill>
                <a:latin typeface="微软雅黑" panose="020B0503020204020204" pitchFamily="34" charset="-122"/>
                <a:ea typeface="微软雅黑" panose="020B0503020204020204" pitchFamily="34" charset="-122"/>
              </a:rPr>
              <a:t>每次循环用</a:t>
            </a:r>
            <a:r>
              <a:rPr lang="en-US" altLang="zh-CN" sz="1400">
                <a:solidFill>
                  <a:schemeClr val="bg1"/>
                </a:solidFill>
                <a:latin typeface="微软雅黑" panose="020B0503020204020204" pitchFamily="34" charset="-122"/>
                <a:ea typeface="微软雅黑" panose="020B0503020204020204" pitchFamily="34" charset="-122"/>
              </a:rPr>
              <a:t>s</a:t>
            </a:r>
            <a:r>
              <a:rPr lang="zh-CN" altLang="en-US" sz="1400">
                <a:solidFill>
                  <a:schemeClr val="bg1"/>
                </a:solidFill>
                <a:latin typeface="微软雅黑" panose="020B0503020204020204" pitchFamily="34" charset="-122"/>
                <a:ea typeface="微软雅黑" panose="020B0503020204020204" pitchFamily="34" charset="-122"/>
              </a:rPr>
              <a:t>加</a:t>
            </a:r>
            <a:r>
              <a:rPr lang="en-US" altLang="zh-CN" sz="1400">
                <a:solidFill>
                  <a:schemeClr val="bg1"/>
                </a:solidFill>
                <a:latin typeface="微软雅黑" panose="020B0503020204020204" pitchFamily="34" charset="-122"/>
                <a:ea typeface="微软雅黑" panose="020B0503020204020204" pitchFamily="34" charset="-122"/>
              </a:rPr>
              <a:t>i</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B9928F63-6762-44D2-BB6A-4E140723D14B}"/>
              </a:ext>
            </a:extLst>
          </p:cNvPr>
          <p:cNvSpPr txBox="1"/>
          <p:nvPr/>
        </p:nvSpPr>
        <p:spPr>
          <a:xfrm>
            <a:off x="1904510" y="3381006"/>
            <a:ext cx="1415772" cy="307777"/>
          </a:xfrm>
          <a:prstGeom prst="rect">
            <a:avLst/>
          </a:prstGeom>
          <a:noFill/>
        </p:spPr>
        <p:txBody>
          <a:bodyPr wrap="none" rtlCol="0">
            <a:spAutoFit/>
          </a:bodyPr>
          <a:lstStyle/>
          <a:p>
            <a:r>
              <a:rPr lang="zh-CN" altLang="en-US" sz="1400">
                <a:solidFill>
                  <a:schemeClr val="bg1"/>
                </a:solidFill>
                <a:latin typeface="微软雅黑" panose="020B0503020204020204" pitchFamily="34" charset="-122"/>
                <a:ea typeface="微软雅黑" panose="020B0503020204020204" pitchFamily="34" charset="-122"/>
              </a:rPr>
              <a:t>每次循环</a:t>
            </a:r>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自加</a:t>
            </a:r>
            <a:r>
              <a:rPr lang="en-US" altLang="zh-CN" sz="1400">
                <a:solidFill>
                  <a:schemeClr val="bg1"/>
                </a:solidFill>
                <a:latin typeface="微软雅黑" panose="020B0503020204020204" pitchFamily="34" charset="-122"/>
                <a:ea typeface="微软雅黑" panose="020B0503020204020204" pitchFamily="34" charset="-122"/>
              </a:rPr>
              <a:t>1</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4DC7EED6-42D5-4BE3-B555-A9A0ED622823}"/>
              </a:ext>
            </a:extLst>
          </p:cNvPr>
          <p:cNvSpPr txBox="1"/>
          <p:nvPr/>
        </p:nvSpPr>
        <p:spPr>
          <a:xfrm>
            <a:off x="1740909" y="3783500"/>
            <a:ext cx="1345240" cy="307777"/>
          </a:xfrm>
          <a:prstGeom prst="rect">
            <a:avLst/>
          </a:prstGeom>
          <a:noFill/>
        </p:spPr>
        <p:txBody>
          <a:bodyPr wrap="none" rtlCol="0">
            <a:spAutoFit/>
          </a:bodyPr>
          <a:lstStyle/>
          <a:p>
            <a:r>
              <a:rPr lang="zh-CN" altLang="en-US" sz="1400">
                <a:solidFill>
                  <a:schemeClr val="bg1"/>
                </a:solidFill>
                <a:latin typeface="微软雅黑" panose="020B0503020204020204" pitchFamily="34" charset="-122"/>
                <a:ea typeface="微软雅黑" panose="020B0503020204020204" pitchFamily="34" charset="-122"/>
              </a:rPr>
              <a:t>打印出</a:t>
            </a:r>
            <a:r>
              <a:rPr lang="en-US" altLang="zh-CN" sz="1400">
                <a:solidFill>
                  <a:schemeClr val="bg1"/>
                </a:solidFill>
                <a:latin typeface="微软雅黑" panose="020B0503020204020204" pitchFamily="34" charset="-122"/>
                <a:ea typeface="微软雅黑" panose="020B0503020204020204" pitchFamily="34" charset="-122"/>
              </a:rPr>
              <a:t>s</a:t>
            </a:r>
            <a:r>
              <a:rPr lang="zh-CN" altLang="en-US" sz="1400">
                <a:solidFill>
                  <a:schemeClr val="bg1"/>
                </a:solidFill>
                <a:latin typeface="微软雅黑" panose="020B0503020204020204" pitchFamily="34" charset="-122"/>
                <a:ea typeface="微软雅黑" panose="020B0503020204020204" pitchFamily="34" charset="-122"/>
              </a:rPr>
              <a:t>的结果</a:t>
            </a:r>
          </a:p>
        </p:txBody>
      </p:sp>
      <p:sp>
        <p:nvSpPr>
          <p:cNvPr id="66" name="矩形 65">
            <a:extLst>
              <a:ext uri="{FF2B5EF4-FFF2-40B4-BE49-F238E27FC236}">
                <a16:creationId xmlns:a16="http://schemas.microsoft.com/office/drawing/2014/main" id="{5FD45844-9BA6-433C-B5A5-EC87F325C598}"/>
              </a:ext>
            </a:extLst>
          </p:cNvPr>
          <p:cNvSpPr/>
          <p:nvPr/>
        </p:nvSpPr>
        <p:spPr>
          <a:xfrm>
            <a:off x="4208350" y="1681243"/>
            <a:ext cx="3676597" cy="307777"/>
          </a:xfrm>
          <a:prstGeom prst="rect">
            <a:avLst/>
          </a:prstGeom>
          <a:solidFill>
            <a:schemeClr val="accent2"/>
          </a:solidFill>
        </p:spPr>
        <p:txBody>
          <a:bodyPr wrap="square">
            <a:spAutoFit/>
          </a:bodyPr>
          <a:lstStyle/>
          <a:p>
            <a:r>
              <a:rPr lang="zh-CN" altLang="en-US" sz="1400">
                <a:solidFill>
                  <a:schemeClr val="bg1"/>
                </a:solidFill>
                <a:latin typeface="幼圆" panose="02010509060101010101" pitchFamily="49" charset="-122"/>
                <a:ea typeface="幼圆" panose="02010509060101010101" pitchFamily="49" charset="-122"/>
              </a:rPr>
              <a:t>  例子：通过用户输入年龄判断是否为成人</a:t>
            </a:r>
          </a:p>
        </p:txBody>
      </p:sp>
      <p:sp>
        <p:nvSpPr>
          <p:cNvPr id="67" name="矩形 66">
            <a:extLst>
              <a:ext uri="{FF2B5EF4-FFF2-40B4-BE49-F238E27FC236}">
                <a16:creationId xmlns:a16="http://schemas.microsoft.com/office/drawing/2014/main" id="{7CD41CF8-D9FE-43A1-B4FC-7B11AF1B35EB}"/>
              </a:ext>
            </a:extLst>
          </p:cNvPr>
          <p:cNvSpPr/>
          <p:nvPr/>
        </p:nvSpPr>
        <p:spPr>
          <a:xfrm>
            <a:off x="4512610" y="2348446"/>
            <a:ext cx="1914769" cy="1742831"/>
          </a:xfrm>
          <a:prstGeom prst="rect">
            <a:avLst/>
          </a:prstGeom>
          <a:ln>
            <a:solidFill>
              <a:srgbClr val="FFFF00"/>
            </a:solidFill>
          </a:ln>
        </p:spPr>
        <p:txBody>
          <a:bodyPr wrap="non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cxnSp>
        <p:nvCxnSpPr>
          <p:cNvPr id="68" name="直接连接符 67">
            <a:extLst>
              <a:ext uri="{FF2B5EF4-FFF2-40B4-BE49-F238E27FC236}">
                <a16:creationId xmlns:a16="http://schemas.microsoft.com/office/drawing/2014/main" id="{81E8A3C8-9E01-4531-A090-ECFFBF8B99BC}"/>
              </a:ext>
            </a:extLst>
          </p:cNvPr>
          <p:cNvCxnSpPr/>
          <p:nvPr/>
        </p:nvCxnSpPr>
        <p:spPr>
          <a:xfrm>
            <a:off x="4512610" y="2672150"/>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F9ABA372-297E-453D-9CB7-2342897F449D}"/>
              </a:ext>
            </a:extLst>
          </p:cNvPr>
          <p:cNvSpPr txBox="1"/>
          <p:nvPr/>
        </p:nvSpPr>
        <p:spPr>
          <a:xfrm>
            <a:off x="4512609" y="2372602"/>
            <a:ext cx="1848583"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定义变量</a:t>
            </a:r>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，存储年龄</a:t>
            </a:r>
          </a:p>
        </p:txBody>
      </p:sp>
      <p:cxnSp>
        <p:nvCxnSpPr>
          <p:cNvPr id="70" name="直接连接符 69">
            <a:extLst>
              <a:ext uri="{FF2B5EF4-FFF2-40B4-BE49-F238E27FC236}">
                <a16:creationId xmlns:a16="http://schemas.microsoft.com/office/drawing/2014/main" id="{98D8B9CD-8B13-4583-ABDF-7848EE8EF3D0}"/>
              </a:ext>
            </a:extLst>
          </p:cNvPr>
          <p:cNvCxnSpPr/>
          <p:nvPr/>
        </p:nvCxnSpPr>
        <p:spPr>
          <a:xfrm>
            <a:off x="4512610" y="2979927"/>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C9D5378A-EFB0-40AD-84EC-2BDF89DA1833}"/>
              </a:ext>
            </a:extLst>
          </p:cNvPr>
          <p:cNvSpPr txBox="1"/>
          <p:nvPr/>
        </p:nvSpPr>
        <p:spPr>
          <a:xfrm>
            <a:off x="4436698" y="2680379"/>
            <a:ext cx="2066591"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scanf</a:t>
            </a:r>
            <a:r>
              <a:rPr lang="zh-CN" altLang="en-US" sz="1400">
                <a:solidFill>
                  <a:schemeClr val="bg1"/>
                </a:solidFill>
                <a:latin typeface="微软雅黑" panose="020B0503020204020204" pitchFamily="34" charset="-122"/>
                <a:ea typeface="微软雅黑" panose="020B0503020204020204" pitchFamily="34" charset="-122"/>
              </a:rPr>
              <a:t>函数获取用户年龄</a:t>
            </a:r>
          </a:p>
        </p:txBody>
      </p:sp>
      <p:cxnSp>
        <p:nvCxnSpPr>
          <p:cNvPr id="72" name="直接连接符 71">
            <a:extLst>
              <a:ext uri="{FF2B5EF4-FFF2-40B4-BE49-F238E27FC236}">
                <a16:creationId xmlns:a16="http://schemas.microsoft.com/office/drawing/2014/main" id="{E4764FBC-D477-41F3-8A47-7F5CC362FFE1}"/>
              </a:ext>
            </a:extLst>
          </p:cNvPr>
          <p:cNvCxnSpPr/>
          <p:nvPr/>
        </p:nvCxnSpPr>
        <p:spPr>
          <a:xfrm>
            <a:off x="4512610" y="3534894"/>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4BD804D6-DDD1-4569-8CBD-8D14CAAF93C8}"/>
              </a:ext>
            </a:extLst>
          </p:cNvPr>
          <p:cNvCxnSpPr>
            <a:cxnSpLocks/>
          </p:cNvCxnSpPr>
          <p:nvPr/>
        </p:nvCxnSpPr>
        <p:spPr>
          <a:xfrm>
            <a:off x="4512609" y="2988156"/>
            <a:ext cx="957384" cy="5467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27D27EC7-B210-4129-9F25-972A027B671E}"/>
              </a:ext>
            </a:extLst>
          </p:cNvPr>
          <p:cNvCxnSpPr>
            <a:cxnSpLocks/>
          </p:cNvCxnSpPr>
          <p:nvPr/>
        </p:nvCxnSpPr>
        <p:spPr>
          <a:xfrm flipH="1">
            <a:off x="5469993" y="2971699"/>
            <a:ext cx="957386" cy="56319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411ADE74-3587-40AA-A00F-68D319F643EE}"/>
              </a:ext>
            </a:extLst>
          </p:cNvPr>
          <p:cNvSpPr txBox="1"/>
          <p:nvPr/>
        </p:nvSpPr>
        <p:spPr>
          <a:xfrm>
            <a:off x="4991301" y="3012312"/>
            <a:ext cx="936475"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是否</a:t>
            </a:r>
            <a:r>
              <a:rPr lang="en-US" altLang="zh-CN" sz="1400">
                <a:solidFill>
                  <a:schemeClr val="bg1"/>
                </a:solidFill>
                <a:latin typeface="微软雅黑" panose="020B0503020204020204" pitchFamily="34" charset="-122"/>
                <a:ea typeface="微软雅黑" panose="020B0503020204020204" pitchFamily="34" charset="-122"/>
              </a:rPr>
              <a:t>&gt;18</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E4A56F2B-593A-466F-987A-48AC23F633AF}"/>
              </a:ext>
            </a:extLst>
          </p:cNvPr>
          <p:cNvSpPr txBox="1"/>
          <p:nvPr/>
        </p:nvSpPr>
        <p:spPr>
          <a:xfrm>
            <a:off x="4491698" y="3227117"/>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成立</a:t>
            </a:r>
          </a:p>
        </p:txBody>
      </p:sp>
      <p:sp>
        <p:nvSpPr>
          <p:cNvPr id="82" name="文本框 81">
            <a:extLst>
              <a:ext uri="{FF2B5EF4-FFF2-40B4-BE49-F238E27FC236}">
                <a16:creationId xmlns:a16="http://schemas.microsoft.com/office/drawing/2014/main" id="{84F7317B-4BDD-4C2D-A61E-C6F5564E9940}"/>
              </a:ext>
            </a:extLst>
          </p:cNvPr>
          <p:cNvSpPr txBox="1"/>
          <p:nvPr/>
        </p:nvSpPr>
        <p:spPr>
          <a:xfrm>
            <a:off x="5760110" y="3245268"/>
            <a:ext cx="72327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不成立</a:t>
            </a:r>
          </a:p>
        </p:txBody>
      </p:sp>
      <p:cxnSp>
        <p:nvCxnSpPr>
          <p:cNvPr id="84" name="直接连接符 83">
            <a:extLst>
              <a:ext uri="{FF2B5EF4-FFF2-40B4-BE49-F238E27FC236}">
                <a16:creationId xmlns:a16="http://schemas.microsoft.com/office/drawing/2014/main" id="{3A0D8BAA-0EA7-4103-8153-193A58E76086}"/>
              </a:ext>
            </a:extLst>
          </p:cNvPr>
          <p:cNvCxnSpPr>
            <a:cxnSpLocks/>
            <a:stCxn id="67" idx="2"/>
          </p:cNvCxnSpPr>
          <p:nvPr/>
        </p:nvCxnSpPr>
        <p:spPr>
          <a:xfrm flipV="1">
            <a:off x="5469995" y="3543122"/>
            <a:ext cx="0" cy="54815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47D59032-2442-437A-AC56-E182084559AF}"/>
              </a:ext>
            </a:extLst>
          </p:cNvPr>
          <p:cNvSpPr txBox="1"/>
          <p:nvPr/>
        </p:nvSpPr>
        <p:spPr>
          <a:xfrm>
            <a:off x="4491698" y="3568057"/>
            <a:ext cx="902811" cy="523220"/>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打印信息</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成人</a:t>
            </a:r>
          </a:p>
        </p:txBody>
      </p:sp>
      <p:sp>
        <p:nvSpPr>
          <p:cNvPr id="88" name="文本框 87">
            <a:extLst>
              <a:ext uri="{FF2B5EF4-FFF2-40B4-BE49-F238E27FC236}">
                <a16:creationId xmlns:a16="http://schemas.microsoft.com/office/drawing/2014/main" id="{F4AB4643-4BB9-457A-A0A2-7153DE3A4512}"/>
              </a:ext>
            </a:extLst>
          </p:cNvPr>
          <p:cNvSpPr txBox="1"/>
          <p:nvPr/>
        </p:nvSpPr>
        <p:spPr>
          <a:xfrm>
            <a:off x="5476370" y="3555589"/>
            <a:ext cx="902811" cy="523220"/>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打印信息</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未成人</a:t>
            </a:r>
          </a:p>
        </p:txBody>
      </p:sp>
      <p:sp>
        <p:nvSpPr>
          <p:cNvPr id="89" name="矩形 88">
            <a:extLst>
              <a:ext uri="{FF2B5EF4-FFF2-40B4-BE49-F238E27FC236}">
                <a16:creationId xmlns:a16="http://schemas.microsoft.com/office/drawing/2014/main" id="{C4B5C287-8C11-431E-935F-5A34E6C51C73}"/>
              </a:ext>
            </a:extLst>
          </p:cNvPr>
          <p:cNvSpPr/>
          <p:nvPr/>
        </p:nvSpPr>
        <p:spPr>
          <a:xfrm>
            <a:off x="7251188" y="2387640"/>
            <a:ext cx="1914769" cy="1742831"/>
          </a:xfrm>
          <a:prstGeom prst="rect">
            <a:avLst/>
          </a:prstGeom>
          <a:ln>
            <a:solidFill>
              <a:srgbClr val="FFFF00"/>
            </a:solidFill>
          </a:ln>
        </p:spPr>
        <p:txBody>
          <a:bodyPr wrap="none" rtlCol="0" anchor="ctr">
            <a:spAutoFit/>
          </a:bodyPr>
          <a:lstStyle/>
          <a:p>
            <a:pPr algn="l"/>
            <a:endParaRPr lang="zh-CN" altLang="en-US" sz="1400">
              <a:solidFill>
                <a:srgbClr val="92D050"/>
              </a:solidFill>
              <a:latin typeface="微软雅黑" panose="020B0503020204020204" pitchFamily="34" charset="-122"/>
              <a:ea typeface="微软雅黑" panose="020B0503020204020204" pitchFamily="34" charset="-122"/>
            </a:endParaRPr>
          </a:p>
        </p:txBody>
      </p:sp>
      <p:cxnSp>
        <p:nvCxnSpPr>
          <p:cNvPr id="90" name="直接连接符 89">
            <a:extLst>
              <a:ext uri="{FF2B5EF4-FFF2-40B4-BE49-F238E27FC236}">
                <a16:creationId xmlns:a16="http://schemas.microsoft.com/office/drawing/2014/main" id="{7C13F599-5FE9-4056-83C0-FDA5EE1E39B7}"/>
              </a:ext>
            </a:extLst>
          </p:cNvPr>
          <p:cNvCxnSpPr/>
          <p:nvPr/>
        </p:nvCxnSpPr>
        <p:spPr>
          <a:xfrm>
            <a:off x="7251188" y="2711344"/>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D1E45A81-01E4-4D9C-9144-F4237624EB2D}"/>
              </a:ext>
            </a:extLst>
          </p:cNvPr>
          <p:cNvSpPr txBox="1"/>
          <p:nvPr/>
        </p:nvSpPr>
        <p:spPr>
          <a:xfrm>
            <a:off x="7251187" y="2411796"/>
            <a:ext cx="1848583"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定义变量</a:t>
            </a:r>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，存储年龄</a:t>
            </a:r>
          </a:p>
        </p:txBody>
      </p:sp>
      <p:cxnSp>
        <p:nvCxnSpPr>
          <p:cNvPr id="92" name="直接连接符 91">
            <a:extLst>
              <a:ext uri="{FF2B5EF4-FFF2-40B4-BE49-F238E27FC236}">
                <a16:creationId xmlns:a16="http://schemas.microsoft.com/office/drawing/2014/main" id="{F644EEB8-7528-4553-85EA-5D8422D29114}"/>
              </a:ext>
            </a:extLst>
          </p:cNvPr>
          <p:cNvCxnSpPr/>
          <p:nvPr/>
        </p:nvCxnSpPr>
        <p:spPr>
          <a:xfrm>
            <a:off x="7251188" y="3019121"/>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B7B6B3CD-35EB-4682-9FF3-0766804C03B6}"/>
              </a:ext>
            </a:extLst>
          </p:cNvPr>
          <p:cNvSpPr txBox="1"/>
          <p:nvPr/>
        </p:nvSpPr>
        <p:spPr>
          <a:xfrm>
            <a:off x="7175276" y="2719573"/>
            <a:ext cx="2066591"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scanf</a:t>
            </a:r>
            <a:r>
              <a:rPr lang="zh-CN" altLang="en-US" sz="1400">
                <a:solidFill>
                  <a:schemeClr val="bg1"/>
                </a:solidFill>
                <a:latin typeface="微软雅黑" panose="020B0503020204020204" pitchFamily="34" charset="-122"/>
                <a:ea typeface="微软雅黑" panose="020B0503020204020204" pitchFamily="34" charset="-122"/>
              </a:rPr>
              <a:t>函数获取用户年龄</a:t>
            </a:r>
          </a:p>
        </p:txBody>
      </p:sp>
      <p:cxnSp>
        <p:nvCxnSpPr>
          <p:cNvPr id="94" name="直接连接符 93">
            <a:extLst>
              <a:ext uri="{FF2B5EF4-FFF2-40B4-BE49-F238E27FC236}">
                <a16:creationId xmlns:a16="http://schemas.microsoft.com/office/drawing/2014/main" id="{FF866FA9-9B01-4B2C-8843-8DBBD3462645}"/>
              </a:ext>
            </a:extLst>
          </p:cNvPr>
          <p:cNvCxnSpPr/>
          <p:nvPr/>
        </p:nvCxnSpPr>
        <p:spPr>
          <a:xfrm>
            <a:off x="7251188" y="3574088"/>
            <a:ext cx="191476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0350609D-8156-40FC-ADAB-BAF79646A25C}"/>
              </a:ext>
            </a:extLst>
          </p:cNvPr>
          <p:cNvCxnSpPr>
            <a:cxnSpLocks/>
          </p:cNvCxnSpPr>
          <p:nvPr/>
        </p:nvCxnSpPr>
        <p:spPr>
          <a:xfrm>
            <a:off x="7251187" y="3027350"/>
            <a:ext cx="957384" cy="5467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E32FF981-474D-43A5-95D4-64505770BEFD}"/>
              </a:ext>
            </a:extLst>
          </p:cNvPr>
          <p:cNvCxnSpPr>
            <a:cxnSpLocks/>
          </p:cNvCxnSpPr>
          <p:nvPr/>
        </p:nvCxnSpPr>
        <p:spPr>
          <a:xfrm flipH="1">
            <a:off x="8208571" y="3010893"/>
            <a:ext cx="957386" cy="56319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583C5A11-6658-4DB9-B4CC-4FAD1006DA99}"/>
              </a:ext>
            </a:extLst>
          </p:cNvPr>
          <p:cNvSpPr txBox="1"/>
          <p:nvPr/>
        </p:nvSpPr>
        <p:spPr>
          <a:xfrm>
            <a:off x="7729879" y="3051506"/>
            <a:ext cx="936475"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是否</a:t>
            </a:r>
            <a:r>
              <a:rPr lang="en-US" altLang="zh-CN" sz="1400">
                <a:solidFill>
                  <a:schemeClr val="bg1"/>
                </a:solidFill>
                <a:latin typeface="微软雅黑" panose="020B0503020204020204" pitchFamily="34" charset="-122"/>
                <a:ea typeface="微软雅黑" panose="020B0503020204020204" pitchFamily="34" charset="-122"/>
              </a:rPr>
              <a:t>&gt;18</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98" name="文本框 97">
            <a:extLst>
              <a:ext uri="{FF2B5EF4-FFF2-40B4-BE49-F238E27FC236}">
                <a16:creationId xmlns:a16="http://schemas.microsoft.com/office/drawing/2014/main" id="{8BC616C2-5E45-43A3-9438-326EF48D27B8}"/>
              </a:ext>
            </a:extLst>
          </p:cNvPr>
          <p:cNvSpPr txBox="1"/>
          <p:nvPr/>
        </p:nvSpPr>
        <p:spPr>
          <a:xfrm>
            <a:off x="7230276" y="3266311"/>
            <a:ext cx="543739"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成立</a:t>
            </a:r>
          </a:p>
        </p:txBody>
      </p:sp>
      <p:sp>
        <p:nvSpPr>
          <p:cNvPr id="99" name="文本框 98">
            <a:extLst>
              <a:ext uri="{FF2B5EF4-FFF2-40B4-BE49-F238E27FC236}">
                <a16:creationId xmlns:a16="http://schemas.microsoft.com/office/drawing/2014/main" id="{FE619FB3-96EF-4579-9903-D5993F3A24AC}"/>
              </a:ext>
            </a:extLst>
          </p:cNvPr>
          <p:cNvSpPr txBox="1"/>
          <p:nvPr/>
        </p:nvSpPr>
        <p:spPr>
          <a:xfrm>
            <a:off x="8498688" y="3284462"/>
            <a:ext cx="72327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不成立</a:t>
            </a:r>
          </a:p>
        </p:txBody>
      </p:sp>
      <p:cxnSp>
        <p:nvCxnSpPr>
          <p:cNvPr id="100" name="直接连接符 99">
            <a:extLst>
              <a:ext uri="{FF2B5EF4-FFF2-40B4-BE49-F238E27FC236}">
                <a16:creationId xmlns:a16="http://schemas.microsoft.com/office/drawing/2014/main" id="{5D8F2120-559F-4B88-8DF4-43D04B52DCB7}"/>
              </a:ext>
            </a:extLst>
          </p:cNvPr>
          <p:cNvCxnSpPr>
            <a:cxnSpLocks/>
            <a:stCxn id="89" idx="2"/>
          </p:cNvCxnSpPr>
          <p:nvPr/>
        </p:nvCxnSpPr>
        <p:spPr>
          <a:xfrm flipV="1">
            <a:off x="8208573" y="3582316"/>
            <a:ext cx="0" cy="54815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D662EAC5-1F49-4361-BA79-8F29720A2F9C}"/>
              </a:ext>
            </a:extLst>
          </p:cNvPr>
          <p:cNvSpPr txBox="1"/>
          <p:nvPr/>
        </p:nvSpPr>
        <p:spPr>
          <a:xfrm>
            <a:off x="8214948" y="3594783"/>
            <a:ext cx="902811" cy="523220"/>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打印信息</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未成人</a:t>
            </a:r>
          </a:p>
        </p:txBody>
      </p:sp>
      <p:cxnSp>
        <p:nvCxnSpPr>
          <p:cNvPr id="117" name="直接连接符 116">
            <a:extLst>
              <a:ext uri="{FF2B5EF4-FFF2-40B4-BE49-F238E27FC236}">
                <a16:creationId xmlns:a16="http://schemas.microsoft.com/office/drawing/2014/main" id="{E9E2E8F1-E7DB-48ED-8C6A-751E1A9E25E0}"/>
              </a:ext>
            </a:extLst>
          </p:cNvPr>
          <p:cNvCxnSpPr>
            <a:cxnSpLocks/>
          </p:cNvCxnSpPr>
          <p:nvPr/>
        </p:nvCxnSpPr>
        <p:spPr>
          <a:xfrm>
            <a:off x="7257564" y="3582315"/>
            <a:ext cx="500763" cy="27407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30CB4590-0014-4BCB-9B51-E991F169D3D4}"/>
              </a:ext>
            </a:extLst>
          </p:cNvPr>
          <p:cNvCxnSpPr>
            <a:cxnSpLocks/>
          </p:cNvCxnSpPr>
          <p:nvPr/>
        </p:nvCxnSpPr>
        <p:spPr>
          <a:xfrm flipV="1">
            <a:off x="7774015" y="3592240"/>
            <a:ext cx="440933" cy="26415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2883947D-F334-43CA-A49C-27D1FDF9C749}"/>
              </a:ext>
            </a:extLst>
          </p:cNvPr>
          <p:cNvCxnSpPr>
            <a:cxnSpLocks/>
            <a:endCxn id="102" idx="1"/>
          </p:cNvCxnSpPr>
          <p:nvPr/>
        </p:nvCxnSpPr>
        <p:spPr>
          <a:xfrm flipV="1">
            <a:off x="7251187" y="3856393"/>
            <a:ext cx="963761" cy="254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208FBD99-B563-4539-8F2E-590693E43A36}"/>
              </a:ext>
            </a:extLst>
          </p:cNvPr>
          <p:cNvCxnSpPr>
            <a:cxnSpLocks/>
          </p:cNvCxnSpPr>
          <p:nvPr/>
        </p:nvCxnSpPr>
        <p:spPr>
          <a:xfrm flipV="1">
            <a:off x="7766395" y="3856394"/>
            <a:ext cx="0" cy="27407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29" name="文本框 128">
            <a:extLst>
              <a:ext uri="{FF2B5EF4-FFF2-40B4-BE49-F238E27FC236}">
                <a16:creationId xmlns:a16="http://schemas.microsoft.com/office/drawing/2014/main" id="{64B5594D-C570-4344-B9F9-6FBA193B14B9}"/>
              </a:ext>
            </a:extLst>
          </p:cNvPr>
          <p:cNvSpPr txBox="1"/>
          <p:nvPr/>
        </p:nvSpPr>
        <p:spPr>
          <a:xfrm>
            <a:off x="7322867" y="3539796"/>
            <a:ext cx="936475" cy="307777"/>
          </a:xfrm>
          <a:prstGeom prst="rect">
            <a:avLst/>
          </a:prstGeom>
          <a:noFill/>
        </p:spPr>
        <p:txBody>
          <a:bodyPr wrap="none" rtlCol="0">
            <a:spAutoFit/>
          </a:bodyPr>
          <a:lstStyle/>
          <a:p>
            <a:pPr algn="l"/>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是否</a:t>
            </a:r>
            <a:r>
              <a:rPr lang="en-US" altLang="zh-CN" sz="1400">
                <a:solidFill>
                  <a:schemeClr val="bg1"/>
                </a:solidFill>
                <a:latin typeface="微软雅黑" panose="020B0503020204020204" pitchFamily="34" charset="-122"/>
                <a:ea typeface="微软雅黑" panose="020B0503020204020204" pitchFamily="34" charset="-122"/>
              </a:rPr>
              <a:t>&gt;45</a:t>
            </a:r>
            <a:endParaRPr lang="zh-CN" altLang="en-US" sz="1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130" name="墨迹 129">
                <a:extLst>
                  <a:ext uri="{FF2B5EF4-FFF2-40B4-BE49-F238E27FC236}">
                    <a16:creationId xmlns:a16="http://schemas.microsoft.com/office/drawing/2014/main" id="{826F53E2-1CDA-4205-8B77-60CD56725EC4}"/>
                  </a:ext>
                </a:extLst>
              </p14:cNvPr>
              <p14:cNvContentPartPr/>
              <p14:nvPr/>
            </p14:nvContentPartPr>
            <p14:xfrm>
              <a:off x="1428840" y="2273400"/>
              <a:ext cx="5359680" cy="2007000"/>
            </p14:xfrm>
          </p:contentPart>
        </mc:Choice>
        <mc:Fallback xmlns="">
          <p:pic>
            <p:nvPicPr>
              <p:cNvPr id="130" name="墨迹 129">
                <a:extLst>
                  <a:ext uri="{FF2B5EF4-FFF2-40B4-BE49-F238E27FC236}">
                    <a16:creationId xmlns:a16="http://schemas.microsoft.com/office/drawing/2014/main" id="{826F53E2-1CDA-4205-8B77-60CD56725EC4}"/>
                  </a:ext>
                </a:extLst>
              </p:cNvPr>
              <p:cNvPicPr/>
              <p:nvPr/>
            </p:nvPicPr>
            <p:blipFill>
              <a:blip r:embed="rId3"/>
              <a:stretch>
                <a:fillRect/>
              </a:stretch>
            </p:blipFill>
            <p:spPr>
              <a:xfrm>
                <a:off x="1419480" y="2264040"/>
                <a:ext cx="5378400" cy="2025720"/>
              </a:xfrm>
              <a:prstGeom prst="rect">
                <a:avLst/>
              </a:prstGeom>
            </p:spPr>
          </p:pic>
        </mc:Fallback>
      </mc:AlternateContent>
    </p:spTree>
    <p:extLst>
      <p:ext uri="{BB962C8B-B14F-4D97-AF65-F5344CB8AC3E}">
        <p14:creationId xmlns:p14="http://schemas.microsoft.com/office/powerpoint/2010/main" val="54725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 118">
            <a:extLst>
              <a:ext uri="{FF2B5EF4-FFF2-40B4-BE49-F238E27FC236}">
                <a16:creationId xmlns:a16="http://schemas.microsoft.com/office/drawing/2014/main" id="{91CC49E4-257E-4E9E-B770-1988A9D54828}"/>
              </a:ext>
            </a:extLst>
          </p:cNvPr>
          <p:cNvGrpSpPr/>
          <p:nvPr/>
        </p:nvGrpSpPr>
        <p:grpSpPr>
          <a:xfrm>
            <a:off x="9072970" y="284165"/>
            <a:ext cx="2914370" cy="2576733"/>
            <a:chOff x="8211887" y="-221648"/>
            <a:chExt cx="5036226" cy="4386805"/>
          </a:xfrm>
        </p:grpSpPr>
        <p:sp>
          <p:nvSpPr>
            <p:cNvPr id="11" name="椭圆 10">
              <a:extLst>
                <a:ext uri="{FF2B5EF4-FFF2-40B4-BE49-F238E27FC236}">
                  <a16:creationId xmlns:a16="http://schemas.microsoft.com/office/drawing/2014/main" id="{ADA7962D-33F7-48E9-B78D-7D0D27DA8B27}"/>
                </a:ext>
              </a:extLst>
            </p:cNvPr>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2" name="椭圆 11">
              <a:extLst>
                <a:ext uri="{FF2B5EF4-FFF2-40B4-BE49-F238E27FC236}">
                  <a16:creationId xmlns:a16="http://schemas.microsoft.com/office/drawing/2014/main" id="{94066383-45B4-4ED2-90C1-74DC08533F89}"/>
                </a:ext>
              </a:extLst>
            </p:cNvPr>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3" name="椭圆 12">
              <a:extLst>
                <a:ext uri="{FF2B5EF4-FFF2-40B4-BE49-F238E27FC236}">
                  <a16:creationId xmlns:a16="http://schemas.microsoft.com/office/drawing/2014/main" id="{42F400D4-99F7-4888-87C0-B3EEC2104CAC}"/>
                </a:ext>
              </a:extLst>
            </p:cNvPr>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4" name="椭圆 13">
              <a:extLst>
                <a:ext uri="{FF2B5EF4-FFF2-40B4-BE49-F238E27FC236}">
                  <a16:creationId xmlns:a16="http://schemas.microsoft.com/office/drawing/2014/main" id="{BC8B0ED2-5BF1-4F4E-9F4F-72C0B4D4151F}"/>
                </a:ext>
              </a:extLst>
            </p:cNvPr>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5" name="椭圆 14">
              <a:extLst>
                <a:ext uri="{FF2B5EF4-FFF2-40B4-BE49-F238E27FC236}">
                  <a16:creationId xmlns:a16="http://schemas.microsoft.com/office/drawing/2014/main" id="{D1743AF3-E12A-4DE5-944D-53FCD2E0E48A}"/>
                </a:ext>
              </a:extLst>
            </p:cNvPr>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6" name="椭圆 15">
              <a:extLst>
                <a:ext uri="{FF2B5EF4-FFF2-40B4-BE49-F238E27FC236}">
                  <a16:creationId xmlns:a16="http://schemas.microsoft.com/office/drawing/2014/main" id="{F7C64507-B6AC-485F-B725-8DAF120B90FD}"/>
                </a:ext>
              </a:extLst>
            </p:cNvPr>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7" name="椭圆 16">
              <a:extLst>
                <a:ext uri="{FF2B5EF4-FFF2-40B4-BE49-F238E27FC236}">
                  <a16:creationId xmlns:a16="http://schemas.microsoft.com/office/drawing/2014/main" id="{383439B7-8560-49C8-ADCE-ABD4110268E7}"/>
                </a:ext>
              </a:extLst>
            </p:cNvPr>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8" name="椭圆 17">
              <a:extLst>
                <a:ext uri="{FF2B5EF4-FFF2-40B4-BE49-F238E27FC236}">
                  <a16:creationId xmlns:a16="http://schemas.microsoft.com/office/drawing/2014/main" id="{8F0E8E4D-3CCD-47F1-ABBC-495246D8CEE5}"/>
                </a:ext>
              </a:extLst>
            </p:cNvPr>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19" name="椭圆 18">
              <a:extLst>
                <a:ext uri="{FF2B5EF4-FFF2-40B4-BE49-F238E27FC236}">
                  <a16:creationId xmlns:a16="http://schemas.microsoft.com/office/drawing/2014/main" id="{BB4151EB-DFB4-41F5-9706-874DE3D76499}"/>
                </a:ext>
              </a:extLst>
            </p:cNvPr>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0" name="椭圆 19">
              <a:extLst>
                <a:ext uri="{FF2B5EF4-FFF2-40B4-BE49-F238E27FC236}">
                  <a16:creationId xmlns:a16="http://schemas.microsoft.com/office/drawing/2014/main" id="{385CE6C4-6922-4573-95AB-90415EB9CB05}"/>
                </a:ext>
              </a:extLst>
            </p:cNvPr>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1" name="椭圆 20">
              <a:extLst>
                <a:ext uri="{FF2B5EF4-FFF2-40B4-BE49-F238E27FC236}">
                  <a16:creationId xmlns:a16="http://schemas.microsoft.com/office/drawing/2014/main" id="{7AEA1F63-EB67-4F02-9319-DD65CB4CE43D}"/>
                </a:ext>
              </a:extLst>
            </p:cNvPr>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22" name="椭圆 21">
              <a:extLst>
                <a:ext uri="{FF2B5EF4-FFF2-40B4-BE49-F238E27FC236}">
                  <a16:creationId xmlns:a16="http://schemas.microsoft.com/office/drawing/2014/main" id="{C634F54B-69E4-4B3B-87A7-ADA38602EC2B}"/>
                </a:ext>
              </a:extLst>
            </p:cNvPr>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23" name="直线连接符 16">
              <a:extLst>
                <a:ext uri="{FF2B5EF4-FFF2-40B4-BE49-F238E27FC236}">
                  <a16:creationId xmlns:a16="http://schemas.microsoft.com/office/drawing/2014/main" id="{A0708B4B-30FD-4C81-9B4D-2543963D86DA}"/>
                </a:ext>
              </a:extLst>
            </p:cNvPr>
            <p:cNvCxnSpPr>
              <a:stCxn id="11" idx="5"/>
              <a:endCxn id="16"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17">
              <a:extLst>
                <a:ext uri="{FF2B5EF4-FFF2-40B4-BE49-F238E27FC236}">
                  <a16:creationId xmlns:a16="http://schemas.microsoft.com/office/drawing/2014/main" id="{DFA0F302-A197-4501-8589-45F96CC74889}"/>
                </a:ext>
              </a:extLst>
            </p:cNvPr>
            <p:cNvCxnSpPr>
              <a:stCxn id="13" idx="7"/>
              <a:endCxn id="16"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21">
              <a:extLst>
                <a:ext uri="{FF2B5EF4-FFF2-40B4-BE49-F238E27FC236}">
                  <a16:creationId xmlns:a16="http://schemas.microsoft.com/office/drawing/2014/main" id="{CA195AAF-495F-4576-ABD4-257A68AEED69}"/>
                </a:ext>
              </a:extLst>
            </p:cNvPr>
            <p:cNvCxnSpPr>
              <a:stCxn id="18" idx="7"/>
              <a:endCxn id="16"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28">
              <a:extLst>
                <a:ext uri="{FF2B5EF4-FFF2-40B4-BE49-F238E27FC236}">
                  <a16:creationId xmlns:a16="http://schemas.microsoft.com/office/drawing/2014/main" id="{8F6FD001-5CF7-4607-886A-93F26035B9D9}"/>
                </a:ext>
              </a:extLst>
            </p:cNvPr>
            <p:cNvCxnSpPr>
              <a:stCxn id="12" idx="7"/>
              <a:endCxn id="13"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43">
              <a:extLst>
                <a:ext uri="{FF2B5EF4-FFF2-40B4-BE49-F238E27FC236}">
                  <a16:creationId xmlns:a16="http://schemas.microsoft.com/office/drawing/2014/main" id="{B3E6C8CC-135D-4D74-9161-5A5EC3CB06F8}"/>
                </a:ext>
              </a:extLst>
            </p:cNvPr>
            <p:cNvCxnSpPr>
              <a:stCxn id="14" idx="7"/>
              <a:endCxn id="11"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47">
              <a:extLst>
                <a:ext uri="{FF2B5EF4-FFF2-40B4-BE49-F238E27FC236}">
                  <a16:creationId xmlns:a16="http://schemas.microsoft.com/office/drawing/2014/main" id="{4D357113-0282-4931-928D-5B5FC22AE3FC}"/>
                </a:ext>
              </a:extLst>
            </p:cNvPr>
            <p:cNvCxnSpPr>
              <a:stCxn id="17" idx="0"/>
              <a:endCxn id="11"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50">
              <a:extLst>
                <a:ext uri="{FF2B5EF4-FFF2-40B4-BE49-F238E27FC236}">
                  <a16:creationId xmlns:a16="http://schemas.microsoft.com/office/drawing/2014/main" id="{4DEB40FF-3B0C-4E51-8C3D-53CDB61986B0}"/>
                </a:ext>
              </a:extLst>
            </p:cNvPr>
            <p:cNvCxnSpPr>
              <a:stCxn id="16" idx="2"/>
              <a:endCxn id="17"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54">
              <a:extLst>
                <a:ext uri="{FF2B5EF4-FFF2-40B4-BE49-F238E27FC236}">
                  <a16:creationId xmlns:a16="http://schemas.microsoft.com/office/drawing/2014/main" id="{182087CD-7EFE-474B-8139-60E280BC8EDA}"/>
                </a:ext>
              </a:extLst>
            </p:cNvPr>
            <p:cNvCxnSpPr>
              <a:stCxn id="17" idx="4"/>
              <a:endCxn id="13"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57">
              <a:extLst>
                <a:ext uri="{FF2B5EF4-FFF2-40B4-BE49-F238E27FC236}">
                  <a16:creationId xmlns:a16="http://schemas.microsoft.com/office/drawing/2014/main" id="{56E9181F-6381-4A96-BD28-40C698FAABC1}"/>
                </a:ext>
              </a:extLst>
            </p:cNvPr>
            <p:cNvCxnSpPr>
              <a:stCxn id="13" idx="5"/>
              <a:endCxn id="18"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60">
              <a:extLst>
                <a:ext uri="{FF2B5EF4-FFF2-40B4-BE49-F238E27FC236}">
                  <a16:creationId xmlns:a16="http://schemas.microsoft.com/office/drawing/2014/main" id="{F06B2A96-54D8-4160-BD6C-7578487CDE6A}"/>
                </a:ext>
              </a:extLst>
            </p:cNvPr>
            <p:cNvCxnSpPr>
              <a:stCxn id="14" idx="7"/>
              <a:endCxn id="17"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63">
              <a:extLst>
                <a:ext uri="{FF2B5EF4-FFF2-40B4-BE49-F238E27FC236}">
                  <a16:creationId xmlns:a16="http://schemas.microsoft.com/office/drawing/2014/main" id="{05315C3A-39BD-49F5-B091-7BC92C08E9A4}"/>
                </a:ext>
              </a:extLst>
            </p:cNvPr>
            <p:cNvCxnSpPr>
              <a:stCxn id="14" idx="4"/>
              <a:endCxn id="12"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EE057CA3-59E6-44AC-8510-A413D3777DDC}"/>
                </a:ext>
              </a:extLst>
            </p:cNvPr>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cxnSp>
          <p:nvCxnSpPr>
            <p:cNvPr id="35" name="直线连接符 70">
              <a:extLst>
                <a:ext uri="{FF2B5EF4-FFF2-40B4-BE49-F238E27FC236}">
                  <a16:creationId xmlns:a16="http://schemas.microsoft.com/office/drawing/2014/main" id="{100A8BBD-44A2-4C9D-9BB0-4F6DC46B147F}"/>
                </a:ext>
              </a:extLst>
            </p:cNvPr>
            <p:cNvCxnSpPr>
              <a:stCxn id="14" idx="5"/>
              <a:endCxn id="19"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直线连接符 75">
              <a:extLst>
                <a:ext uri="{FF2B5EF4-FFF2-40B4-BE49-F238E27FC236}">
                  <a16:creationId xmlns:a16="http://schemas.microsoft.com/office/drawing/2014/main" id="{7BFFE6AB-7445-46A1-B847-B89AB5C8FDCF}"/>
                </a:ext>
              </a:extLst>
            </p:cNvPr>
            <p:cNvCxnSpPr>
              <a:stCxn id="19" idx="7"/>
              <a:endCxn id="17"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78">
              <a:extLst>
                <a:ext uri="{FF2B5EF4-FFF2-40B4-BE49-F238E27FC236}">
                  <a16:creationId xmlns:a16="http://schemas.microsoft.com/office/drawing/2014/main" id="{57AE55D0-3881-40E4-8B77-A56A4DFF404A}"/>
                </a:ext>
              </a:extLst>
            </p:cNvPr>
            <p:cNvCxnSpPr>
              <a:stCxn id="19" idx="6"/>
              <a:endCxn id="13"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84">
              <a:extLst>
                <a:ext uri="{FF2B5EF4-FFF2-40B4-BE49-F238E27FC236}">
                  <a16:creationId xmlns:a16="http://schemas.microsoft.com/office/drawing/2014/main" id="{1698F1CE-CE33-4E77-BEA3-97516F91A7DE}"/>
                </a:ext>
              </a:extLst>
            </p:cNvPr>
            <p:cNvCxnSpPr>
              <a:stCxn id="12" idx="0"/>
              <a:endCxn id="19"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91">
              <a:extLst>
                <a:ext uri="{FF2B5EF4-FFF2-40B4-BE49-F238E27FC236}">
                  <a16:creationId xmlns:a16="http://schemas.microsoft.com/office/drawing/2014/main" id="{0AD84F9C-05D2-4AF8-B9B7-EDDFDB5C1D01}"/>
                </a:ext>
              </a:extLst>
            </p:cNvPr>
            <p:cNvCxnSpPr>
              <a:stCxn id="12" idx="6"/>
              <a:endCxn id="18"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75C1DE05-CA87-4077-B52E-0D6F94BB6C99}"/>
                </a:ext>
              </a:extLst>
            </p:cNvPr>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sp>
          <p:nvSpPr>
            <p:cNvPr id="41" name="椭圆 40">
              <a:extLst>
                <a:ext uri="{FF2B5EF4-FFF2-40B4-BE49-F238E27FC236}">
                  <a16:creationId xmlns:a16="http://schemas.microsoft.com/office/drawing/2014/main" id="{B9B16294-FF7F-476B-AD3A-2E98C771E1A7}"/>
                </a:ext>
              </a:extLst>
            </p:cNvPr>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0"/>
              </a:endParaRPr>
            </a:p>
          </p:txBody>
        </p:sp>
      </p:grpSp>
      <p:sp>
        <p:nvSpPr>
          <p:cNvPr id="43" name="文本框 42">
            <a:extLst>
              <a:ext uri="{FF2B5EF4-FFF2-40B4-BE49-F238E27FC236}">
                <a16:creationId xmlns:a16="http://schemas.microsoft.com/office/drawing/2014/main" id="{7C597B09-5A17-45BE-9F86-5B3DB9158E83}"/>
              </a:ext>
            </a:extLst>
          </p:cNvPr>
          <p:cNvSpPr txBox="1"/>
          <p:nvPr/>
        </p:nvSpPr>
        <p:spPr>
          <a:xfrm>
            <a:off x="1672492" y="1403343"/>
            <a:ext cx="1653017" cy="307777"/>
          </a:xfrm>
          <a:prstGeom prst="rect">
            <a:avLst/>
          </a:prstGeom>
          <a:solidFill>
            <a:schemeClr val="accent2"/>
          </a:solid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  伪代码表示算法  </a:t>
            </a:r>
          </a:p>
        </p:txBody>
      </p:sp>
      <p:sp>
        <p:nvSpPr>
          <p:cNvPr id="44" name="文本框 43">
            <a:extLst>
              <a:ext uri="{FF2B5EF4-FFF2-40B4-BE49-F238E27FC236}">
                <a16:creationId xmlns:a16="http://schemas.microsoft.com/office/drawing/2014/main" id="{7F0C3303-880F-4405-8114-A863F0833700}"/>
              </a:ext>
            </a:extLst>
          </p:cNvPr>
          <p:cNvSpPr txBox="1"/>
          <p:nvPr/>
        </p:nvSpPr>
        <p:spPr>
          <a:xfrm>
            <a:off x="1899138" y="1922798"/>
            <a:ext cx="7545655"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传统流程图和结构化流程图优点在于直观易懂，但是设计时，一旦有错误修改起来十分麻烦。</a:t>
            </a:r>
          </a:p>
        </p:txBody>
      </p:sp>
      <p:sp>
        <p:nvSpPr>
          <p:cNvPr id="45" name="文本框 44">
            <a:extLst>
              <a:ext uri="{FF2B5EF4-FFF2-40B4-BE49-F238E27FC236}">
                <a16:creationId xmlns:a16="http://schemas.microsoft.com/office/drawing/2014/main" id="{99FDAEF9-F052-40D7-B46F-885B6081FF62}"/>
              </a:ext>
            </a:extLst>
          </p:cNvPr>
          <p:cNvSpPr txBox="1"/>
          <p:nvPr/>
        </p:nvSpPr>
        <p:spPr>
          <a:xfrm>
            <a:off x="1899138" y="2355344"/>
            <a:ext cx="5750292" cy="307777"/>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伪代码是介于自然语言和计算机语言之间的文字和符号来描述算法的。</a:t>
            </a:r>
          </a:p>
        </p:txBody>
      </p:sp>
      <p:sp>
        <p:nvSpPr>
          <p:cNvPr id="47" name="矩形 46">
            <a:extLst>
              <a:ext uri="{FF2B5EF4-FFF2-40B4-BE49-F238E27FC236}">
                <a16:creationId xmlns:a16="http://schemas.microsoft.com/office/drawing/2014/main" id="{7193AB45-DC48-492A-A4A3-4F63AA27ACBA}"/>
              </a:ext>
            </a:extLst>
          </p:cNvPr>
          <p:cNvSpPr/>
          <p:nvPr/>
        </p:nvSpPr>
        <p:spPr>
          <a:xfrm>
            <a:off x="1437734" y="3021646"/>
            <a:ext cx="2663474" cy="307777"/>
          </a:xfrm>
          <a:prstGeom prst="rect">
            <a:avLst/>
          </a:prstGeom>
          <a:solidFill>
            <a:schemeClr val="accent2"/>
          </a:solidFill>
        </p:spPr>
        <p:txBody>
          <a:bodyPr wrap="square">
            <a:spAutoFit/>
          </a:bodyPr>
          <a:lstStyle/>
          <a:p>
            <a:r>
              <a:rPr lang="zh-CN" altLang="en-US" sz="1400">
                <a:solidFill>
                  <a:schemeClr val="bg1"/>
                </a:solidFill>
                <a:latin typeface="幼圆" panose="02010509060101010101" pitchFamily="49" charset="-122"/>
                <a:ea typeface="幼圆" panose="02010509060101010101" pitchFamily="49" charset="-122"/>
              </a:rPr>
              <a:t>  例子： 打印</a:t>
            </a:r>
            <a:r>
              <a:rPr lang="en-US" altLang="zh-CN" sz="1400">
                <a:solidFill>
                  <a:schemeClr val="bg1"/>
                </a:solidFill>
                <a:latin typeface="幼圆" panose="02010509060101010101" pitchFamily="49" charset="-122"/>
                <a:ea typeface="幼圆" panose="02010509060101010101" pitchFamily="49" charset="-122"/>
              </a:rPr>
              <a:t>1+2+..+6</a:t>
            </a:r>
            <a:r>
              <a:rPr lang="zh-CN" altLang="en-US" sz="1400">
                <a:solidFill>
                  <a:schemeClr val="bg1"/>
                </a:solidFill>
                <a:latin typeface="幼圆" panose="02010509060101010101" pitchFamily="49" charset="-122"/>
                <a:ea typeface="幼圆" panose="02010509060101010101" pitchFamily="49" charset="-122"/>
              </a:rPr>
              <a:t>的结果  </a:t>
            </a:r>
          </a:p>
        </p:txBody>
      </p:sp>
      <p:sp>
        <p:nvSpPr>
          <p:cNvPr id="48" name="文本框 47">
            <a:extLst>
              <a:ext uri="{FF2B5EF4-FFF2-40B4-BE49-F238E27FC236}">
                <a16:creationId xmlns:a16="http://schemas.microsoft.com/office/drawing/2014/main" id="{7A493B4B-F532-4998-9E33-2144CB46B3D2}"/>
              </a:ext>
            </a:extLst>
          </p:cNvPr>
          <p:cNvSpPr txBox="1"/>
          <p:nvPr/>
        </p:nvSpPr>
        <p:spPr>
          <a:xfrm>
            <a:off x="1820985" y="3696677"/>
            <a:ext cx="2031325" cy="2031325"/>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程序开始</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初始化变量</a:t>
            </a:r>
            <a:r>
              <a:rPr lang="en-US" altLang="zh-CN" sz="1400">
                <a:solidFill>
                  <a:schemeClr val="bg1"/>
                </a:solidFill>
                <a:latin typeface="微软雅黑" panose="020B0503020204020204" pitchFamily="34" charset="-122"/>
                <a:ea typeface="微软雅黑" panose="020B0503020204020204" pitchFamily="34" charset="-122"/>
              </a:rPr>
              <a:t>i=1,s=0</a:t>
            </a:r>
          </a:p>
          <a:p>
            <a:pPr algn="l"/>
            <a:r>
              <a:rPr lang="en-US" altLang="zh-CN" sz="1400">
                <a:solidFill>
                  <a:schemeClr val="bg1"/>
                </a:solidFill>
                <a:latin typeface="微软雅黑" panose="020B0503020204020204" pitchFamily="34" charset="-122"/>
                <a:ea typeface="微软雅黑" panose="020B0503020204020204" pitchFamily="34" charset="-122"/>
              </a:rPr>
              <a:t>while(i&lt;=6)</a:t>
            </a:r>
          </a:p>
          <a:p>
            <a:pPr algn="l"/>
            <a:r>
              <a:rPr lang="en-US" altLang="zh-CN" sz="1400">
                <a:solidFill>
                  <a:schemeClr val="bg1"/>
                </a:solidFill>
                <a:latin typeface="微软雅黑" panose="020B0503020204020204" pitchFamily="34" charset="-122"/>
                <a:ea typeface="微软雅黑" panose="020B0503020204020204" pitchFamily="34" charset="-122"/>
              </a:rPr>
              <a:t>{</a:t>
            </a:r>
          </a:p>
          <a:p>
            <a:pPr algn="l"/>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每次循环</a:t>
            </a:r>
            <a:r>
              <a:rPr lang="en-US" altLang="zh-CN" sz="1400">
                <a:solidFill>
                  <a:schemeClr val="bg1"/>
                </a:solidFill>
                <a:latin typeface="微软雅黑" panose="020B0503020204020204" pitchFamily="34" charset="-122"/>
                <a:ea typeface="微软雅黑" panose="020B0503020204020204" pitchFamily="34" charset="-122"/>
              </a:rPr>
              <a:t>s</a:t>
            </a:r>
            <a:r>
              <a:rPr lang="zh-CN" altLang="en-US" sz="1400">
                <a:solidFill>
                  <a:schemeClr val="bg1"/>
                </a:solidFill>
                <a:latin typeface="微软雅黑" panose="020B0503020204020204" pitchFamily="34" charset="-122"/>
                <a:ea typeface="微软雅黑" panose="020B0503020204020204" pitchFamily="34" charset="-122"/>
              </a:rPr>
              <a:t>加</a:t>
            </a:r>
            <a:r>
              <a:rPr lang="en-US" altLang="zh-CN" sz="1400">
                <a:solidFill>
                  <a:schemeClr val="bg1"/>
                </a:solidFill>
                <a:latin typeface="微软雅黑" panose="020B0503020204020204" pitchFamily="34" charset="-122"/>
                <a:ea typeface="微软雅黑" panose="020B0503020204020204" pitchFamily="34" charset="-122"/>
              </a:rPr>
              <a:t>i</a:t>
            </a:r>
          </a:p>
          <a:p>
            <a:pPr algn="l"/>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每次循环 </a:t>
            </a:r>
            <a:r>
              <a:rPr lang="en-US" altLang="zh-CN" sz="1400">
                <a:solidFill>
                  <a:schemeClr val="bg1"/>
                </a:solidFill>
                <a:latin typeface="微软雅黑" panose="020B0503020204020204" pitchFamily="34" charset="-122"/>
                <a:ea typeface="微软雅黑" panose="020B0503020204020204" pitchFamily="34" charset="-122"/>
              </a:rPr>
              <a:t>i</a:t>
            </a:r>
            <a:r>
              <a:rPr lang="zh-CN" altLang="en-US" sz="1400">
                <a:solidFill>
                  <a:schemeClr val="bg1"/>
                </a:solidFill>
                <a:latin typeface="微软雅黑" panose="020B0503020204020204" pitchFamily="34" charset="-122"/>
                <a:ea typeface="微软雅黑" panose="020B0503020204020204" pitchFamily="34" charset="-122"/>
              </a:rPr>
              <a:t>自加</a:t>
            </a:r>
            <a:r>
              <a:rPr lang="en-US" altLang="zh-CN" sz="1400">
                <a:solidFill>
                  <a:schemeClr val="bg1"/>
                </a:solidFill>
                <a:latin typeface="微软雅黑" panose="020B0503020204020204" pitchFamily="34" charset="-122"/>
                <a:ea typeface="微软雅黑" panose="020B0503020204020204" pitchFamily="34" charset="-122"/>
              </a:rPr>
              <a:t>1	</a:t>
            </a:r>
          </a:p>
          <a:p>
            <a:pPr algn="l"/>
            <a:r>
              <a:rPr lang="en-US" altLang="zh-CN" sz="1400">
                <a:solidFill>
                  <a:schemeClr val="bg1"/>
                </a:solidFill>
                <a:latin typeface="微软雅黑" panose="020B0503020204020204" pitchFamily="34" charset="-122"/>
                <a:ea typeface="微软雅黑" panose="020B0503020204020204" pitchFamily="34" charset="-122"/>
              </a:rPr>
              <a:t>}</a:t>
            </a:r>
          </a:p>
          <a:p>
            <a:pPr algn="l"/>
            <a:r>
              <a:rPr lang="zh-CN" altLang="en-US" sz="1400">
                <a:solidFill>
                  <a:schemeClr val="bg1"/>
                </a:solidFill>
                <a:latin typeface="微软雅黑" panose="020B0503020204020204" pitchFamily="34" charset="-122"/>
                <a:ea typeface="微软雅黑" panose="020B0503020204020204" pitchFamily="34" charset="-122"/>
              </a:rPr>
              <a:t>打印</a:t>
            </a:r>
            <a:r>
              <a:rPr lang="en-US" altLang="zh-CN" sz="1400">
                <a:solidFill>
                  <a:schemeClr val="bg1"/>
                </a:solidFill>
                <a:latin typeface="微软雅黑" panose="020B0503020204020204" pitchFamily="34" charset="-122"/>
                <a:ea typeface="微软雅黑" panose="020B0503020204020204" pitchFamily="34" charset="-122"/>
              </a:rPr>
              <a:t>s</a:t>
            </a:r>
            <a:r>
              <a:rPr lang="zh-CN" altLang="en-US" sz="1400">
                <a:solidFill>
                  <a:schemeClr val="bg1"/>
                </a:solidFill>
                <a:latin typeface="微软雅黑" panose="020B0503020204020204" pitchFamily="34" charset="-122"/>
                <a:ea typeface="微软雅黑" panose="020B0503020204020204" pitchFamily="34" charset="-122"/>
              </a:rPr>
              <a:t>的内容</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程序结束</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0658B621-B700-48FC-8943-F8464EE93403}"/>
              </a:ext>
            </a:extLst>
          </p:cNvPr>
          <p:cNvSpPr/>
          <p:nvPr/>
        </p:nvSpPr>
        <p:spPr>
          <a:xfrm>
            <a:off x="5279058" y="3021645"/>
            <a:ext cx="3676597" cy="307777"/>
          </a:xfrm>
          <a:prstGeom prst="rect">
            <a:avLst/>
          </a:prstGeom>
          <a:solidFill>
            <a:schemeClr val="accent2"/>
          </a:solidFill>
        </p:spPr>
        <p:txBody>
          <a:bodyPr wrap="square">
            <a:spAutoFit/>
          </a:bodyPr>
          <a:lstStyle/>
          <a:p>
            <a:r>
              <a:rPr lang="zh-CN" altLang="en-US" sz="1400">
                <a:solidFill>
                  <a:schemeClr val="bg1"/>
                </a:solidFill>
                <a:latin typeface="幼圆" panose="02010509060101010101" pitchFamily="49" charset="-122"/>
                <a:ea typeface="幼圆" panose="02010509060101010101" pitchFamily="49" charset="-122"/>
              </a:rPr>
              <a:t>  例子：通过用户输入年龄判断是否为成人</a:t>
            </a:r>
          </a:p>
        </p:txBody>
      </p:sp>
      <p:sp>
        <p:nvSpPr>
          <p:cNvPr id="50" name="文本框 49">
            <a:extLst>
              <a:ext uri="{FF2B5EF4-FFF2-40B4-BE49-F238E27FC236}">
                <a16:creationId xmlns:a16="http://schemas.microsoft.com/office/drawing/2014/main" id="{585D58C6-5D11-4628-8DD3-2A2E4109CF24}"/>
              </a:ext>
            </a:extLst>
          </p:cNvPr>
          <p:cNvSpPr txBox="1"/>
          <p:nvPr/>
        </p:nvSpPr>
        <p:spPr>
          <a:xfrm>
            <a:off x="5702552" y="3696677"/>
            <a:ext cx="1473480" cy="1600438"/>
          </a:xfrm>
          <a:prstGeom prst="rect">
            <a:avLst/>
          </a:prstGeom>
          <a:noFill/>
        </p:spPr>
        <p:txBody>
          <a:bodyPr wrap="none" rtlCol="0">
            <a:spAutoFit/>
          </a:bodyPr>
          <a:lstStyle/>
          <a:p>
            <a:pPr algn="l"/>
            <a:r>
              <a:rPr lang="zh-CN" altLang="en-US" sz="1400">
                <a:solidFill>
                  <a:schemeClr val="bg1"/>
                </a:solidFill>
                <a:latin typeface="微软雅黑" panose="020B0503020204020204" pitchFamily="34" charset="-122"/>
                <a:ea typeface="微软雅黑" panose="020B0503020204020204" pitchFamily="34" charset="-122"/>
              </a:rPr>
              <a:t>程序开始</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定义一个变量</a:t>
            </a:r>
            <a:r>
              <a:rPr lang="en-US" altLang="zh-CN" sz="1400">
                <a:solidFill>
                  <a:schemeClr val="bg1"/>
                </a:solidFill>
                <a:latin typeface="微软雅黑" panose="020B0503020204020204" pitchFamily="34" charset="-122"/>
                <a:ea typeface="微软雅黑" panose="020B0503020204020204" pitchFamily="34" charset="-122"/>
              </a:rPr>
              <a:t>i </a:t>
            </a:r>
          </a:p>
          <a:p>
            <a:pPr algn="l"/>
            <a:r>
              <a:rPr lang="en-US" altLang="zh-CN" sz="1400">
                <a:solidFill>
                  <a:schemeClr val="bg1"/>
                </a:solidFill>
                <a:latin typeface="微软雅黑" panose="020B0503020204020204" pitchFamily="34" charset="-122"/>
                <a:ea typeface="微软雅黑" panose="020B0503020204020204" pitchFamily="34" charset="-122"/>
              </a:rPr>
              <a:t>if i</a:t>
            </a:r>
            <a:r>
              <a:rPr lang="zh-CN" altLang="en-US" sz="1400">
                <a:solidFill>
                  <a:schemeClr val="bg1"/>
                </a:solidFill>
                <a:latin typeface="微软雅黑" panose="020B0503020204020204" pitchFamily="34" charset="-122"/>
                <a:ea typeface="微软雅黑" panose="020B0503020204020204" pitchFamily="34" charset="-122"/>
              </a:rPr>
              <a:t>大于</a:t>
            </a:r>
            <a:r>
              <a:rPr lang="en-US" altLang="zh-CN" sz="1400">
                <a:solidFill>
                  <a:schemeClr val="bg1"/>
                </a:solidFill>
                <a:latin typeface="微软雅黑" panose="020B0503020204020204" pitchFamily="34" charset="-122"/>
                <a:ea typeface="微软雅黑" panose="020B0503020204020204" pitchFamily="34" charset="-122"/>
              </a:rPr>
              <a:t>18 </a:t>
            </a:r>
          </a:p>
          <a:p>
            <a:pPr algn="l"/>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打印出成人</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en-US" altLang="zh-CN" sz="1400">
                <a:solidFill>
                  <a:schemeClr val="bg1"/>
                </a:solidFill>
                <a:latin typeface="微软雅黑" panose="020B0503020204020204" pitchFamily="34" charset="-122"/>
                <a:ea typeface="微软雅黑" panose="020B0503020204020204" pitchFamily="34" charset="-122"/>
              </a:rPr>
              <a:t>else </a:t>
            </a:r>
          </a:p>
          <a:p>
            <a:pPr algn="l"/>
            <a:r>
              <a:rPr lang="en-US" altLang="zh-CN" sz="1400">
                <a:solidFill>
                  <a:schemeClr val="bg1"/>
                </a:solidFill>
                <a:latin typeface="微软雅黑" panose="020B0503020204020204" pitchFamily="34" charset="-122"/>
                <a:ea typeface="微软雅黑" panose="020B0503020204020204" pitchFamily="34" charset="-122"/>
              </a:rPr>
              <a:t>    </a:t>
            </a:r>
            <a:r>
              <a:rPr lang="zh-CN" altLang="en-US" sz="1400">
                <a:solidFill>
                  <a:schemeClr val="bg1"/>
                </a:solidFill>
                <a:latin typeface="微软雅黑" panose="020B0503020204020204" pitchFamily="34" charset="-122"/>
                <a:ea typeface="微软雅黑" panose="020B0503020204020204" pitchFamily="34" charset="-122"/>
              </a:rPr>
              <a:t>打印出未成人</a:t>
            </a:r>
            <a:endParaRPr lang="en-US" altLang="zh-CN" sz="1400">
              <a:solidFill>
                <a:schemeClr val="bg1"/>
              </a:solidFill>
              <a:latin typeface="微软雅黑" panose="020B0503020204020204" pitchFamily="34" charset="-122"/>
              <a:ea typeface="微软雅黑" panose="020B0503020204020204" pitchFamily="34" charset="-122"/>
            </a:endParaRPr>
          </a:p>
          <a:p>
            <a:pPr algn="l"/>
            <a:r>
              <a:rPr lang="zh-CN" altLang="en-US" sz="1400">
                <a:solidFill>
                  <a:schemeClr val="bg1"/>
                </a:solidFill>
                <a:latin typeface="微软雅黑" panose="020B0503020204020204" pitchFamily="34" charset="-122"/>
                <a:ea typeface="微软雅黑" panose="020B0503020204020204" pitchFamily="34" charset="-122"/>
              </a:rPr>
              <a:t>程序结束</a:t>
            </a:r>
            <a:endParaRPr lang="en-US" altLang="zh-CN" sz="14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7970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lgn="l">
          <a:defRPr sz="1400" smtClean="0">
            <a:solidFill>
              <a:srgbClr val="92D050"/>
            </a:solidFill>
            <a:latin typeface="微软雅黑" panose="020B0503020204020204" pitchFamily="34" charset="-122"/>
            <a:ea typeface="微软雅黑" panose="020B0503020204020204" pitchFamily="34" charset="-122"/>
          </a:defRPr>
        </a:defPPr>
      </a:lstStyle>
    </a:spDef>
    <a:txDef>
      <a:spPr>
        <a:noFill/>
      </a:spPr>
      <a:bodyPr wrap="none" rtlCol="0">
        <a:spAutoFit/>
      </a:bodyPr>
      <a:lstStyle>
        <a:defPPr algn="l">
          <a:defRPr sz="140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15944</TotalTime>
  <Words>735</Words>
  <Application>Microsoft Office PowerPoint</Application>
  <PresentationFormat>宽屏</PresentationFormat>
  <Paragraphs>169</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宋体</vt:lpstr>
      <vt:lpstr>微软雅黑</vt:lpstr>
      <vt:lpstr>幼圆</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ting lì</dc:creator>
  <cp:lastModifiedBy>lì ting</cp:lastModifiedBy>
  <cp:revision>1178</cp:revision>
  <dcterms:created xsi:type="dcterms:W3CDTF">2019-08-13T12:20:19Z</dcterms:created>
  <dcterms:modified xsi:type="dcterms:W3CDTF">2019-11-07T07:57:53Z</dcterms:modified>
</cp:coreProperties>
</file>