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9" r:id="rId4"/>
    <p:sldId id="292" r:id="rId5"/>
    <p:sldId id="293" r:id="rId6"/>
    <p:sldId id="295" r:id="rId7"/>
    <p:sldId id="294" r:id="rId8"/>
    <p:sldId id="296" r:id="rId9"/>
    <p:sldId id="29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C6"/>
    <a:srgbClr val="248278"/>
    <a:srgbClr val="24AA77"/>
    <a:srgbClr val="24A077"/>
    <a:srgbClr val="249478"/>
    <a:srgbClr val="249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262" autoAdjust="0"/>
  </p:normalViewPr>
  <p:slideViewPr>
    <p:cSldViewPr snapToGrid="0">
      <p:cViewPr varScale="1">
        <p:scale>
          <a:sx n="98" d="100"/>
          <a:sy n="98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75D9FB-7E6E-44AF-A01A-16D51D0C45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" y="-149889"/>
            <a:ext cx="1933471" cy="1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88CB-B83A-444B-A963-5F7A022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031D-97F0-4CD3-8A15-9BA98FF9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12343-D712-4A8E-BEE0-8897DF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E247-D228-4AB4-82E6-2D6DDB7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02BC-1207-44C2-9868-A29E59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6E01B-FFD6-4767-BB32-2E866E50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3F185-87D5-432F-989A-F9D92B45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31C3A-0F21-4B80-A28B-E24C49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C3D-A3B9-4B1A-9D8B-58E8350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0383B-F130-49AD-8630-3FCE912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CC34E78-CF26-4711-B6AF-5561E728F2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" y="0"/>
            <a:ext cx="1496367" cy="1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CDA-1D3B-4200-B592-6D31E946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E0E18-2769-47D4-AC28-9D9422CD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3332-1245-4A3E-8F5F-38B8BE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39D6-0D27-422D-9F0E-D69E42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EB6D-CFA7-4BD1-8A72-BEA908A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5F08-8570-483B-B015-241F6525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907C-0304-434A-B198-2D83EE23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9CCD9-8AA2-40B6-8378-D8D86130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A644-F239-4D59-9FC3-A10FDB3C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D51D-775E-4838-9940-A983FD4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C7EA-8ADD-45AB-A05C-A9E0222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E12E-FC90-4320-9818-8AE88E4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23A9-1F54-4ED2-AA42-2A68078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5E41-5422-4054-97F8-0EAC9BED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225DD-1F67-45F8-A4A5-A5F9C151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1C97-A321-4E7F-AC11-679AF984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9C5CA-C65C-47E1-ADB5-7B49AE3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F6BD9-2048-4034-818E-DBE20A3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D1B5A-6153-436C-8B94-758D897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5C71-F425-4E51-8030-603104F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3DC2-6CA7-4FE1-BE38-A390F12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0058-827F-41DE-8A84-53A315A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09EF-8651-4F2F-AD92-A8BA4EC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AF30F-0B1B-4C09-A955-3B3DA85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DDFC2-02E5-4991-9F70-8D15506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A936-2618-4E45-9850-57E57F5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3107-B018-4FAA-94AD-543F68C9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20A4-37AA-4E72-B876-696BC53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C7A8-F9F8-4006-AE85-43A55768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612B7-6588-4A94-AF56-D1CC20F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DEFE-722D-483E-9DAB-5CB64FB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CAAFF-4344-43AE-BD5B-0319C32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0CE7-AFAE-488E-B180-2D78D85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A0926-00F9-4864-A061-8EDECECD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70D0D-7A2B-46F4-8383-316999A8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55213-4541-4CC9-A593-D612A1E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461B-F90B-41CC-A3DF-9392C799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08B7-09A7-4604-B476-52D1C3C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8946D-A7C2-49C9-81BC-AF9C862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48AF0-3ABD-4D08-A7E7-B1A59E1F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C697-F377-47A8-B4D4-6AF4976F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E42-95D7-4ABB-BE4F-9A3A95200553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63D4-A806-4854-8F82-27924DD7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DBA-3C13-453A-844A-3F0A0CE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05722-61CE-4B3A-85D1-4B2C9102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7">
            <a:extLst>
              <a:ext uri="{FF2B5EF4-FFF2-40B4-BE49-F238E27FC236}">
                <a16:creationId xmlns:a16="http://schemas.microsoft.com/office/drawing/2014/main" id="{7C012033-3790-48DB-AFF3-CF5B1E5E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31D44EB1-9F19-43C4-8092-7548C4C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A8DA8FF6-6948-41A8-B077-D78D6915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89A20D6-04CD-46D2-9AF6-CF079634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D30F7CFC-1335-4C61-9953-DB51F75F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615CFF2E-B906-4E1C-914B-8824804C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">
            <a:extLst>
              <a:ext uri="{FF2B5EF4-FFF2-40B4-BE49-F238E27FC236}">
                <a16:creationId xmlns:a16="http://schemas.microsoft.com/office/drawing/2014/main" id="{5C177286-AD43-4747-9DD2-4F8DC65B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8FE073B2-205C-41A6-BC3E-FB6FC3D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6">
            <a:extLst>
              <a:ext uri="{FF2B5EF4-FFF2-40B4-BE49-F238E27FC236}">
                <a16:creationId xmlns:a16="http://schemas.microsoft.com/office/drawing/2014/main" id="{E54B5109-F07D-4D61-AB9E-D7C6D440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CEB6758-859D-413E-AAF7-F78B78E7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A41C505-D5FC-4666-9ABC-674AC60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9">
            <a:extLst>
              <a:ext uri="{FF2B5EF4-FFF2-40B4-BE49-F238E27FC236}">
                <a16:creationId xmlns:a16="http://schemas.microsoft.com/office/drawing/2014/main" id="{3159BBA9-C2A3-4A2C-B760-965066F6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id="{6A8A55C1-F48B-43E2-B45A-ABD592A3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A20F01B1-8550-4702-A736-09F5DC81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2">
            <a:extLst>
              <a:ext uri="{FF2B5EF4-FFF2-40B4-BE49-F238E27FC236}">
                <a16:creationId xmlns:a16="http://schemas.microsoft.com/office/drawing/2014/main" id="{6BF1B63E-9740-45C2-8BD5-EC74C4F0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25">
            <a:extLst>
              <a:ext uri="{FF2B5EF4-FFF2-40B4-BE49-F238E27FC236}">
                <a16:creationId xmlns:a16="http://schemas.microsoft.com/office/drawing/2014/main" id="{556A7D0B-1358-443E-B8D0-3C3C39C4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26">
            <a:extLst>
              <a:ext uri="{FF2B5EF4-FFF2-40B4-BE49-F238E27FC236}">
                <a16:creationId xmlns:a16="http://schemas.microsoft.com/office/drawing/2014/main" id="{77EAD152-6CCF-4E6F-9CC9-E9DFBC1A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2114826-DCC9-40F7-9165-DB0AB144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28">
            <a:extLst>
              <a:ext uri="{FF2B5EF4-FFF2-40B4-BE49-F238E27FC236}">
                <a16:creationId xmlns:a16="http://schemas.microsoft.com/office/drawing/2014/main" id="{BD6BB499-CC69-4F75-96F1-AB66E5CD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29">
            <a:extLst>
              <a:ext uri="{FF2B5EF4-FFF2-40B4-BE49-F238E27FC236}">
                <a16:creationId xmlns:a16="http://schemas.microsoft.com/office/drawing/2014/main" id="{7D8F41DA-8256-4A4F-BD57-FA1561D3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30">
            <a:extLst>
              <a:ext uri="{FF2B5EF4-FFF2-40B4-BE49-F238E27FC236}">
                <a16:creationId xmlns:a16="http://schemas.microsoft.com/office/drawing/2014/main" id="{32062ACA-2FCA-4103-85B3-F4366547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9F8CCB8-C778-484A-BE82-114EB9E6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6B1E0F22-1F54-42AF-8E4D-918EA97D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F943D897-8B2B-4D9D-BCA1-7B8A7FA2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B4C77427-BB33-47E7-9163-C43A783D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77A7B6D4-E866-4B36-9604-270F688E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77A14606-6655-4C09-B390-F74FA6F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37">
            <a:extLst>
              <a:ext uri="{FF2B5EF4-FFF2-40B4-BE49-F238E27FC236}">
                <a16:creationId xmlns:a16="http://schemas.microsoft.com/office/drawing/2014/main" id="{A618E34A-88CB-4C27-A1A9-F19E81BA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DEEC5BAB-FFD5-433A-A82D-27FC453B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30" y="1105535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3AD427-337E-4684-B2F3-67E5809B5636}"/>
              </a:ext>
            </a:extLst>
          </p:cNvPr>
          <p:cNvSpPr txBox="1"/>
          <p:nvPr/>
        </p:nvSpPr>
        <p:spPr>
          <a:xfrm>
            <a:off x="4280458" y="75820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FFFF00"/>
                </a:solidFill>
              </a:rPr>
              <a:t>第四章 循环结构程序设计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A806FB-48C7-4CE1-813C-1A299ECE99BD}"/>
              </a:ext>
            </a:extLst>
          </p:cNvPr>
          <p:cNvSpPr txBox="1"/>
          <p:nvPr/>
        </p:nvSpPr>
        <p:spPr>
          <a:xfrm>
            <a:off x="3670623" y="2193037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while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循环语句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3F84A8-9A0A-4B2B-9CB5-619D714B195A}"/>
              </a:ext>
            </a:extLst>
          </p:cNvPr>
          <p:cNvSpPr txBox="1"/>
          <p:nvPr/>
        </p:nvSpPr>
        <p:spPr>
          <a:xfrm>
            <a:off x="3670623" y="2726934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do…while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循环语句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AA14960-DA16-428B-8162-3FDD89B56E33}"/>
              </a:ext>
            </a:extLst>
          </p:cNvPr>
          <p:cNvSpPr txBox="1"/>
          <p:nvPr/>
        </p:nvSpPr>
        <p:spPr>
          <a:xfrm>
            <a:off x="3670623" y="3260831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循环语句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C19F22-67E9-4756-9A4C-96044D5DD3C9}"/>
              </a:ext>
            </a:extLst>
          </p:cNvPr>
          <p:cNvSpPr txBox="1"/>
          <p:nvPr/>
        </p:nvSpPr>
        <p:spPr>
          <a:xfrm>
            <a:off x="3670623" y="3794728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循环嵌套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A34D3F-61D5-40C8-AE8B-D220452D844D}"/>
              </a:ext>
            </a:extLst>
          </p:cNvPr>
          <p:cNvSpPr txBox="1"/>
          <p:nvPr/>
        </p:nvSpPr>
        <p:spPr>
          <a:xfrm>
            <a:off x="3642410" y="4328626"/>
            <a:ext cx="247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break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和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continue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语句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118">
            <a:extLst>
              <a:ext uri="{FF2B5EF4-FFF2-40B4-BE49-F238E27FC236}">
                <a16:creationId xmlns:a16="http://schemas.microsoft.com/office/drawing/2014/main" id="{F3050533-BD50-4B92-9B47-A4132C5EF45C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139D3E2-9B5A-45A5-AF2E-85447C4DDE7D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46C748-D1E8-4FB1-8898-1ADA9ABA44FD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9EBE4AA-3823-47DF-BD71-1DCECC09359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EDB9590-23E9-4142-AEA8-1610E781B4E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DCBB3F-E980-4128-9013-463D5E93797B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B2C78B-2DAB-4B12-8944-0A3FD777FB65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2194A4E-6BAA-433C-A18E-6F5914F78590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7A748F4-BC29-4063-A0F9-A9CFC5199633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7F9D7C6-6AE8-4EE0-A7C9-A28DB4016166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8AC941D-506F-4F90-B753-DC262EB5EEDF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0E8C435-4C85-4892-B324-D38DF65ABA5B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EBF171F-C5E7-49C5-8F4A-328DDB306853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4" name="直线连接符 16">
              <a:extLst>
                <a:ext uri="{FF2B5EF4-FFF2-40B4-BE49-F238E27FC236}">
                  <a16:creationId xmlns:a16="http://schemas.microsoft.com/office/drawing/2014/main" id="{F8BD1113-FA6C-4B60-AEAA-09591C33E6F4}"/>
                </a:ext>
              </a:extLst>
            </p:cNvPr>
            <p:cNvCxnSpPr>
              <a:stCxn id="34" idx="5"/>
              <a:endCxn id="4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7">
              <a:extLst>
                <a:ext uri="{FF2B5EF4-FFF2-40B4-BE49-F238E27FC236}">
                  <a16:creationId xmlns:a16="http://schemas.microsoft.com/office/drawing/2014/main" id="{35CE4432-E06B-4FCD-9153-53C8E7414B34}"/>
                </a:ext>
              </a:extLst>
            </p:cNvPr>
            <p:cNvCxnSpPr>
              <a:stCxn id="36" idx="7"/>
              <a:endCxn id="4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1">
              <a:extLst>
                <a:ext uri="{FF2B5EF4-FFF2-40B4-BE49-F238E27FC236}">
                  <a16:creationId xmlns:a16="http://schemas.microsoft.com/office/drawing/2014/main" id="{DEEF4BCC-DBD1-4A48-951D-829D45B44160}"/>
                </a:ext>
              </a:extLst>
            </p:cNvPr>
            <p:cNvCxnSpPr>
              <a:stCxn id="43" idx="7"/>
              <a:endCxn id="4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28">
              <a:extLst>
                <a:ext uri="{FF2B5EF4-FFF2-40B4-BE49-F238E27FC236}">
                  <a16:creationId xmlns:a16="http://schemas.microsoft.com/office/drawing/2014/main" id="{9AD15698-0B51-4C0B-A350-1FC9FC1098C6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43">
              <a:extLst>
                <a:ext uri="{FF2B5EF4-FFF2-40B4-BE49-F238E27FC236}">
                  <a16:creationId xmlns:a16="http://schemas.microsoft.com/office/drawing/2014/main" id="{0E939189-0332-4521-ACF2-C29AADE2E9EA}"/>
                </a:ext>
              </a:extLst>
            </p:cNvPr>
            <p:cNvCxnSpPr>
              <a:stCxn id="38" idx="7"/>
              <a:endCxn id="3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47">
              <a:extLst>
                <a:ext uri="{FF2B5EF4-FFF2-40B4-BE49-F238E27FC236}">
                  <a16:creationId xmlns:a16="http://schemas.microsoft.com/office/drawing/2014/main" id="{2022F2AC-FF5C-4312-865A-B11AA7D89C8D}"/>
                </a:ext>
              </a:extLst>
            </p:cNvPr>
            <p:cNvCxnSpPr>
              <a:stCxn id="41" idx="0"/>
              <a:endCxn id="3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50">
              <a:extLst>
                <a:ext uri="{FF2B5EF4-FFF2-40B4-BE49-F238E27FC236}">
                  <a16:creationId xmlns:a16="http://schemas.microsoft.com/office/drawing/2014/main" id="{5BB684B2-90FF-4995-8EFC-36CE6055F3B9}"/>
                </a:ext>
              </a:extLst>
            </p:cNvPr>
            <p:cNvCxnSpPr>
              <a:stCxn id="40" idx="2"/>
              <a:endCxn id="4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54">
              <a:extLst>
                <a:ext uri="{FF2B5EF4-FFF2-40B4-BE49-F238E27FC236}">
                  <a16:creationId xmlns:a16="http://schemas.microsoft.com/office/drawing/2014/main" id="{7044733D-11CF-4F01-87EE-93AD0760F0CB}"/>
                </a:ext>
              </a:extLst>
            </p:cNvPr>
            <p:cNvCxnSpPr>
              <a:stCxn id="41" idx="4"/>
              <a:endCxn id="3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57">
              <a:extLst>
                <a:ext uri="{FF2B5EF4-FFF2-40B4-BE49-F238E27FC236}">
                  <a16:creationId xmlns:a16="http://schemas.microsoft.com/office/drawing/2014/main" id="{3ADC1008-D752-47B9-A0E1-34A66F7D9783}"/>
                </a:ext>
              </a:extLst>
            </p:cNvPr>
            <p:cNvCxnSpPr>
              <a:stCxn id="36" idx="5"/>
              <a:endCxn id="4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0">
              <a:extLst>
                <a:ext uri="{FF2B5EF4-FFF2-40B4-BE49-F238E27FC236}">
                  <a16:creationId xmlns:a16="http://schemas.microsoft.com/office/drawing/2014/main" id="{627A558E-7BD5-4A56-8617-4E80398F34AA}"/>
                </a:ext>
              </a:extLst>
            </p:cNvPr>
            <p:cNvCxnSpPr>
              <a:stCxn id="38" idx="7"/>
              <a:endCxn id="4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3">
              <a:extLst>
                <a:ext uri="{FF2B5EF4-FFF2-40B4-BE49-F238E27FC236}">
                  <a16:creationId xmlns:a16="http://schemas.microsoft.com/office/drawing/2014/main" id="{12587D8D-749A-41C1-AEF4-1F609C2AF064}"/>
                </a:ext>
              </a:extLst>
            </p:cNvPr>
            <p:cNvCxnSpPr>
              <a:stCxn id="38" idx="4"/>
              <a:endCxn id="3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BD99CF20-58FB-4A4B-9956-5433B0390539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7" name="直线连接符 70">
              <a:extLst>
                <a:ext uri="{FF2B5EF4-FFF2-40B4-BE49-F238E27FC236}">
                  <a16:creationId xmlns:a16="http://schemas.microsoft.com/office/drawing/2014/main" id="{0D6877E3-0CDF-4115-BB31-EE37D5F7490D}"/>
                </a:ext>
              </a:extLst>
            </p:cNvPr>
            <p:cNvCxnSpPr>
              <a:stCxn id="38" idx="5"/>
              <a:endCxn id="4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75">
              <a:extLst>
                <a:ext uri="{FF2B5EF4-FFF2-40B4-BE49-F238E27FC236}">
                  <a16:creationId xmlns:a16="http://schemas.microsoft.com/office/drawing/2014/main" id="{85E18876-C731-443E-8888-2BFEB37B8D3B}"/>
                </a:ext>
              </a:extLst>
            </p:cNvPr>
            <p:cNvCxnSpPr>
              <a:stCxn id="49" idx="7"/>
              <a:endCxn id="4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8">
              <a:extLst>
                <a:ext uri="{FF2B5EF4-FFF2-40B4-BE49-F238E27FC236}">
                  <a16:creationId xmlns:a16="http://schemas.microsoft.com/office/drawing/2014/main" id="{3CE05698-3E94-491F-92BE-E33E752402F3}"/>
                </a:ext>
              </a:extLst>
            </p:cNvPr>
            <p:cNvCxnSpPr>
              <a:stCxn id="49" idx="6"/>
              <a:endCxn id="3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84">
              <a:extLst>
                <a:ext uri="{FF2B5EF4-FFF2-40B4-BE49-F238E27FC236}">
                  <a16:creationId xmlns:a16="http://schemas.microsoft.com/office/drawing/2014/main" id="{29937FF3-A0FB-4D1C-9402-F02C54496E0E}"/>
                </a:ext>
              </a:extLst>
            </p:cNvPr>
            <p:cNvCxnSpPr>
              <a:stCxn id="35" idx="0"/>
              <a:endCxn id="4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91">
              <a:extLst>
                <a:ext uri="{FF2B5EF4-FFF2-40B4-BE49-F238E27FC236}">
                  <a16:creationId xmlns:a16="http://schemas.microsoft.com/office/drawing/2014/main" id="{548EF7E9-4152-4125-88F2-9149FA22580B}"/>
                </a:ext>
              </a:extLst>
            </p:cNvPr>
            <p:cNvCxnSpPr>
              <a:stCxn id="35" idx="6"/>
              <a:endCxn id="4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E397878-821D-4F47-8F7F-108969E4179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7C08F62-0B28-4D85-8386-1B36E9EC9C2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0F3B84F-8A61-451C-A4F4-456C2408623D}"/>
              </a:ext>
            </a:extLst>
          </p:cNvPr>
          <p:cNvSpPr txBox="1"/>
          <p:nvPr/>
        </p:nvSpPr>
        <p:spPr>
          <a:xfrm>
            <a:off x="5088620" y="527157"/>
            <a:ext cx="261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0F8F79E-14B1-403D-8071-4103D0E96342}"/>
              </a:ext>
            </a:extLst>
          </p:cNvPr>
          <p:cNvGrpSpPr/>
          <p:nvPr/>
        </p:nvGrpSpPr>
        <p:grpSpPr>
          <a:xfrm>
            <a:off x="3409590" y="205883"/>
            <a:ext cx="1826141" cy="924977"/>
            <a:chOff x="3688246" y="532898"/>
            <a:chExt cx="1149873" cy="572463"/>
          </a:xfrm>
        </p:grpSpPr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AF7CFD46-1701-4684-9B7B-3C7BEAB4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51DE9F72-F0DE-4382-8565-A60E0477F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2C4C3778-57FE-48D4-80A6-8F10BA80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A308A3C1-6AD1-4140-A63B-670D7D2C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E8786B46-2A8F-4026-9B4A-1B609859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4.</a:t>
              </a:r>
              <a:r>
                <a:rPr kumimoji="0" lang="en-US" altLang="zh-CN" sz="2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mpact" pitchFamily="34" charset="0"/>
                </a:rPr>
                <a:t>1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12B7FE0-3B2B-4E52-84A6-4C9B5D146022}"/>
              </a:ext>
            </a:extLst>
          </p:cNvPr>
          <p:cNvSpPr txBox="1"/>
          <p:nvPr/>
        </p:nvSpPr>
        <p:spPr>
          <a:xfrm>
            <a:off x="1447061" y="1832176"/>
            <a:ext cx="489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语言包含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大基本结构：顺序结构、选择结构、循环结构；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023611-9B1B-419C-810F-7E011FD94273}"/>
              </a:ext>
            </a:extLst>
          </p:cNvPr>
          <p:cNvSpPr txBox="1"/>
          <p:nvPr/>
        </p:nvSpPr>
        <p:spPr>
          <a:xfrm>
            <a:off x="1447061" y="2329325"/>
            <a:ext cx="472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例如：实现将公元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~10000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年的所有闰年都打印出来。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8A7639-BDD9-45C9-9228-EE934C37A65E}"/>
              </a:ext>
            </a:extLst>
          </p:cNvPr>
          <p:cNvSpPr txBox="1"/>
          <p:nvPr/>
        </p:nvSpPr>
        <p:spPr>
          <a:xfrm>
            <a:off x="1473096" y="3061782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D7705D-4FA4-4731-87A1-4FA5CD5DD6B5}"/>
              </a:ext>
            </a:extLst>
          </p:cNvPr>
          <p:cNvSpPr txBox="1"/>
          <p:nvPr/>
        </p:nvSpPr>
        <p:spPr>
          <a:xfrm>
            <a:off x="3122472" y="3790289"/>
            <a:ext cx="2339102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while 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    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F708A2-7416-440D-97FE-3DD72DFDB806}"/>
              </a:ext>
            </a:extLst>
          </p:cNvPr>
          <p:cNvSpPr txBox="1"/>
          <p:nvPr/>
        </p:nvSpPr>
        <p:spPr>
          <a:xfrm>
            <a:off x="1479029" y="4949683"/>
            <a:ext cx="4867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只有当循环条件表达式为真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就执行循环体语句。为假的时不执行循环体语句。循环体语句可以是一个简单的语句，也可以是复合语句。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CBCFE4-FCB2-4F61-B1BF-4350D3657EFA}"/>
              </a:ext>
            </a:extLst>
          </p:cNvPr>
          <p:cNvSpPr txBox="1"/>
          <p:nvPr/>
        </p:nvSpPr>
        <p:spPr>
          <a:xfrm>
            <a:off x="8058989" y="1775400"/>
            <a:ext cx="105253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year=0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决策 28">
            <a:extLst>
              <a:ext uri="{FF2B5EF4-FFF2-40B4-BE49-F238E27FC236}">
                <a16:creationId xmlns:a16="http://schemas.microsoft.com/office/drawing/2014/main" id="{758A3FC7-78BE-472D-9573-1BC32903E29A}"/>
              </a:ext>
            </a:extLst>
          </p:cNvPr>
          <p:cNvSpPr/>
          <p:nvPr/>
        </p:nvSpPr>
        <p:spPr>
          <a:xfrm>
            <a:off x="7711812" y="2570525"/>
            <a:ext cx="1750059" cy="523220"/>
          </a:xfrm>
          <a:prstGeom prst="flowChartDecision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45515F-363A-4E3A-8A4A-7D024CDCF889}"/>
              </a:ext>
            </a:extLst>
          </p:cNvPr>
          <p:cNvSpPr txBox="1"/>
          <p:nvPr/>
        </p:nvSpPr>
        <p:spPr>
          <a:xfrm>
            <a:off x="7866411" y="2678247"/>
            <a:ext cx="14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 &lt;= 10000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78F67389-0910-4972-A612-C2E6A03E4BEC}"/>
              </a:ext>
            </a:extLst>
          </p:cNvPr>
          <p:cNvSpPr/>
          <p:nvPr/>
        </p:nvSpPr>
        <p:spPr>
          <a:xfrm>
            <a:off x="8430727" y="3291430"/>
            <a:ext cx="2112810" cy="523220"/>
          </a:xfrm>
          <a:prstGeom prst="flowChartDecision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068EB35-CC9B-49CB-BFEF-8714E3D80AB9}"/>
              </a:ext>
            </a:extLst>
          </p:cNvPr>
          <p:cNvSpPr txBox="1"/>
          <p:nvPr/>
        </p:nvSpPr>
        <p:spPr>
          <a:xfrm>
            <a:off x="8575166" y="3399151"/>
            <a:ext cx="1805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是否为闰年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DCE49C5-A8F6-45B7-9336-5191B2B0984A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H="1" flipV="1">
            <a:off x="8430726" y="3553039"/>
            <a:ext cx="1111545" cy="1060227"/>
          </a:xfrm>
          <a:prstGeom prst="bentConnector3">
            <a:avLst>
              <a:gd name="adj1" fmla="val -20566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0AA72F3-4C65-4B47-8AFF-66CD4C313B1A}"/>
              </a:ext>
            </a:extLst>
          </p:cNvPr>
          <p:cNvSpPr txBox="1"/>
          <p:nvPr/>
        </p:nvSpPr>
        <p:spPr>
          <a:xfrm>
            <a:off x="9889738" y="4027539"/>
            <a:ext cx="144687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是闰年</a:t>
            </a: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4AB3C5F-05DD-42D3-8F49-1587BAA8CF73}"/>
              </a:ext>
            </a:extLst>
          </p:cNvPr>
          <p:cNvCxnSpPr>
            <a:cxnSpLocks/>
            <a:stCxn id="53" idx="3"/>
            <a:endCxn id="69" idx="0"/>
          </p:cNvCxnSpPr>
          <p:nvPr/>
        </p:nvCxnSpPr>
        <p:spPr>
          <a:xfrm>
            <a:off x="10543537" y="3553040"/>
            <a:ext cx="69637" cy="47449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6E81911-B539-4BA1-9272-76F97B443B77}"/>
              </a:ext>
            </a:extLst>
          </p:cNvPr>
          <p:cNvSpPr txBox="1"/>
          <p:nvPr/>
        </p:nvSpPr>
        <p:spPr>
          <a:xfrm>
            <a:off x="10862835" y="36938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8417C91-F05C-41AA-85B1-5C7C02657A12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9947900" y="3947992"/>
            <a:ext cx="277950" cy="1052598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1F455836-B60D-4BF2-938E-C8DFD227594C}"/>
              </a:ext>
            </a:extLst>
          </p:cNvPr>
          <p:cNvCxnSpPr>
            <a:stCxn id="29" idx="3"/>
            <a:endCxn id="53" idx="0"/>
          </p:cNvCxnSpPr>
          <p:nvPr/>
        </p:nvCxnSpPr>
        <p:spPr>
          <a:xfrm>
            <a:off x="9461871" y="2832135"/>
            <a:ext cx="25261" cy="459295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A7805D75-CFC9-4F3A-B98F-88E3DE712BC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8342374" y="2326057"/>
            <a:ext cx="487348" cy="158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7C5AFF4-7339-46B8-BBDF-480D85D9A0CE}"/>
              </a:ext>
            </a:extLst>
          </p:cNvPr>
          <p:cNvSpPr txBox="1"/>
          <p:nvPr/>
        </p:nvSpPr>
        <p:spPr>
          <a:xfrm>
            <a:off x="9153538" y="4980043"/>
            <a:ext cx="815288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++year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A1800AB-560B-4F34-8C17-C22D3F5CB41D}"/>
              </a:ext>
            </a:extLst>
          </p:cNvPr>
          <p:cNvCxnSpPr>
            <a:endCxn id="86" idx="0"/>
          </p:cNvCxnSpPr>
          <p:nvPr/>
        </p:nvCxnSpPr>
        <p:spPr>
          <a:xfrm>
            <a:off x="9561182" y="4613266"/>
            <a:ext cx="0" cy="3667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6C46316-4A7A-4D34-9D79-F06F51B04BC2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rot="5400000" flipH="1">
            <a:off x="7715364" y="3442003"/>
            <a:ext cx="2717295" cy="974340"/>
          </a:xfrm>
          <a:prstGeom prst="bentConnector5">
            <a:avLst>
              <a:gd name="adj1" fmla="val -8413"/>
              <a:gd name="adj2" fmla="val -196535"/>
              <a:gd name="adj3" fmla="val 1084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D1CE1433-59E1-41A9-8165-B1EEAD0BA9D0}"/>
              </a:ext>
            </a:extLst>
          </p:cNvPr>
          <p:cNvSpPr txBox="1"/>
          <p:nvPr/>
        </p:nvSpPr>
        <p:spPr>
          <a:xfrm>
            <a:off x="9352491" y="25243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7A94FD89-A027-4258-B347-8D2CCA681B73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H="1" flipV="1">
            <a:off x="7711811" y="2832134"/>
            <a:ext cx="1848765" cy="3318731"/>
          </a:xfrm>
          <a:prstGeom prst="bentConnector4">
            <a:avLst>
              <a:gd name="adj1" fmla="val -5221"/>
              <a:gd name="adj2" fmla="val 8853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C9A1ECA-5A9E-425D-B549-C4C626B94A2C}"/>
              </a:ext>
            </a:extLst>
          </p:cNvPr>
          <p:cNvSpPr txBox="1"/>
          <p:nvPr/>
        </p:nvSpPr>
        <p:spPr>
          <a:xfrm>
            <a:off x="7416682" y="25243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6D89BB6-4CA3-495A-A273-142E31B5E40F}"/>
              </a:ext>
            </a:extLst>
          </p:cNvPr>
          <p:cNvSpPr txBox="1"/>
          <p:nvPr/>
        </p:nvSpPr>
        <p:spPr>
          <a:xfrm>
            <a:off x="8149195" y="32364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17645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4170D8-AB9B-49D7-A5EC-A4FF439B40C5}"/>
              </a:ext>
            </a:extLst>
          </p:cNvPr>
          <p:cNvSpPr txBox="1"/>
          <p:nvPr/>
        </p:nvSpPr>
        <p:spPr>
          <a:xfrm>
            <a:off x="4772950" y="726636"/>
            <a:ext cx="337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do…while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A5F2DB-8598-4EA4-839C-D23C3E2478A3}"/>
              </a:ext>
            </a:extLst>
          </p:cNvPr>
          <p:cNvGrpSpPr/>
          <p:nvPr/>
        </p:nvGrpSpPr>
        <p:grpSpPr>
          <a:xfrm>
            <a:off x="2978755" y="430736"/>
            <a:ext cx="1826141" cy="924977"/>
            <a:chOff x="3688246" y="532898"/>
            <a:chExt cx="1149873" cy="572463"/>
          </a:xfrm>
        </p:grpSpPr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F2A8BC65-9846-485B-AB75-CCC79157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3">
              <a:extLst>
                <a:ext uri="{FF2B5EF4-FFF2-40B4-BE49-F238E27FC236}">
                  <a16:creationId xmlns:a16="http://schemas.microsoft.com/office/drawing/2014/main" id="{CBC62C78-CA73-49B2-9093-CA2C7BDB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29F29D27-0693-449F-BA91-D8197432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1B0E67B-65CA-4163-B7EA-6B59A608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D9159D53-72E4-4130-B973-7E4C10C85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4.2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2" name="组 118">
            <a:extLst>
              <a:ext uri="{FF2B5EF4-FFF2-40B4-BE49-F238E27FC236}">
                <a16:creationId xmlns:a16="http://schemas.microsoft.com/office/drawing/2014/main" id="{A89B997B-2190-4610-8B79-69B8131B33DD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67C581C-D567-4054-B007-FC38127B8BA4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10C0E42-B9FE-43A1-9109-E9E723E93EB7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8BFC70A-1552-4398-9FA4-2A59B26BF8E9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1868157-1C1E-4D9A-925F-09846D71E3B3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2D30A04-079B-47A2-95A4-A9A2E7900120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F994F45-CDAD-4312-9818-CE0983221F6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0B07297-00DB-40DF-8A24-9AEDB0C40389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A3D9FC9-36C6-42F6-85F3-7A94B17C316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610F3D6-D10E-424B-B74F-BE302F116440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F58DA15-7EBB-46B6-8A25-83BE99EA5BD1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FFAB624-4047-46E5-B147-5FF77C00887A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6D710AC-D90C-4A25-BFC1-59555D674411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5" name="直线连接符 16">
              <a:extLst>
                <a:ext uri="{FF2B5EF4-FFF2-40B4-BE49-F238E27FC236}">
                  <a16:creationId xmlns:a16="http://schemas.microsoft.com/office/drawing/2014/main" id="{E19F658D-E260-44ED-8368-276BDD3CA054}"/>
                </a:ext>
              </a:extLst>
            </p:cNvPr>
            <p:cNvCxnSpPr>
              <a:stCxn id="33" idx="5"/>
              <a:endCxn id="38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17">
              <a:extLst>
                <a:ext uri="{FF2B5EF4-FFF2-40B4-BE49-F238E27FC236}">
                  <a16:creationId xmlns:a16="http://schemas.microsoft.com/office/drawing/2014/main" id="{E3532BDC-52F2-498C-85B5-D05D3409C828}"/>
                </a:ext>
              </a:extLst>
            </p:cNvPr>
            <p:cNvCxnSpPr>
              <a:stCxn id="35" idx="7"/>
              <a:endCxn id="38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21">
              <a:extLst>
                <a:ext uri="{FF2B5EF4-FFF2-40B4-BE49-F238E27FC236}">
                  <a16:creationId xmlns:a16="http://schemas.microsoft.com/office/drawing/2014/main" id="{3AB4930B-25CC-4429-94B1-7CB8567E2BA3}"/>
                </a:ext>
              </a:extLst>
            </p:cNvPr>
            <p:cNvCxnSpPr>
              <a:stCxn id="40" idx="7"/>
              <a:endCxn id="38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28">
              <a:extLst>
                <a:ext uri="{FF2B5EF4-FFF2-40B4-BE49-F238E27FC236}">
                  <a16:creationId xmlns:a16="http://schemas.microsoft.com/office/drawing/2014/main" id="{7E592D40-3063-4EBD-A27A-C9CE9563D149}"/>
                </a:ext>
              </a:extLst>
            </p:cNvPr>
            <p:cNvCxnSpPr>
              <a:stCxn id="34" idx="7"/>
              <a:endCxn id="35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3">
              <a:extLst>
                <a:ext uri="{FF2B5EF4-FFF2-40B4-BE49-F238E27FC236}">
                  <a16:creationId xmlns:a16="http://schemas.microsoft.com/office/drawing/2014/main" id="{CA147982-323A-472D-8668-D50C51B67E55}"/>
                </a:ext>
              </a:extLst>
            </p:cNvPr>
            <p:cNvCxnSpPr>
              <a:stCxn id="36" idx="7"/>
              <a:endCxn id="33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7">
              <a:extLst>
                <a:ext uri="{FF2B5EF4-FFF2-40B4-BE49-F238E27FC236}">
                  <a16:creationId xmlns:a16="http://schemas.microsoft.com/office/drawing/2014/main" id="{C8BDBA6C-7399-42CD-A865-2B4DA3D83D7D}"/>
                </a:ext>
              </a:extLst>
            </p:cNvPr>
            <p:cNvCxnSpPr>
              <a:stCxn id="39" idx="0"/>
              <a:endCxn id="33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7232E597-0E18-4970-A67F-E6B19D6DD3A4}"/>
                </a:ext>
              </a:extLst>
            </p:cNvPr>
            <p:cNvCxnSpPr>
              <a:stCxn id="38" idx="2"/>
              <a:endCxn id="39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4">
              <a:extLst>
                <a:ext uri="{FF2B5EF4-FFF2-40B4-BE49-F238E27FC236}">
                  <a16:creationId xmlns:a16="http://schemas.microsoft.com/office/drawing/2014/main" id="{6F3E16AB-64FA-4608-969A-7E54118A7C8B}"/>
                </a:ext>
              </a:extLst>
            </p:cNvPr>
            <p:cNvCxnSpPr>
              <a:stCxn id="39" idx="4"/>
              <a:endCxn id="35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7">
              <a:extLst>
                <a:ext uri="{FF2B5EF4-FFF2-40B4-BE49-F238E27FC236}">
                  <a16:creationId xmlns:a16="http://schemas.microsoft.com/office/drawing/2014/main" id="{58B0AC09-0903-41FF-98D4-53E836D4CA5D}"/>
                </a:ext>
              </a:extLst>
            </p:cNvPr>
            <p:cNvCxnSpPr>
              <a:stCxn id="35" idx="5"/>
              <a:endCxn id="40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60">
              <a:extLst>
                <a:ext uri="{FF2B5EF4-FFF2-40B4-BE49-F238E27FC236}">
                  <a16:creationId xmlns:a16="http://schemas.microsoft.com/office/drawing/2014/main" id="{D3C6C1ED-8D5E-4A1C-B317-9947097A60AF}"/>
                </a:ext>
              </a:extLst>
            </p:cNvPr>
            <p:cNvCxnSpPr>
              <a:stCxn id="36" idx="7"/>
              <a:endCxn id="39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63">
              <a:extLst>
                <a:ext uri="{FF2B5EF4-FFF2-40B4-BE49-F238E27FC236}">
                  <a16:creationId xmlns:a16="http://schemas.microsoft.com/office/drawing/2014/main" id="{D2A200D3-AD88-4790-B4CA-F5A76CA5F068}"/>
                </a:ext>
              </a:extLst>
            </p:cNvPr>
            <p:cNvCxnSpPr>
              <a:stCxn id="36" idx="4"/>
              <a:endCxn id="34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2A7B109-6573-4919-9A89-04479BEF6E5A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7" name="直线连接符 70">
              <a:extLst>
                <a:ext uri="{FF2B5EF4-FFF2-40B4-BE49-F238E27FC236}">
                  <a16:creationId xmlns:a16="http://schemas.microsoft.com/office/drawing/2014/main" id="{2F36EB2C-ACB6-4B64-8305-B4A7AA937A33}"/>
                </a:ext>
              </a:extLst>
            </p:cNvPr>
            <p:cNvCxnSpPr>
              <a:stCxn id="36" idx="5"/>
              <a:endCxn id="41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75">
              <a:extLst>
                <a:ext uri="{FF2B5EF4-FFF2-40B4-BE49-F238E27FC236}">
                  <a16:creationId xmlns:a16="http://schemas.microsoft.com/office/drawing/2014/main" id="{7AF7CE9E-CDC3-475E-9001-608E418BADE0}"/>
                </a:ext>
              </a:extLst>
            </p:cNvPr>
            <p:cNvCxnSpPr>
              <a:stCxn id="41" idx="7"/>
              <a:endCxn id="39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78">
              <a:extLst>
                <a:ext uri="{FF2B5EF4-FFF2-40B4-BE49-F238E27FC236}">
                  <a16:creationId xmlns:a16="http://schemas.microsoft.com/office/drawing/2014/main" id="{A7BAD175-3631-4DA9-823A-F248CBC5D979}"/>
                </a:ext>
              </a:extLst>
            </p:cNvPr>
            <p:cNvCxnSpPr>
              <a:stCxn id="41" idx="6"/>
              <a:endCxn id="35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84">
              <a:extLst>
                <a:ext uri="{FF2B5EF4-FFF2-40B4-BE49-F238E27FC236}">
                  <a16:creationId xmlns:a16="http://schemas.microsoft.com/office/drawing/2014/main" id="{2E645FD5-7F95-4D9D-8D94-AC4802445803}"/>
                </a:ext>
              </a:extLst>
            </p:cNvPr>
            <p:cNvCxnSpPr>
              <a:stCxn id="34" idx="0"/>
              <a:endCxn id="41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91">
              <a:extLst>
                <a:ext uri="{FF2B5EF4-FFF2-40B4-BE49-F238E27FC236}">
                  <a16:creationId xmlns:a16="http://schemas.microsoft.com/office/drawing/2014/main" id="{C55FD81F-651F-4EED-8139-73A2504A9B34}"/>
                </a:ext>
              </a:extLst>
            </p:cNvPr>
            <p:cNvCxnSpPr>
              <a:stCxn id="34" idx="6"/>
              <a:endCxn id="40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F0D876F-893B-465C-A49E-81CA488C9CFF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7C3B84D-E3CE-4A85-A663-80994EA28450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C109CD4-6304-4335-BEB4-3380CCCD4705}"/>
              </a:ext>
            </a:extLst>
          </p:cNvPr>
          <p:cNvSpPr txBox="1"/>
          <p:nvPr/>
        </p:nvSpPr>
        <p:spPr>
          <a:xfrm>
            <a:off x="1624954" y="2209111"/>
            <a:ext cx="535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语言除了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循环，还有一种变体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do…while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语句来实现循环。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7AB0636-F263-45BB-A435-375566B4D1A3}"/>
              </a:ext>
            </a:extLst>
          </p:cNvPr>
          <p:cNvSpPr txBox="1"/>
          <p:nvPr/>
        </p:nvSpPr>
        <p:spPr>
          <a:xfrm>
            <a:off x="1616725" y="2707009"/>
            <a:ext cx="244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do…while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941912-0232-4CA3-B308-0474E9CDABD9}"/>
              </a:ext>
            </a:extLst>
          </p:cNvPr>
          <p:cNvSpPr txBox="1"/>
          <p:nvPr/>
        </p:nvSpPr>
        <p:spPr>
          <a:xfrm>
            <a:off x="3569455" y="3327566"/>
            <a:ext cx="1715534" cy="11695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0B09CE-91FD-4978-BBF3-B3F5DA4406B1}"/>
              </a:ext>
            </a:extLst>
          </p:cNvPr>
          <p:cNvSpPr txBox="1"/>
          <p:nvPr/>
        </p:nvSpPr>
        <p:spPr>
          <a:xfrm>
            <a:off x="1697996" y="4842941"/>
            <a:ext cx="512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do…while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语句的特点是：先无条件的执行循环体语句，然后判断表达式是否成立。如果成立，返回到语句继续执行。如果不成立，则结束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do…while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，继续向下执行剩余代码。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EBB9355-8F68-4411-B374-0D25A642E362}"/>
              </a:ext>
            </a:extLst>
          </p:cNvPr>
          <p:cNvSpPr txBox="1"/>
          <p:nvPr/>
        </p:nvSpPr>
        <p:spPr>
          <a:xfrm>
            <a:off x="8030705" y="1904687"/>
            <a:ext cx="105253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year=0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A0D63D8-0346-4A03-B0FA-F0402C8F14AD}"/>
              </a:ext>
            </a:extLst>
          </p:cNvPr>
          <p:cNvGrpSpPr/>
          <p:nvPr/>
        </p:nvGrpSpPr>
        <p:grpSpPr>
          <a:xfrm>
            <a:off x="7679765" y="4866024"/>
            <a:ext cx="1750059" cy="523220"/>
            <a:chOff x="6905559" y="2789859"/>
            <a:chExt cx="1750059" cy="523220"/>
          </a:xfrm>
        </p:grpSpPr>
        <p:sp>
          <p:nvSpPr>
            <p:cNvPr id="68" name="流程图: 决策 67">
              <a:extLst>
                <a:ext uri="{FF2B5EF4-FFF2-40B4-BE49-F238E27FC236}">
                  <a16:creationId xmlns:a16="http://schemas.microsoft.com/office/drawing/2014/main" id="{C410D9B0-50E9-4E69-9EAE-419656D45C02}"/>
                </a:ext>
              </a:extLst>
            </p:cNvPr>
            <p:cNvSpPr/>
            <p:nvPr/>
          </p:nvSpPr>
          <p:spPr>
            <a:xfrm>
              <a:off x="6905559" y="2789859"/>
              <a:ext cx="1750059" cy="523220"/>
            </a:xfrm>
            <a:prstGeom prst="flowChartDecision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4A3734A-3AF9-4368-8B25-FDB8DDE557E9}"/>
                </a:ext>
              </a:extLst>
            </p:cNvPr>
            <p:cNvSpPr txBox="1"/>
            <p:nvPr/>
          </p:nvSpPr>
          <p:spPr>
            <a:xfrm>
              <a:off x="7063320" y="2880266"/>
              <a:ext cx="1450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year &lt;= 10000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流程图: 决策 69">
            <a:extLst>
              <a:ext uri="{FF2B5EF4-FFF2-40B4-BE49-F238E27FC236}">
                <a16:creationId xmlns:a16="http://schemas.microsoft.com/office/drawing/2014/main" id="{5DD016BE-2CC1-4DFF-A87D-CCB7A709057F}"/>
              </a:ext>
            </a:extLst>
          </p:cNvPr>
          <p:cNvSpPr/>
          <p:nvPr/>
        </p:nvSpPr>
        <p:spPr>
          <a:xfrm>
            <a:off x="7498391" y="2633000"/>
            <a:ext cx="2112810" cy="523220"/>
          </a:xfrm>
          <a:prstGeom prst="flowChartDecision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44AE252-6C3D-4BCC-B16A-2A22388EF613}"/>
              </a:ext>
            </a:extLst>
          </p:cNvPr>
          <p:cNvSpPr txBox="1"/>
          <p:nvPr/>
        </p:nvSpPr>
        <p:spPr>
          <a:xfrm>
            <a:off x="7748552" y="2734691"/>
            <a:ext cx="1805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是否为闰年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3B94A543-CEF4-49BC-9BE9-29988CDFC624}"/>
              </a:ext>
            </a:extLst>
          </p:cNvPr>
          <p:cNvCxnSpPr>
            <a:cxnSpLocks/>
            <a:stCxn id="70" idx="1"/>
            <a:endCxn id="79" idx="0"/>
          </p:cNvCxnSpPr>
          <p:nvPr/>
        </p:nvCxnSpPr>
        <p:spPr>
          <a:xfrm rot="10800000" flipH="1" flipV="1">
            <a:off x="7498391" y="2894609"/>
            <a:ext cx="1058448" cy="1372125"/>
          </a:xfrm>
          <a:prstGeom prst="bentConnector4">
            <a:avLst>
              <a:gd name="adj1" fmla="val -21598"/>
              <a:gd name="adj2" fmla="val 76564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8A49C5F-E460-4A93-9740-1FBEEF5DA1E5}"/>
              </a:ext>
            </a:extLst>
          </p:cNvPr>
          <p:cNvSpPr txBox="1"/>
          <p:nvPr/>
        </p:nvSpPr>
        <p:spPr>
          <a:xfrm>
            <a:off x="8993257" y="3313399"/>
            <a:ext cx="144687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是闰年</a:t>
            </a: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E45BA531-9AC1-4124-AD33-B7A7A336C1BB}"/>
              </a:ext>
            </a:extLst>
          </p:cNvPr>
          <p:cNvCxnSpPr>
            <a:cxnSpLocks/>
            <a:stCxn id="70" idx="3"/>
            <a:endCxn id="73" idx="0"/>
          </p:cNvCxnSpPr>
          <p:nvPr/>
        </p:nvCxnSpPr>
        <p:spPr>
          <a:xfrm>
            <a:off x="9611201" y="2894610"/>
            <a:ext cx="105492" cy="41878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5C0F4C3-8BB3-4FC3-A981-F914625D7515}"/>
              </a:ext>
            </a:extLst>
          </p:cNvPr>
          <p:cNvSpPr txBox="1"/>
          <p:nvPr/>
        </p:nvSpPr>
        <p:spPr>
          <a:xfrm>
            <a:off x="9436380" y="486602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CE61A66-CE3C-438C-9B84-796FA0D639BD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rot="5400000">
            <a:off x="8813987" y="3364028"/>
            <a:ext cx="645559" cy="1159854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3533EA1-A996-44B5-985F-A9B90EA81E2D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rot="5400000">
            <a:off x="8345616" y="2421645"/>
            <a:ext cx="420536" cy="217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8878129-3463-4EB3-BB59-C04AF153AF6A}"/>
              </a:ext>
            </a:extLst>
          </p:cNvPr>
          <p:cNvSpPr txBox="1"/>
          <p:nvPr/>
        </p:nvSpPr>
        <p:spPr>
          <a:xfrm>
            <a:off x="8149195" y="4266735"/>
            <a:ext cx="815288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++year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1B74920-507F-4AF2-9289-FE51D046F539}"/>
              </a:ext>
            </a:extLst>
          </p:cNvPr>
          <p:cNvCxnSpPr>
            <a:cxnSpLocks/>
            <a:stCxn id="79" idx="2"/>
            <a:endCxn id="68" idx="0"/>
          </p:cNvCxnSpPr>
          <p:nvPr/>
        </p:nvCxnSpPr>
        <p:spPr>
          <a:xfrm flipH="1">
            <a:off x="8554795" y="4574512"/>
            <a:ext cx="2044" cy="29151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44DDFB14-BDE5-45E4-B016-A22271A067CB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 flipV="1">
            <a:off x="8554796" y="2633000"/>
            <a:ext cx="875028" cy="2494634"/>
          </a:xfrm>
          <a:prstGeom prst="bentConnector4">
            <a:avLst>
              <a:gd name="adj1" fmla="val -132775"/>
              <a:gd name="adj2" fmla="val 109164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BB1117F-CFA6-4BF8-B4BB-DFB23A1F2C3A}"/>
              </a:ext>
            </a:extLst>
          </p:cNvPr>
          <p:cNvSpPr txBox="1"/>
          <p:nvPr/>
        </p:nvSpPr>
        <p:spPr>
          <a:xfrm>
            <a:off x="9666094" y="28182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C9978F8-21EA-40BB-AED2-B8C21CD70885}"/>
              </a:ext>
            </a:extLst>
          </p:cNvPr>
          <p:cNvSpPr txBox="1"/>
          <p:nvPr/>
        </p:nvSpPr>
        <p:spPr>
          <a:xfrm>
            <a:off x="7244109" y="261257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628F7A9-EFDF-4C28-ACB0-A6396DEC842F}"/>
              </a:ext>
            </a:extLst>
          </p:cNvPr>
          <p:cNvSpPr txBox="1"/>
          <p:nvPr/>
        </p:nvSpPr>
        <p:spPr>
          <a:xfrm>
            <a:off x="7355236" y="48429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C4954A5-93EB-45CE-9050-B17155E551EE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8554795" y="6148431"/>
            <a:ext cx="0" cy="352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BFA1EB4-1F7B-4D8D-B906-2A6329269158}"/>
              </a:ext>
            </a:extLst>
          </p:cNvPr>
          <p:cNvSpPr txBox="1"/>
          <p:nvPr/>
        </p:nvSpPr>
        <p:spPr>
          <a:xfrm>
            <a:off x="8103389" y="5840654"/>
            <a:ext cx="90281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打印结束</a:t>
            </a:r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31293797-6D09-4C58-B987-1F300F7857F0}"/>
              </a:ext>
            </a:extLst>
          </p:cNvPr>
          <p:cNvCxnSpPr>
            <a:cxnSpLocks/>
            <a:stCxn id="68" idx="1"/>
            <a:endCxn id="138" idx="0"/>
          </p:cNvCxnSpPr>
          <p:nvPr/>
        </p:nvCxnSpPr>
        <p:spPr>
          <a:xfrm rot="10800000" flipH="1" flipV="1">
            <a:off x="7679765" y="5127634"/>
            <a:ext cx="875030" cy="713020"/>
          </a:xfrm>
          <a:prstGeom prst="bentConnector4">
            <a:avLst>
              <a:gd name="adj1" fmla="val -26125"/>
              <a:gd name="adj2" fmla="val 6834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5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BF05C0-8E34-4DA1-B226-9BA65E0E84A0}"/>
              </a:ext>
            </a:extLst>
          </p:cNvPr>
          <p:cNvSpPr txBox="1"/>
          <p:nvPr/>
        </p:nvSpPr>
        <p:spPr>
          <a:xfrm>
            <a:off x="5186546" y="771749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65CC56-5539-4BAC-BC4C-F1EFF6777B17}"/>
              </a:ext>
            </a:extLst>
          </p:cNvPr>
          <p:cNvGrpSpPr/>
          <p:nvPr/>
        </p:nvGrpSpPr>
        <p:grpSpPr>
          <a:xfrm>
            <a:off x="3360405" y="456096"/>
            <a:ext cx="1826141" cy="924977"/>
            <a:chOff x="3688246" y="532898"/>
            <a:chExt cx="1149873" cy="57246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3EC386A5-E01A-4C75-96DE-6651AA311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B6346BBD-DFC1-4A1A-A612-9F6B78FEA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5DD2791-BF97-4D21-8E04-3340DD397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81F7605-0502-4060-848E-194E8E4E0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39">
              <a:extLst>
                <a:ext uri="{FF2B5EF4-FFF2-40B4-BE49-F238E27FC236}">
                  <a16:creationId xmlns:a16="http://schemas.microsoft.com/office/drawing/2014/main" id="{E008FD4D-AE22-45E2-BFF4-15519012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4.3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1502379-44D4-4661-9803-9970A643D35C}"/>
              </a:ext>
            </a:extLst>
          </p:cNvPr>
          <p:cNvSpPr txBox="1"/>
          <p:nvPr/>
        </p:nvSpPr>
        <p:spPr>
          <a:xfrm>
            <a:off x="2601168" y="1986220"/>
            <a:ext cx="665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语言除了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do…while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循环，还有一种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语句来实现循环。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语句更为灵活，且完全可以替代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3C4DA4-E25F-44B6-A2BA-76060131DDB7}"/>
              </a:ext>
            </a:extLst>
          </p:cNvPr>
          <p:cNvSpPr txBox="1"/>
          <p:nvPr/>
        </p:nvSpPr>
        <p:spPr>
          <a:xfrm>
            <a:off x="1616725" y="2707009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8831E-B558-49F4-8E93-DBA20D0B8541}"/>
              </a:ext>
            </a:extLst>
          </p:cNvPr>
          <p:cNvSpPr txBox="1"/>
          <p:nvPr/>
        </p:nvSpPr>
        <p:spPr>
          <a:xfrm>
            <a:off x="1900799" y="3232598"/>
            <a:ext cx="2991525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for(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0CEEBF-2C8B-4296-A0C1-AB12EFB75E58}"/>
              </a:ext>
            </a:extLst>
          </p:cNvPr>
          <p:cNvSpPr txBox="1"/>
          <p:nvPr/>
        </p:nvSpPr>
        <p:spPr>
          <a:xfrm>
            <a:off x="1713390" y="4634144"/>
            <a:ext cx="42346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一般用于设置初始条件，只执行一次。可以为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个或多个变量初始化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：是循环条件表达式，用来判定是否继续循环，在每次执行循环体前判断表达式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，为真继续执行循环体语句，为假则结束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：每执行完一次循环体后执行一次表达式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，一般用于循环体变量增值</a:t>
            </a:r>
          </a:p>
        </p:txBody>
      </p:sp>
      <p:grpSp>
        <p:nvGrpSpPr>
          <p:cNvPr id="14" name="组 118">
            <a:extLst>
              <a:ext uri="{FF2B5EF4-FFF2-40B4-BE49-F238E27FC236}">
                <a16:creationId xmlns:a16="http://schemas.microsoft.com/office/drawing/2014/main" id="{21BF5D43-92CB-4333-9DE7-8E0EFDA749A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9513530-68E3-47BE-B8BD-C89860591170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A7EFAA4-4CEB-406C-B5BD-77405CEEB4EF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DE5E0B4-31A8-4F33-A38F-F5ECEB12BF60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D09346B-C508-467F-992F-F7FB5C4B9614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2AF0085-F1BE-4479-BDB4-89E0A23153F4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201532F-BC15-4467-B140-3D07E1DD530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EB4592D-86D5-47D2-9437-7AC531C7F61D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9F1C563-9A99-4280-A4F7-7552C932B845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CA88304-A021-423F-8E42-FA4AA80C12AC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A0DF277-66A6-4FD7-B1FC-755A25EA013F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0D76FB2-81DC-46EA-B168-06100A3F6DFB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1B64E4A-59D6-45CE-91D3-DEBE92A796D7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7" name="直线连接符 16">
              <a:extLst>
                <a:ext uri="{FF2B5EF4-FFF2-40B4-BE49-F238E27FC236}">
                  <a16:creationId xmlns:a16="http://schemas.microsoft.com/office/drawing/2014/main" id="{DA9941FC-3298-480A-989F-72B4BA4520C5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7">
              <a:extLst>
                <a:ext uri="{FF2B5EF4-FFF2-40B4-BE49-F238E27FC236}">
                  <a16:creationId xmlns:a16="http://schemas.microsoft.com/office/drawing/2014/main" id="{C781708C-E62E-4C73-B503-D034CE2F7CE5}"/>
                </a:ext>
              </a:extLst>
            </p:cNvPr>
            <p:cNvCxnSpPr>
              <a:stCxn id="17" idx="7"/>
              <a:endCxn id="2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1">
              <a:extLst>
                <a:ext uri="{FF2B5EF4-FFF2-40B4-BE49-F238E27FC236}">
                  <a16:creationId xmlns:a16="http://schemas.microsoft.com/office/drawing/2014/main" id="{4236FF81-E411-4606-B790-41474EDED988}"/>
                </a:ext>
              </a:extLst>
            </p:cNvPr>
            <p:cNvCxnSpPr>
              <a:stCxn id="22" idx="7"/>
              <a:endCxn id="2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8">
              <a:extLst>
                <a:ext uri="{FF2B5EF4-FFF2-40B4-BE49-F238E27FC236}">
                  <a16:creationId xmlns:a16="http://schemas.microsoft.com/office/drawing/2014/main" id="{4CEECE18-9E6B-473D-B9FD-B890868CB78B}"/>
                </a:ext>
              </a:extLst>
            </p:cNvPr>
            <p:cNvCxnSpPr>
              <a:stCxn id="16" idx="7"/>
              <a:endCxn id="1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43">
              <a:extLst>
                <a:ext uri="{FF2B5EF4-FFF2-40B4-BE49-F238E27FC236}">
                  <a16:creationId xmlns:a16="http://schemas.microsoft.com/office/drawing/2014/main" id="{631F421A-314C-4D39-86B8-5BB7DE8BA356}"/>
                </a:ext>
              </a:extLst>
            </p:cNvPr>
            <p:cNvCxnSpPr>
              <a:stCxn id="18" idx="7"/>
              <a:endCxn id="15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7">
              <a:extLst>
                <a:ext uri="{FF2B5EF4-FFF2-40B4-BE49-F238E27FC236}">
                  <a16:creationId xmlns:a16="http://schemas.microsoft.com/office/drawing/2014/main" id="{7A0D81FD-D42D-4D94-B5DB-CE35D85EF57D}"/>
                </a:ext>
              </a:extLst>
            </p:cNvPr>
            <p:cNvCxnSpPr>
              <a:stCxn id="21" idx="0"/>
              <a:endCxn id="15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0">
              <a:extLst>
                <a:ext uri="{FF2B5EF4-FFF2-40B4-BE49-F238E27FC236}">
                  <a16:creationId xmlns:a16="http://schemas.microsoft.com/office/drawing/2014/main" id="{010D7B5E-15AF-4600-979B-55B56621590C}"/>
                </a:ext>
              </a:extLst>
            </p:cNvPr>
            <p:cNvCxnSpPr>
              <a:stCxn id="20" idx="2"/>
              <a:endCxn id="2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4">
              <a:extLst>
                <a:ext uri="{FF2B5EF4-FFF2-40B4-BE49-F238E27FC236}">
                  <a16:creationId xmlns:a16="http://schemas.microsoft.com/office/drawing/2014/main" id="{BAC4FC4F-161A-4399-BEFB-508AC4B33FC5}"/>
                </a:ext>
              </a:extLst>
            </p:cNvPr>
            <p:cNvCxnSpPr>
              <a:stCxn id="21" idx="4"/>
              <a:endCxn id="1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7">
              <a:extLst>
                <a:ext uri="{FF2B5EF4-FFF2-40B4-BE49-F238E27FC236}">
                  <a16:creationId xmlns:a16="http://schemas.microsoft.com/office/drawing/2014/main" id="{CB6262B8-A894-4268-B313-795B4A28F487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5C9E08EA-1112-4488-8C93-E6DEA7D180A0}"/>
                </a:ext>
              </a:extLst>
            </p:cNvPr>
            <p:cNvCxnSpPr>
              <a:stCxn id="18" idx="7"/>
              <a:endCxn id="2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3">
              <a:extLst>
                <a:ext uri="{FF2B5EF4-FFF2-40B4-BE49-F238E27FC236}">
                  <a16:creationId xmlns:a16="http://schemas.microsoft.com/office/drawing/2014/main" id="{564124FC-1280-4ADF-845F-5811D39A154A}"/>
                </a:ext>
              </a:extLst>
            </p:cNvPr>
            <p:cNvCxnSpPr>
              <a:stCxn id="18" idx="4"/>
              <a:endCxn id="1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44F4AD7-DD7C-4D60-A99C-0D6744357C8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9" name="直线连接符 70">
              <a:extLst>
                <a:ext uri="{FF2B5EF4-FFF2-40B4-BE49-F238E27FC236}">
                  <a16:creationId xmlns:a16="http://schemas.microsoft.com/office/drawing/2014/main" id="{58E1ABF8-C477-4275-8278-83AC06CB4E33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5">
              <a:extLst>
                <a:ext uri="{FF2B5EF4-FFF2-40B4-BE49-F238E27FC236}">
                  <a16:creationId xmlns:a16="http://schemas.microsoft.com/office/drawing/2014/main" id="{3C2413AB-5EBB-4AC9-9AAD-28F8934CA7F5}"/>
                </a:ext>
              </a:extLst>
            </p:cNvPr>
            <p:cNvCxnSpPr>
              <a:stCxn id="23" idx="7"/>
              <a:endCxn id="2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>
              <a:extLst>
                <a:ext uri="{FF2B5EF4-FFF2-40B4-BE49-F238E27FC236}">
                  <a16:creationId xmlns:a16="http://schemas.microsoft.com/office/drawing/2014/main" id="{BBCFAFEC-7638-4AAD-847D-34BDF5190855}"/>
                </a:ext>
              </a:extLst>
            </p:cNvPr>
            <p:cNvCxnSpPr>
              <a:stCxn id="23" idx="6"/>
              <a:endCxn id="1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4">
              <a:extLst>
                <a:ext uri="{FF2B5EF4-FFF2-40B4-BE49-F238E27FC236}">
                  <a16:creationId xmlns:a16="http://schemas.microsoft.com/office/drawing/2014/main" id="{17E7B051-5294-4051-89F8-8CBC90E3610B}"/>
                </a:ext>
              </a:extLst>
            </p:cNvPr>
            <p:cNvCxnSpPr>
              <a:stCxn id="16" idx="0"/>
              <a:endCxn id="23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1">
              <a:extLst>
                <a:ext uri="{FF2B5EF4-FFF2-40B4-BE49-F238E27FC236}">
                  <a16:creationId xmlns:a16="http://schemas.microsoft.com/office/drawing/2014/main" id="{E623E76E-4EDA-4C3E-94B6-5FAE3C71462C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61BABCC-DF1A-45BC-BD01-A39C192CA1B7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66E86EF-2DD4-4D95-B354-0F3A64F9ADA8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4963B06-CBD3-481F-9389-95A021DF9E0C}"/>
              </a:ext>
            </a:extLst>
          </p:cNvPr>
          <p:cNvSpPr txBox="1"/>
          <p:nvPr/>
        </p:nvSpPr>
        <p:spPr>
          <a:xfrm>
            <a:off x="7965104" y="2752629"/>
            <a:ext cx="118814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FE9BDAC6-2FCE-40C9-B2DA-E0A61133E500}"/>
              </a:ext>
            </a:extLst>
          </p:cNvPr>
          <p:cNvSpPr/>
          <p:nvPr/>
        </p:nvSpPr>
        <p:spPr>
          <a:xfrm>
            <a:off x="7700569" y="3494833"/>
            <a:ext cx="1717215" cy="523220"/>
          </a:xfrm>
          <a:prstGeom prst="flowChartDecision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73ABA26-77BA-45DB-AFFC-2A3473C32CB9}"/>
              </a:ext>
            </a:extLst>
          </p:cNvPr>
          <p:cNvSpPr txBox="1"/>
          <p:nvPr/>
        </p:nvSpPr>
        <p:spPr>
          <a:xfrm>
            <a:off x="8004908" y="3602555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6F8807-CE9C-464C-8E37-9570BE24BADF}"/>
              </a:ext>
            </a:extLst>
          </p:cNvPr>
          <p:cNvSpPr txBox="1"/>
          <p:nvPr/>
        </p:nvSpPr>
        <p:spPr>
          <a:xfrm>
            <a:off x="8181508" y="4355235"/>
            <a:ext cx="75533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语句 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B63C1B-3BEA-44CD-BA1E-D3DC140E93F0}"/>
              </a:ext>
            </a:extLst>
          </p:cNvPr>
          <p:cNvSpPr txBox="1"/>
          <p:nvPr/>
        </p:nvSpPr>
        <p:spPr>
          <a:xfrm>
            <a:off x="7965104" y="4999485"/>
            <a:ext cx="118814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CC72E4-0229-4BC5-90D6-B1C0A904071A}"/>
              </a:ext>
            </a:extLst>
          </p:cNvPr>
          <p:cNvSpPr txBox="1"/>
          <p:nvPr/>
        </p:nvSpPr>
        <p:spPr>
          <a:xfrm>
            <a:off x="7452882" y="6053859"/>
            <a:ext cx="222528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语句结束的下一个语句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3962279-7C9D-41F4-A366-28A03C44E43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559177" y="3060406"/>
            <a:ext cx="0" cy="4344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0ADB1CF-7C83-4FBA-B4AB-64766EBE4889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8559176" y="4018053"/>
            <a:ext cx="1" cy="3371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CC95BDE-CC7B-4472-B733-E17E059FB662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59176" y="4663012"/>
            <a:ext cx="1" cy="3364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DC63EEF6-4D9F-45F6-9868-118FD6E74018}"/>
              </a:ext>
            </a:extLst>
          </p:cNvPr>
          <p:cNvCxnSpPr>
            <a:stCxn id="50" idx="2"/>
            <a:endCxn id="47" idx="0"/>
          </p:cNvCxnSpPr>
          <p:nvPr/>
        </p:nvCxnSpPr>
        <p:spPr>
          <a:xfrm rot="5400000" flipH="1">
            <a:off x="7652962" y="4401048"/>
            <a:ext cx="1812429" cy="12700"/>
          </a:xfrm>
          <a:prstGeom prst="bentConnector5">
            <a:avLst>
              <a:gd name="adj1" fmla="val -12613"/>
              <a:gd name="adj2" fmla="val 8560685"/>
              <a:gd name="adj3" fmla="val 1126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8C8360B-887B-4852-A525-2BD2A434C1E6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8565527" y="3756443"/>
            <a:ext cx="852257" cy="2297416"/>
          </a:xfrm>
          <a:prstGeom prst="bentConnector4">
            <a:avLst>
              <a:gd name="adj1" fmla="val -26823"/>
              <a:gd name="adj2" fmla="val 8467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19">
            <a:extLst>
              <a:ext uri="{FF2B5EF4-FFF2-40B4-BE49-F238E27FC236}">
                <a16:creationId xmlns:a16="http://schemas.microsoft.com/office/drawing/2014/main" id="{AF1BB813-B4E1-4124-94A7-D6891C22EB71}"/>
              </a:ext>
            </a:extLst>
          </p:cNvPr>
          <p:cNvGrpSpPr/>
          <p:nvPr/>
        </p:nvGrpSpPr>
        <p:grpSpPr>
          <a:xfrm rot="10800000">
            <a:off x="255627" y="1492200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15D62AC-E037-424F-A6B0-534D546DAFDA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A38EF48-43B4-4250-8821-31B36E20770B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6" name="组合 2">
            <a:extLst>
              <a:ext uri="{FF2B5EF4-FFF2-40B4-BE49-F238E27FC236}">
                <a16:creationId xmlns:a16="http://schemas.microsoft.com/office/drawing/2014/main" id="{69747060-71AC-4B96-8014-CC58C7A09B1D}"/>
              </a:ext>
            </a:extLst>
          </p:cNvPr>
          <p:cNvGrpSpPr/>
          <p:nvPr/>
        </p:nvGrpSpPr>
        <p:grpSpPr>
          <a:xfrm>
            <a:off x="297387" y="1396205"/>
            <a:ext cx="2129631" cy="1113235"/>
            <a:chOff x="1331651" y="2849165"/>
            <a:chExt cx="2130152" cy="1113296"/>
          </a:xfrm>
          <a:solidFill>
            <a:srgbClr val="00B050"/>
          </a:solidFill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665DA3B-52B4-40DD-BC72-0C3DC7E7CD3D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228FF66-DA6C-468F-8139-2A691CFEEFB9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for</a:t>
              </a:r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语句的一般形式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5ADF9C9-706D-445B-83D4-286908335E7B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1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5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6B628E2B-B141-4EAA-A4ED-6AD31BBEB20F}"/>
              </a:ext>
            </a:extLst>
          </p:cNvPr>
          <p:cNvGrpSpPr/>
          <p:nvPr/>
        </p:nvGrpSpPr>
        <p:grpSpPr>
          <a:xfrm rot="10800000">
            <a:off x="255627" y="1492200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A7E5F9E-42A9-4BAE-A6C4-B35EA08D5E77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2F35270-2C80-4E4A-A88B-72B640393622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577E2F9F-7A82-4994-BF8D-3FB9EF483E6F}"/>
              </a:ext>
            </a:extLst>
          </p:cNvPr>
          <p:cNvGrpSpPr/>
          <p:nvPr/>
        </p:nvGrpSpPr>
        <p:grpSpPr>
          <a:xfrm>
            <a:off x="297387" y="1396205"/>
            <a:ext cx="2129631" cy="1113235"/>
            <a:chOff x="1331651" y="2849165"/>
            <a:chExt cx="2130152" cy="1113296"/>
          </a:xfrm>
          <a:solidFill>
            <a:srgbClr val="00B050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7875A1C-2238-4766-B818-3732F1B7BB40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928200B-D6DA-4148-8E82-C1DBDB91FB05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for </a:t>
              </a:r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语句的说明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AC36F31-C696-4DF1-B31B-6D7EB038FFFD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2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4E12BDA-5852-4A2E-A64C-24BEC48CE779}"/>
              </a:ext>
            </a:extLst>
          </p:cNvPr>
          <p:cNvSpPr txBox="1"/>
          <p:nvPr/>
        </p:nvSpPr>
        <p:spPr>
          <a:xfrm>
            <a:off x="2860922" y="1448969"/>
            <a:ext cx="33566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语句的形式    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3 )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可以改写成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形式如下：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两种形式无条件等价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76037D-351E-4534-BA20-F928B5AFD3B2}"/>
              </a:ext>
            </a:extLst>
          </p:cNvPr>
          <p:cNvSpPr txBox="1"/>
          <p:nvPr/>
        </p:nvSpPr>
        <p:spPr>
          <a:xfrm>
            <a:off x="2762479" y="4096427"/>
            <a:ext cx="8678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可以省略，即不设置初值，但后面的分号不能省略，代表空语句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省略的情况下，将无限循环下去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可以是一个简单的表达式，也可以是逗号表达式。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一般是关系表达式或逻辑表达式，但也可以是数值表达式或字符表达式，只要值不为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，就执行循环体。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c99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中定义变量并赋初始值</a:t>
            </a:r>
          </a:p>
        </p:txBody>
      </p:sp>
      <p:grpSp>
        <p:nvGrpSpPr>
          <p:cNvPr id="11" name="组 118">
            <a:extLst>
              <a:ext uri="{FF2B5EF4-FFF2-40B4-BE49-F238E27FC236}">
                <a16:creationId xmlns:a16="http://schemas.microsoft.com/office/drawing/2014/main" id="{47526ED5-D531-48D1-8903-73B8C33C47E9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B8494F9-87ED-4C00-98CB-3C7F34B4F9D0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85C23D8-2AAA-455E-BA3B-6D6D1CFB61A7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9759831-8A6A-4156-ABFF-E5E5C1AB52FB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E63CB67-77FA-4433-9F5B-F0BA6D20E013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AD067B-EAC5-4E10-8617-E907F73035AB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4260EF5-27A1-4CAC-90DD-A252FE06CA09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F1C06CD-9991-4960-97EA-B1C38C0E223A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F83E7F1-890E-4DBE-9518-661B13834A40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A638FA1-9566-4955-A6C3-5901E8EFADB2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38532D5-5E43-4C05-8336-3B8FA9950E56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FAA767-22F5-4E10-977A-7261FF907760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711260F-6780-4A4C-A2BC-9009AE9276CF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4" name="直线连接符 16">
              <a:extLst>
                <a:ext uri="{FF2B5EF4-FFF2-40B4-BE49-F238E27FC236}">
                  <a16:creationId xmlns:a16="http://schemas.microsoft.com/office/drawing/2014/main" id="{D7750A2D-475F-40F5-9978-2F0AEA7487F2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">
              <a:extLst>
                <a:ext uri="{FF2B5EF4-FFF2-40B4-BE49-F238E27FC236}">
                  <a16:creationId xmlns:a16="http://schemas.microsoft.com/office/drawing/2014/main" id="{5972756C-C59C-4DE2-994C-82EA4C7B696D}"/>
                </a:ext>
              </a:extLst>
            </p:cNvPr>
            <p:cNvCxnSpPr>
              <a:stCxn id="14" idx="7"/>
              <a:endCxn id="1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1">
              <a:extLst>
                <a:ext uri="{FF2B5EF4-FFF2-40B4-BE49-F238E27FC236}">
                  <a16:creationId xmlns:a16="http://schemas.microsoft.com/office/drawing/2014/main" id="{21E21E61-E1A2-478D-BA03-5CE9097F63C6}"/>
                </a:ext>
              </a:extLst>
            </p:cNvPr>
            <p:cNvCxnSpPr>
              <a:stCxn id="19" idx="7"/>
              <a:endCxn id="1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8">
              <a:extLst>
                <a:ext uri="{FF2B5EF4-FFF2-40B4-BE49-F238E27FC236}">
                  <a16:creationId xmlns:a16="http://schemas.microsoft.com/office/drawing/2014/main" id="{597E6FCE-0F02-426C-8D89-94A544DC53BE}"/>
                </a:ext>
              </a:extLst>
            </p:cNvPr>
            <p:cNvCxnSpPr>
              <a:stCxn id="13" idx="7"/>
              <a:endCxn id="1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43">
              <a:extLst>
                <a:ext uri="{FF2B5EF4-FFF2-40B4-BE49-F238E27FC236}">
                  <a16:creationId xmlns:a16="http://schemas.microsoft.com/office/drawing/2014/main" id="{5D22F8F1-7FC5-4472-8844-FDAA28B0AE49}"/>
                </a:ext>
              </a:extLst>
            </p:cNvPr>
            <p:cNvCxnSpPr>
              <a:stCxn id="15" idx="7"/>
              <a:endCxn id="1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47">
              <a:extLst>
                <a:ext uri="{FF2B5EF4-FFF2-40B4-BE49-F238E27FC236}">
                  <a16:creationId xmlns:a16="http://schemas.microsoft.com/office/drawing/2014/main" id="{1176A506-8509-4B9E-A69D-68D5E5C3B20A}"/>
                </a:ext>
              </a:extLst>
            </p:cNvPr>
            <p:cNvCxnSpPr>
              <a:stCxn id="18" idx="0"/>
              <a:endCxn id="1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0">
              <a:extLst>
                <a:ext uri="{FF2B5EF4-FFF2-40B4-BE49-F238E27FC236}">
                  <a16:creationId xmlns:a16="http://schemas.microsoft.com/office/drawing/2014/main" id="{C067FB73-3AB7-4A6D-B4C6-8049BA9FF584}"/>
                </a:ext>
              </a:extLst>
            </p:cNvPr>
            <p:cNvCxnSpPr>
              <a:stCxn id="17" idx="2"/>
              <a:endCxn id="1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4">
              <a:extLst>
                <a:ext uri="{FF2B5EF4-FFF2-40B4-BE49-F238E27FC236}">
                  <a16:creationId xmlns:a16="http://schemas.microsoft.com/office/drawing/2014/main" id="{CE04AB79-EE35-48A1-A514-265AFF8C8F92}"/>
                </a:ext>
              </a:extLst>
            </p:cNvPr>
            <p:cNvCxnSpPr>
              <a:stCxn id="18" idx="4"/>
              <a:endCxn id="1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7">
              <a:extLst>
                <a:ext uri="{FF2B5EF4-FFF2-40B4-BE49-F238E27FC236}">
                  <a16:creationId xmlns:a16="http://schemas.microsoft.com/office/drawing/2014/main" id="{D3F882B7-5365-48EF-89C2-F788F42ACA32}"/>
                </a:ext>
              </a:extLst>
            </p:cNvPr>
            <p:cNvCxnSpPr>
              <a:stCxn id="14" idx="5"/>
              <a:endCxn id="1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60">
              <a:extLst>
                <a:ext uri="{FF2B5EF4-FFF2-40B4-BE49-F238E27FC236}">
                  <a16:creationId xmlns:a16="http://schemas.microsoft.com/office/drawing/2014/main" id="{C4757699-9757-4F55-B610-A724FBA7033C}"/>
                </a:ext>
              </a:extLst>
            </p:cNvPr>
            <p:cNvCxnSpPr>
              <a:stCxn id="15" idx="7"/>
              <a:endCxn id="1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3">
              <a:extLst>
                <a:ext uri="{FF2B5EF4-FFF2-40B4-BE49-F238E27FC236}">
                  <a16:creationId xmlns:a16="http://schemas.microsoft.com/office/drawing/2014/main" id="{D1CB3C95-F4F2-4C80-8F0D-4AFC0BFB1831}"/>
                </a:ext>
              </a:extLst>
            </p:cNvPr>
            <p:cNvCxnSpPr>
              <a:stCxn id="15" idx="4"/>
              <a:endCxn id="1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C47747C-C180-46D4-9459-2CEAF6865431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6" name="直线连接符 70">
              <a:extLst>
                <a:ext uri="{FF2B5EF4-FFF2-40B4-BE49-F238E27FC236}">
                  <a16:creationId xmlns:a16="http://schemas.microsoft.com/office/drawing/2014/main" id="{5BCAAEC9-7A1D-484E-9F47-44F0A22D5471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5">
              <a:extLst>
                <a:ext uri="{FF2B5EF4-FFF2-40B4-BE49-F238E27FC236}">
                  <a16:creationId xmlns:a16="http://schemas.microsoft.com/office/drawing/2014/main" id="{3B418F59-F363-43D1-824D-0BAC82E1BFB4}"/>
                </a:ext>
              </a:extLst>
            </p:cNvPr>
            <p:cNvCxnSpPr>
              <a:stCxn id="20" idx="7"/>
              <a:endCxn id="1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8">
              <a:extLst>
                <a:ext uri="{FF2B5EF4-FFF2-40B4-BE49-F238E27FC236}">
                  <a16:creationId xmlns:a16="http://schemas.microsoft.com/office/drawing/2014/main" id="{48581384-AFD1-474B-8702-6E30AD332683}"/>
                </a:ext>
              </a:extLst>
            </p:cNvPr>
            <p:cNvCxnSpPr>
              <a:stCxn id="20" idx="6"/>
              <a:endCxn id="1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84">
              <a:extLst>
                <a:ext uri="{FF2B5EF4-FFF2-40B4-BE49-F238E27FC236}">
                  <a16:creationId xmlns:a16="http://schemas.microsoft.com/office/drawing/2014/main" id="{3D9C7284-EB27-41EA-A84A-841B14A8966E}"/>
                </a:ext>
              </a:extLst>
            </p:cNvPr>
            <p:cNvCxnSpPr>
              <a:stCxn id="13" idx="0"/>
              <a:endCxn id="2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91">
              <a:extLst>
                <a:ext uri="{FF2B5EF4-FFF2-40B4-BE49-F238E27FC236}">
                  <a16:creationId xmlns:a16="http://schemas.microsoft.com/office/drawing/2014/main" id="{4BB56B0B-098B-407B-8BFE-8616C51BD9FC}"/>
                </a:ext>
              </a:extLst>
            </p:cNvPr>
            <p:cNvCxnSpPr>
              <a:stCxn id="13" idx="6"/>
              <a:endCxn id="1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9F95B6A-4F79-4D0B-B243-A6BCB2DE32B4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1B6E5C2-945F-4B55-B15B-E3A79D92C72B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40509492-8B6D-4089-8C06-2EC029934BEF}"/>
              </a:ext>
            </a:extLst>
          </p:cNvPr>
          <p:cNvSpPr txBox="1"/>
          <p:nvPr/>
        </p:nvSpPr>
        <p:spPr>
          <a:xfrm>
            <a:off x="2860922" y="5752467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提醒：不要将无关的不需要循环的内容放在循环体中。</a:t>
            </a:r>
          </a:p>
        </p:txBody>
      </p:sp>
    </p:spTree>
    <p:extLst>
      <p:ext uri="{BB962C8B-B14F-4D97-AF65-F5344CB8AC3E}">
        <p14:creationId xmlns:p14="http://schemas.microsoft.com/office/powerpoint/2010/main" val="29419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0E3A96E-A1F7-4FBF-B3AF-6A563B3345AE}"/>
              </a:ext>
            </a:extLst>
          </p:cNvPr>
          <p:cNvGrpSpPr/>
          <p:nvPr/>
        </p:nvGrpSpPr>
        <p:grpSpPr>
          <a:xfrm>
            <a:off x="3360405" y="456096"/>
            <a:ext cx="1826141" cy="924977"/>
            <a:chOff x="3688246" y="532898"/>
            <a:chExt cx="1149873" cy="57246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A3D23F33-C1CC-4426-9653-B8649023A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96F2DDE9-E64C-4AA1-B4E1-2C65AECA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9C87275D-6CEE-4A4F-BBEC-18B1E8BA1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49ABEAC-CD2E-4B96-8F93-6386B495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39">
              <a:extLst>
                <a:ext uri="{FF2B5EF4-FFF2-40B4-BE49-F238E27FC236}">
                  <a16:creationId xmlns:a16="http://schemas.microsoft.com/office/drawing/2014/main" id="{15807709-0BAA-4B1B-9F8A-0476A9A83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4.4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AC71BDF-1102-4293-9797-EA0A3476A597}"/>
              </a:ext>
            </a:extLst>
          </p:cNvPr>
          <p:cNvSpPr txBox="1"/>
          <p:nvPr/>
        </p:nvSpPr>
        <p:spPr>
          <a:xfrm>
            <a:off x="5285521" y="7717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E1650C-2091-4BD3-8ECE-A7FF53D640F3}"/>
              </a:ext>
            </a:extLst>
          </p:cNvPr>
          <p:cNvSpPr txBox="1"/>
          <p:nvPr/>
        </p:nvSpPr>
        <p:spPr>
          <a:xfrm>
            <a:off x="1518082" y="1741090"/>
            <a:ext cx="931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一个循环体内又包含了一个完整的循环结构，称为循环的嵌套。内嵌的循环中还可以嵌套循环，这就是多层嵌套。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45CAD1-BE4D-4F16-8DE3-625F90D661D6}"/>
              </a:ext>
            </a:extLst>
          </p:cNvPr>
          <p:cNvSpPr txBox="1"/>
          <p:nvPr/>
        </p:nvSpPr>
        <p:spPr>
          <a:xfrm>
            <a:off x="1518082" y="2844947"/>
            <a:ext cx="965329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while()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 ….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98B89A-1760-45C7-92E3-9B89D4B593CB}"/>
              </a:ext>
            </a:extLst>
          </p:cNvPr>
          <p:cNvSpPr txBox="1"/>
          <p:nvPr/>
        </p:nvSpPr>
        <p:spPr>
          <a:xfrm>
            <a:off x="2943704" y="2844947"/>
            <a:ext cx="1008609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 …   }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while();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853591-66D5-41CF-8A17-E27A851D8600}"/>
              </a:ext>
            </a:extLst>
          </p:cNvPr>
          <p:cNvSpPr txBox="1"/>
          <p:nvPr/>
        </p:nvSpPr>
        <p:spPr>
          <a:xfrm>
            <a:off x="4189128" y="2844947"/>
            <a:ext cx="1204176" cy="16004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do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{   ….  }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while();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}while(  …. );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8DCBC1-8A18-443F-B5ED-36ED692C0C3F}"/>
              </a:ext>
            </a:extLst>
          </p:cNvPr>
          <p:cNvSpPr txBox="1"/>
          <p:nvPr/>
        </p:nvSpPr>
        <p:spPr>
          <a:xfrm>
            <a:off x="5640139" y="2844947"/>
            <a:ext cx="1443024" cy="16004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for(… ; … ; …)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for(… ; … ; …)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  …  }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6B4A22-8F4D-4322-A993-30C31DA8AD4B}"/>
              </a:ext>
            </a:extLst>
          </p:cNvPr>
          <p:cNvSpPr txBox="1"/>
          <p:nvPr/>
        </p:nvSpPr>
        <p:spPr>
          <a:xfrm>
            <a:off x="7425790" y="2844947"/>
            <a:ext cx="1284326" cy="16004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for(… ; … ; …)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while()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{ …. 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….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10C8FF-DCBE-4961-AAA2-8CFE00AFB466}"/>
              </a:ext>
            </a:extLst>
          </p:cNvPr>
          <p:cNvSpPr txBox="1"/>
          <p:nvPr/>
        </p:nvSpPr>
        <p:spPr>
          <a:xfrm>
            <a:off x="9052743" y="2844947"/>
            <a:ext cx="1284326" cy="18158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for(… ; … ; …)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do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{ …. 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while();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4B40A1-46D0-455F-A478-D6C72C339D30}"/>
              </a:ext>
            </a:extLst>
          </p:cNvPr>
          <p:cNvSpPr txBox="1"/>
          <p:nvPr/>
        </p:nvSpPr>
        <p:spPr>
          <a:xfrm>
            <a:off x="967666" y="22834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F44179-8DEA-44DA-993D-15A1AEDCD080}"/>
              </a:ext>
            </a:extLst>
          </p:cNvPr>
          <p:cNvSpPr txBox="1"/>
          <p:nvPr/>
        </p:nvSpPr>
        <p:spPr>
          <a:xfrm>
            <a:off x="1426958" y="4967982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嵌套循环，将内层循环执行完之后执行一次外层循环。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6617A5F2-36FE-4FBD-987A-BD5BD5B81682}"/>
              </a:ext>
            </a:extLst>
          </p:cNvPr>
          <p:cNvSpPr/>
          <p:nvPr/>
        </p:nvSpPr>
        <p:spPr>
          <a:xfrm>
            <a:off x="2399281" y="3840905"/>
            <a:ext cx="111686" cy="497149"/>
          </a:xfrm>
          <a:prstGeom prst="rightBrace">
            <a:avLst>
              <a:gd name="adj1" fmla="val 74898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E49E28-3245-4586-A4D9-1CA0BBAD3DD8}"/>
              </a:ext>
            </a:extLst>
          </p:cNvPr>
          <p:cNvSpPr txBox="1"/>
          <p:nvPr/>
        </p:nvSpPr>
        <p:spPr>
          <a:xfrm>
            <a:off x="2463761" y="3840905"/>
            <a:ext cx="61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内层循环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5FF7C8-FA40-4D40-BD75-DFC1FA52850B}"/>
              </a:ext>
            </a:extLst>
          </p:cNvPr>
          <p:cNvSpPr txBox="1"/>
          <p:nvPr/>
        </p:nvSpPr>
        <p:spPr>
          <a:xfrm>
            <a:off x="1426958" y="5498760"/>
            <a:ext cx="6194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几种循环的比较：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种循环都可以用来处理统一问题，一般情况下它们是可以互相替换。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语句中包含了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个表达式，而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语句只有一个表达式。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语句可以对值进行初始化，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语句更加强大。</a:t>
            </a:r>
          </a:p>
        </p:txBody>
      </p:sp>
    </p:spTree>
    <p:extLst>
      <p:ext uri="{BB962C8B-B14F-4D97-AF65-F5344CB8AC3E}">
        <p14:creationId xmlns:p14="http://schemas.microsoft.com/office/powerpoint/2010/main" val="338775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81C0D9-6790-48B1-9F2E-3C7CDA602D15}"/>
              </a:ext>
            </a:extLst>
          </p:cNvPr>
          <p:cNvSpPr txBox="1"/>
          <p:nvPr/>
        </p:nvSpPr>
        <p:spPr>
          <a:xfrm>
            <a:off x="5039435" y="817915"/>
            <a:ext cx="4042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9658605-8219-4A8A-AFDB-9CD6DD855D25}"/>
              </a:ext>
            </a:extLst>
          </p:cNvPr>
          <p:cNvGrpSpPr/>
          <p:nvPr/>
        </p:nvGrpSpPr>
        <p:grpSpPr>
          <a:xfrm>
            <a:off x="3360405" y="456096"/>
            <a:ext cx="1826141" cy="924977"/>
            <a:chOff x="3688246" y="532898"/>
            <a:chExt cx="1149873" cy="57246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3F34EB9B-CE2E-429E-A6B8-37EED49FA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54CB95C7-F9E8-47CC-8BF2-AB08FE1B0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2F20EEC2-1FBE-41A8-BEFA-D6AD9ADF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8D4DCC2-018C-4CE2-8C7F-10B03583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39">
              <a:extLst>
                <a:ext uri="{FF2B5EF4-FFF2-40B4-BE49-F238E27FC236}">
                  <a16:creationId xmlns:a16="http://schemas.microsoft.com/office/drawing/2014/main" id="{1C373E5A-41F5-4325-B98F-00C04234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4.5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71DDB69-DEF5-4316-96B0-7947C257B8D1}"/>
              </a:ext>
            </a:extLst>
          </p:cNvPr>
          <p:cNvSpPr txBox="1"/>
          <p:nvPr/>
        </p:nvSpPr>
        <p:spPr>
          <a:xfrm>
            <a:off x="2657367" y="1992144"/>
            <a:ext cx="767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语句可以使流程跳出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结构，继续执行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语句下面一个语句。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语句也可以用来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跳出当前循环体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0" name="组合 19">
            <a:extLst>
              <a:ext uri="{FF2B5EF4-FFF2-40B4-BE49-F238E27FC236}">
                <a16:creationId xmlns:a16="http://schemas.microsoft.com/office/drawing/2014/main" id="{AF678937-4AE6-4E28-A1A9-8B2161E1C6C1}"/>
              </a:ext>
            </a:extLst>
          </p:cNvPr>
          <p:cNvGrpSpPr/>
          <p:nvPr/>
        </p:nvGrpSpPr>
        <p:grpSpPr>
          <a:xfrm rot="10800000">
            <a:off x="239997" y="1596846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1EA0197-C067-44D5-9137-1B78A9066150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EBAF1C-03CD-40B8-8A1A-BEF044B80EF1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2">
            <a:extLst>
              <a:ext uri="{FF2B5EF4-FFF2-40B4-BE49-F238E27FC236}">
                <a16:creationId xmlns:a16="http://schemas.microsoft.com/office/drawing/2014/main" id="{3C97B900-0D2D-4CAD-977B-E9B3A38D4A76}"/>
              </a:ext>
            </a:extLst>
          </p:cNvPr>
          <p:cNvGrpSpPr/>
          <p:nvPr/>
        </p:nvGrpSpPr>
        <p:grpSpPr>
          <a:xfrm>
            <a:off x="281757" y="1750936"/>
            <a:ext cx="2129631" cy="1113235"/>
            <a:chOff x="1331651" y="2849165"/>
            <a:chExt cx="2130152" cy="1113296"/>
          </a:xfrm>
          <a:solidFill>
            <a:srgbClr val="00B050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3AD730-5C4D-4E84-B946-D52F277D75F4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959E414-94C3-46EE-B4B9-AE59A20E8B49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break </a:t>
              </a:r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语句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737C27-E70B-4525-ACD8-7945D0DAA770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1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706FD5D-24C8-470E-A6F5-18557A9BC1B9}"/>
              </a:ext>
            </a:extLst>
          </p:cNvPr>
          <p:cNvSpPr txBox="1"/>
          <p:nvPr/>
        </p:nvSpPr>
        <p:spPr>
          <a:xfrm>
            <a:off x="2657367" y="260076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DEECA6-C2DE-4BA2-A311-8668C9D607B7}"/>
              </a:ext>
            </a:extLst>
          </p:cNvPr>
          <p:cNvSpPr/>
          <p:nvPr/>
        </p:nvSpPr>
        <p:spPr>
          <a:xfrm>
            <a:off x="3244387" y="2641370"/>
            <a:ext cx="6986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计算</a:t>
            </a:r>
            <a:r>
              <a:rPr lang="en-US" altLang="zh-CN" sz="1400">
                <a:solidFill>
                  <a:schemeClr val="bg1"/>
                </a:solidFill>
              </a:rPr>
              <a:t>1+2+3+… </a:t>
            </a:r>
            <a:r>
              <a:rPr lang="zh-CN" altLang="en-US" sz="1400">
                <a:solidFill>
                  <a:schemeClr val="bg1"/>
                </a:solidFill>
              </a:rPr>
              <a:t>一直累加，当值大于</a:t>
            </a:r>
            <a:r>
              <a:rPr lang="en-US" altLang="zh-CN" sz="1400">
                <a:solidFill>
                  <a:schemeClr val="bg1"/>
                </a:solidFill>
              </a:rPr>
              <a:t>x</a:t>
            </a:r>
            <a:r>
              <a:rPr lang="zh-CN" altLang="en-US" sz="1400">
                <a:solidFill>
                  <a:schemeClr val="bg1"/>
                </a:solidFill>
              </a:rPr>
              <a:t>（</a:t>
            </a:r>
            <a:r>
              <a:rPr lang="en-US" altLang="zh-CN" sz="1400">
                <a:solidFill>
                  <a:schemeClr val="bg1"/>
                </a:solidFill>
              </a:rPr>
              <a:t>x</a:t>
            </a:r>
            <a:r>
              <a:rPr lang="zh-CN" altLang="en-US" sz="1400">
                <a:solidFill>
                  <a:schemeClr val="bg1"/>
                </a:solidFill>
              </a:rPr>
              <a:t>由用户输入）时，打印一共累加了几个数，并结束程序？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77B075-C055-4F4B-ADBE-464960B00494}"/>
              </a:ext>
            </a:extLst>
          </p:cNvPr>
          <p:cNvGrpSpPr/>
          <p:nvPr/>
        </p:nvGrpSpPr>
        <p:grpSpPr>
          <a:xfrm rot="10800000">
            <a:off x="239997" y="4075985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F9C1E93-35B5-4F27-A7CC-68E50BE29446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F3D960A-168B-4D0A-AEC4-FFEF42FEE00E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">
            <a:extLst>
              <a:ext uri="{FF2B5EF4-FFF2-40B4-BE49-F238E27FC236}">
                <a16:creationId xmlns:a16="http://schemas.microsoft.com/office/drawing/2014/main" id="{A206B534-1DBB-4631-A45B-57D8C45271BA}"/>
              </a:ext>
            </a:extLst>
          </p:cNvPr>
          <p:cNvGrpSpPr/>
          <p:nvPr/>
        </p:nvGrpSpPr>
        <p:grpSpPr>
          <a:xfrm>
            <a:off x="281757" y="4230075"/>
            <a:ext cx="2129631" cy="1113235"/>
            <a:chOff x="1331651" y="2849165"/>
            <a:chExt cx="2130152" cy="1113296"/>
          </a:xfrm>
          <a:solidFill>
            <a:srgbClr val="00B050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6311E8-D752-41DD-B2B3-BC6D035A7337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2AA2A57-3054-487C-973F-77B3AE84AE62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continue </a:t>
              </a:r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语句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7B8C8B8-74C1-4057-958C-96068A4898A2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2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ED10569F-87CB-4CEF-8D2A-393A848A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81" y="4561138"/>
            <a:ext cx="3316895" cy="19782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3617238-6A79-45E7-ACEF-59A2B88F9012}"/>
              </a:ext>
            </a:extLst>
          </p:cNvPr>
          <p:cNvSpPr txBox="1"/>
          <p:nvPr/>
        </p:nvSpPr>
        <p:spPr>
          <a:xfrm>
            <a:off x="2758831" y="4198656"/>
            <a:ext cx="560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语句：结束本次循环，跳过循环体中下面尚未执行的语句。</a:t>
            </a:r>
          </a:p>
        </p:txBody>
      </p:sp>
    </p:spTree>
    <p:extLst>
      <p:ext uri="{BB962C8B-B14F-4D97-AF65-F5344CB8AC3E}">
        <p14:creationId xmlns:p14="http://schemas.microsoft.com/office/powerpoint/2010/main" val="100679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13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400" smtClean="0">
            <a:solidFill>
              <a:srgbClr val="92D05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891</Words>
  <Application>Microsoft Office PowerPoint</Application>
  <PresentationFormat>宽屏</PresentationFormat>
  <Paragraphs>144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字魂35号-经典雅黑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lì</dc:creator>
  <cp:lastModifiedBy>lì ting</cp:lastModifiedBy>
  <cp:revision>399</cp:revision>
  <dcterms:created xsi:type="dcterms:W3CDTF">2019-08-13T12:20:19Z</dcterms:created>
  <dcterms:modified xsi:type="dcterms:W3CDTF">2019-09-20T04:07:59Z</dcterms:modified>
</cp:coreProperties>
</file>