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7"/>
  </p:notesMasterIdLst>
  <p:sldIdLst>
    <p:sldId id="275" r:id="rId3"/>
    <p:sldId id="276" r:id="rId4"/>
    <p:sldId id="277" r:id="rId5"/>
    <p:sldId id="27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0065C97-6A03-4CAE-9A1F-CDBBB1DA3238}">
          <p14:sldIdLst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14874-4B97-49EC-93AE-F630662C263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9C0EC-E91F-4679-A578-092CEB1C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1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Front_Cover_Im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6425" y="1131888"/>
            <a:ext cx="5311775" cy="2468562"/>
          </a:xfrm>
        </p:spPr>
        <p:txBody>
          <a:bodyPr/>
          <a:lstStyle>
            <a:lvl1pPr>
              <a:defRPr sz="3400" b="1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5063" y="3886200"/>
            <a:ext cx="3476625" cy="1752600"/>
          </a:xfrm>
        </p:spPr>
        <p:txBody>
          <a:bodyPr/>
          <a:lstStyle>
            <a:lvl1pPr marL="0" indent="0" algn="ctr">
              <a:buFontTx/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74153" name="Line 9"/>
          <p:cNvSpPr>
            <a:spLocks noChangeShapeType="1"/>
          </p:cNvSpPr>
          <p:nvPr/>
        </p:nvSpPr>
        <p:spPr bwMode="auto">
          <a:xfrm flipH="1">
            <a:off x="609600" y="6896100"/>
            <a:ext cx="8108950" cy="1588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74155" name="Rectangle 11"/>
          <p:cNvSpPr>
            <a:spLocks noGrp="1" noChangeArrowheads="1"/>
          </p:cNvSpPr>
          <p:nvPr/>
        </p:nvSpPr>
        <p:spPr bwMode="auto">
          <a:xfrm>
            <a:off x="468313" y="6240463"/>
            <a:ext cx="11763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1" tIns="45652" rIns="91301" bIns="45652"/>
          <a:lstStyle/>
          <a:p>
            <a:pPr eaLnBrk="0" hangingPunct="0"/>
            <a:r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t>PAGE </a:t>
            </a:r>
            <a:fld id="{1941AD49-D2C3-4AF1-8BA7-C36518F280CF}" type="slidenum"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pPr eaLnBrk="0" hangingPunct="0"/>
              <a:t>‹#›</a:t>
            </a:fld>
            <a:endParaRPr lang="en-US" sz="800">
              <a:solidFill>
                <a:srgbClr val="808080"/>
              </a:solidFill>
              <a:ea typeface="ＭＳ Ｐゴシック" pitchFamily="34" charset="-128"/>
            </a:endParaRP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533400" y="6599238"/>
            <a:ext cx="3046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937" tIns="40968" rIns="81937" bIns="40968">
            <a:spAutoFit/>
          </a:bodyPr>
          <a:lstStyle/>
          <a:p>
            <a:pPr eaLnBrk="0" hangingPunct="0">
              <a:defRPr/>
            </a:pPr>
            <a:r>
              <a:rPr lang="en-US" sz="500">
                <a:solidFill>
                  <a:srgbClr val="808080"/>
                </a:solidFill>
                <a:latin typeface="Arial" charset="0"/>
                <a:ea typeface="ＭＳ Ｐゴシック" pitchFamily="34" charset="-128"/>
              </a:rPr>
              <a:t>© FalconStor Software 2007 · All Rights Reserved</a:t>
            </a:r>
          </a:p>
        </p:txBody>
      </p:sp>
      <p:sp>
        <p:nvSpPr>
          <p:cNvPr id="774157" name="Line 13"/>
          <p:cNvSpPr>
            <a:spLocks noChangeShapeType="1"/>
          </p:cNvSpPr>
          <p:nvPr/>
        </p:nvSpPr>
        <p:spPr bwMode="auto">
          <a:xfrm flipH="1">
            <a:off x="495300" y="6235700"/>
            <a:ext cx="8382000" cy="0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196752"/>
            <a:ext cx="7924800" cy="45182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19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5273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15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7351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0675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Top_Bar_Graphi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按一下以編輯母片標題樣式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按一下以編輯母片</a:t>
            </a:r>
          </a:p>
          <a:p>
            <a:pPr lvl="1"/>
            <a:r>
              <a:rPr lang="en-US" smtClean="0"/>
              <a:t>第二層</a:t>
            </a:r>
          </a:p>
          <a:p>
            <a:pPr lvl="2"/>
            <a:r>
              <a:rPr lang="en-US" smtClean="0"/>
              <a:t>第三層</a:t>
            </a:r>
          </a:p>
          <a:p>
            <a:pPr lvl="3"/>
            <a:r>
              <a:rPr lang="en-US" smtClean="0"/>
              <a:t>第四層</a:t>
            </a:r>
          </a:p>
          <a:p>
            <a:pPr lvl="4"/>
            <a:r>
              <a:rPr lang="en-US" smtClean="0"/>
              <a:t>第五層</a:t>
            </a:r>
          </a:p>
        </p:txBody>
      </p:sp>
      <p:pic>
        <p:nvPicPr>
          <p:cNvPr id="4101" name="Picture 8" descr="Falconstor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6380163"/>
            <a:ext cx="1409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53" name="Line 9"/>
          <p:cNvSpPr>
            <a:spLocks noChangeShapeType="1"/>
          </p:cNvSpPr>
          <p:nvPr/>
        </p:nvSpPr>
        <p:spPr bwMode="auto">
          <a:xfrm flipH="1">
            <a:off x="609600" y="6896100"/>
            <a:ext cx="8108950" cy="1588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74155" name="Rectangle 11"/>
          <p:cNvSpPr>
            <a:spLocks noGrp="1" noChangeArrowheads="1"/>
          </p:cNvSpPr>
          <p:nvPr/>
        </p:nvSpPr>
        <p:spPr bwMode="auto">
          <a:xfrm>
            <a:off x="468313" y="6240463"/>
            <a:ext cx="11763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1" tIns="45652" rIns="91301" bIns="45652"/>
          <a:lstStyle/>
          <a:p>
            <a:pPr eaLnBrk="0" hangingPunct="0"/>
            <a:r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t>PAGE </a:t>
            </a:r>
            <a:fld id="{70A729E7-F83E-4300-9FA1-19A2AAA3B409}" type="slidenum"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pPr eaLnBrk="0" hangingPunct="0"/>
              <a:t>‹#›</a:t>
            </a:fld>
            <a:endParaRPr lang="en-US" sz="800">
              <a:solidFill>
                <a:srgbClr val="808080"/>
              </a:solidFill>
              <a:ea typeface="ＭＳ Ｐゴシック" pitchFamily="34" charset="-128"/>
            </a:endParaRP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533400" y="6599238"/>
            <a:ext cx="3046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937" tIns="40968" rIns="81937" bIns="40968">
            <a:spAutoFit/>
          </a:bodyPr>
          <a:lstStyle/>
          <a:p>
            <a:pPr eaLnBrk="0" hangingPunct="0">
              <a:defRPr/>
            </a:pPr>
            <a:r>
              <a:rPr lang="en-US" sz="500">
                <a:solidFill>
                  <a:srgbClr val="808080"/>
                </a:solidFill>
                <a:latin typeface="Arial" charset="0"/>
                <a:ea typeface="ＭＳ Ｐゴシック" pitchFamily="34" charset="-128"/>
              </a:rPr>
              <a:t>© FalconStor Software 2007 · All Rights Reserved</a:t>
            </a:r>
          </a:p>
        </p:txBody>
      </p:sp>
      <p:sp>
        <p:nvSpPr>
          <p:cNvPr id="774157" name="Line 13"/>
          <p:cNvSpPr>
            <a:spLocks noChangeShapeType="1"/>
          </p:cNvSpPr>
          <p:nvPr/>
        </p:nvSpPr>
        <p:spPr bwMode="auto">
          <a:xfrm flipH="1">
            <a:off x="495300" y="6235700"/>
            <a:ext cx="8382000" cy="0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704856" cy="17526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Network, Disk Usage, Uptime, Load Average and RAM </a:t>
            </a:r>
            <a:r>
              <a:rPr lang="en-US" altLang="zh-TW" sz="2400" dirty="0" smtClean="0"/>
              <a:t>Usage</a:t>
            </a:r>
            <a:endParaRPr lang="zh-TW" altLang="en-US" sz="2400" dirty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323528" y="2007888"/>
            <a:ext cx="8496944" cy="1470025"/>
          </a:xfrm>
        </p:spPr>
        <p:txBody>
          <a:bodyPr/>
          <a:lstStyle/>
          <a:p>
            <a:r>
              <a:rPr lang="en-US" altLang="zh-TW" dirty="0"/>
              <a:t>A Shell Script to Monitor </a:t>
            </a:r>
            <a:r>
              <a:rPr lang="en-US" altLang="zh-TW" dirty="0" smtClean="0"/>
              <a:t>Linux Healthy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4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the script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# </a:t>
            </a:r>
            <a:r>
              <a:rPr lang="en-US" altLang="zh-TW" sz="2400" dirty="0" err="1"/>
              <a:t>wget</a:t>
            </a:r>
            <a:r>
              <a:rPr lang="en-US" altLang="zh-TW" sz="2400" dirty="0"/>
              <a:t> http://tecmint.com/wp-content/scripts/tecmint_monitor.sh </a:t>
            </a:r>
            <a:endParaRPr lang="en-US" altLang="zh-TW" sz="2400" dirty="0" smtClean="0"/>
          </a:p>
          <a:p>
            <a:r>
              <a:rPr lang="en-US" altLang="zh-TW" sz="2400" dirty="0" smtClean="0"/>
              <a:t># </a:t>
            </a:r>
            <a:r>
              <a:rPr lang="en-US" altLang="zh-TW" sz="2400" dirty="0" err="1"/>
              <a:t>chmod</a:t>
            </a:r>
            <a:r>
              <a:rPr lang="en-US" altLang="zh-TW" sz="2400" dirty="0"/>
              <a:t> 755 tecmint_monitor.sh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63459"/>
            <a:ext cx="6480720" cy="435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50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11560" y="308857"/>
            <a:ext cx="7924800" cy="4518248"/>
          </a:xfrm>
        </p:spPr>
        <p:txBody>
          <a:bodyPr/>
          <a:lstStyle/>
          <a:p>
            <a:r>
              <a:rPr lang="en-US" altLang="zh-TW" dirty="0" smtClean="0"/>
              <a:t>clear, unset</a:t>
            </a:r>
          </a:p>
          <a:p>
            <a:r>
              <a:rPr lang="en-US" altLang="zh-TW" dirty="0" smtClean="0"/>
              <a:t>while ... do … done</a:t>
            </a:r>
          </a:p>
          <a:p>
            <a:r>
              <a:rPr lang="en-US" altLang="zh-TW" dirty="0" err="1" smtClean="0"/>
              <a:t>getopts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./script.sh –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 (echo $name -&gt;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case ... in … </a:t>
            </a:r>
            <a:r>
              <a:rPr lang="en-US" altLang="zh-TW" dirty="0" err="1" smtClean="0"/>
              <a:t>esac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29919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59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if … then … fi</a:t>
            </a:r>
          </a:p>
          <a:p>
            <a:pPr lvl="1"/>
            <a:r>
              <a:rPr lang="en-US" altLang="zh-TW" dirty="0" smtClean="0"/>
              <a:t>-z option: empty string</a:t>
            </a:r>
          </a:p>
          <a:p>
            <a:r>
              <a:rPr lang="en-US" altLang="zh-TW" dirty="0" smtClean="0"/>
              <a:t>test –L</a:t>
            </a:r>
          </a:p>
          <a:p>
            <a:r>
              <a:rPr lang="en-US" altLang="zh-TW" dirty="0" err="1" smtClean="0"/>
              <a:t>readlink</a:t>
            </a:r>
            <a:endParaRPr lang="en-US" altLang="zh-TW" dirty="0" smtClean="0"/>
          </a:p>
          <a:p>
            <a:r>
              <a:rPr lang="en-US" altLang="zh-TW" dirty="0" err="1" smtClean="0"/>
              <a:t>basename</a:t>
            </a:r>
            <a:endParaRPr lang="en-US" altLang="zh-TW" dirty="0" smtClean="0"/>
          </a:p>
          <a:p>
            <a:r>
              <a:rPr lang="en-US" altLang="zh-TW" dirty="0" err="1" smtClean="0"/>
              <a:t>su</a:t>
            </a:r>
            <a:r>
              <a:rPr lang="en-US" altLang="zh-TW" dirty="0" smtClean="0"/>
              <a:t> –c</a:t>
            </a:r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07" y="3573016"/>
            <a:ext cx="8784976" cy="217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26724"/>
      </p:ext>
    </p:extLst>
  </p:cSld>
  <p:clrMapOvr>
    <a:masterClrMapping/>
  </p:clrMapOvr>
</p:sld>
</file>

<file path=ppt/theme/theme1.xml><?xml version="1.0" encoding="utf-8"?>
<a:theme xmlns:a="http://schemas.openxmlformats.org/drawingml/2006/main" name="FalconStor_PPT_Template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FalconStor_PPT_Template</Template>
  <TotalTime>1470</TotalTime>
  <Words>79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FalconStor_PPT_Template</vt:lpstr>
      <vt:lpstr>地平線</vt:lpstr>
      <vt:lpstr>A Shell Script to Monitor Linux Healthy</vt:lpstr>
      <vt:lpstr>Get the script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的開機流程 –</dc:title>
  <dc:creator>chiounan</dc:creator>
  <cp:lastModifiedBy>chiounan</cp:lastModifiedBy>
  <cp:revision>134</cp:revision>
  <dcterms:created xsi:type="dcterms:W3CDTF">2012-04-29T15:05:50Z</dcterms:created>
  <dcterms:modified xsi:type="dcterms:W3CDTF">2017-05-02T10:05:32Z</dcterms:modified>
</cp:coreProperties>
</file>