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3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57" r:id="rId12"/>
    <p:sldId id="268" r:id="rId13"/>
    <p:sldId id="276" r:id="rId14"/>
    <p:sldId id="277" r:id="rId15"/>
    <p:sldId id="279" r:id="rId16"/>
    <p:sldId id="278" r:id="rId17"/>
    <p:sldId id="269" r:id="rId18"/>
    <p:sldId id="270" r:id="rId19"/>
    <p:sldId id="271" r:id="rId20"/>
    <p:sldId id="272" r:id="rId21"/>
    <p:sldId id="273" r:id="rId22"/>
    <p:sldId id="275" r:id="rId23"/>
    <p:sldId id="274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701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9B8F1-A4B5-473E-A08B-622E605107B5}" type="datetimeFigureOut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CE0CA-0EE9-4AAE-8888-F17D6F4C51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969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1F72A2-8E1F-452A-AB87-A515F3935FA9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dirty="0" smtClean="0"/>
              <a:t>LVM and RAID based backup for Linux </a:t>
            </a:r>
            <a:endParaRPr lang="zh-TW" alt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7772400" cy="1584176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043608" y="4777450"/>
            <a:ext cx="7772400" cy="1027814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F7CA-7BC8-4C03-8F8D-E48D39D50430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7B6AB4-4692-4EBB-A5DB-26575E652C15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77724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511256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77000" y="6525344"/>
            <a:ext cx="2133600" cy="256456"/>
          </a:xfrm>
        </p:spPr>
        <p:txBody>
          <a:bodyPr/>
          <a:lstStyle>
            <a:extLst/>
          </a:lstStyle>
          <a:p>
            <a:fld id="{73B7E506-6F51-4F77-9CE1-CBCEAE7F0CA7}" type="datetime1">
              <a:rPr lang="zh-TW" altLang="en-US" smtClean="0"/>
              <a:t>2016/5/23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914400" y="6525344"/>
            <a:ext cx="5562600" cy="256456"/>
          </a:xfrm>
        </p:spPr>
        <p:txBody>
          <a:bodyPr/>
          <a:lstStyle>
            <a:extLst/>
          </a:lstStyle>
          <a:p>
            <a:r>
              <a:rPr lang="en-US" altLang="zh-TW" dirty="0" smtClean="0"/>
              <a:t>LVM and RAID based backup for Linux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457200" cy="256456"/>
          </a:xfrm>
        </p:spPr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62E5F6-E928-4C95-88F0-22167FD55DA6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dirty="0" smtClean="0"/>
              <a:t>LVM and RAID based backup for Linux 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8E9585-DB41-4B2A-A095-E053AD91CF3A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dirty="0" smtClean="0"/>
              <a:t>LVM and RAID based backup for Linux 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FBA6EB-21F0-4693-9ED9-18A2386CD8EB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B9D666-B3EB-4D31-A691-CDC28F267BCE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F6C4E1-621E-4B02-898C-1D7162784917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92FA65-FE2D-4E10-B45A-7E2E4C481E92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EA71A23-3C41-4E00-883C-D799A88CBC4F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BA51560-9111-4315-B521-F8F89A61A1D1}" type="datetime1">
              <a:rPr lang="zh-TW" altLang="en-US" smtClean="0"/>
              <a:t>2016/5/23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3554CD-1338-4638-9194-790F14CB994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LVM and RAID based backup 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25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 Shrink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7978080" cy="511256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unmount</a:t>
            </a:r>
          </a:p>
          <a:p>
            <a:r>
              <a:rPr lang="en-US" altLang="zh-TW" dirty="0" smtClean="0"/>
              <a:t>e2fsck</a:t>
            </a:r>
          </a:p>
          <a:p>
            <a:r>
              <a:rPr lang="en-US" altLang="zh-TW" dirty="0" smtClean="0"/>
              <a:t>resize2fs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lvreduce</a:t>
            </a:r>
            <a:r>
              <a:rPr lang="en-US" altLang="zh-TW" dirty="0" smtClean="0"/>
              <a:t> </a:t>
            </a:r>
            <a:r>
              <a:rPr lang="en-US" altLang="zh-TW" dirty="0"/>
              <a:t>{-l|--extents | -L|--size  </a:t>
            </a:r>
            <a:r>
              <a:rPr lang="en-US" altLang="zh-TW" dirty="0" smtClean="0"/>
              <a:t>[-] </a:t>
            </a:r>
            <a:r>
              <a:rPr lang="en-US" altLang="zh-TW" dirty="0"/>
              <a:t>…}</a:t>
            </a:r>
            <a:r>
              <a:rPr lang="en-US" altLang="zh-TW" dirty="0" smtClean="0"/>
              <a:t>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vgreduce</a:t>
            </a:r>
            <a:r>
              <a:rPr lang="en-US" altLang="zh-TW" dirty="0" smtClean="0"/>
              <a:t>  (check PV for free PE first, </a:t>
            </a:r>
            <a:r>
              <a:rPr lang="en-US" altLang="zh-TW" dirty="0" err="1" smtClean="0"/>
              <a:t>pvdisplay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pvmove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66065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65105"/>
            <a:ext cx="5184576" cy="100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82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 Snapshot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Copy-on-write (COW)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t="2778" r="1872" b="2122"/>
          <a:stretch/>
        </p:blipFill>
        <p:spPr bwMode="auto">
          <a:xfrm>
            <a:off x="1353888" y="2060848"/>
            <a:ext cx="6800800" cy="462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01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LV snapshot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5112568"/>
          </a:xfrm>
        </p:spPr>
        <p:txBody>
          <a:bodyPr/>
          <a:lstStyle/>
          <a:p>
            <a:r>
              <a:rPr lang="en-US" altLang="zh-TW" dirty="0" err="1" smtClean="0"/>
              <a:t>lvcreate</a:t>
            </a:r>
            <a:r>
              <a:rPr lang="en-US" altLang="zh-TW" dirty="0" smtClean="0"/>
              <a:t>  –L size  –s  –n snapshot-name  LV-path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544" y="6021288"/>
            <a:ext cx="2688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modprobe</a:t>
            </a:r>
            <a:r>
              <a:rPr lang="en-US" altLang="zh-TW" dirty="0" smtClean="0"/>
              <a:t>  </a:t>
            </a:r>
            <a:r>
              <a:rPr lang="en-US" altLang="zh-TW" dirty="0" err="1"/>
              <a:t>dm</a:t>
            </a:r>
            <a:r>
              <a:rPr lang="en-US" altLang="zh-TW" dirty="0"/>
              <a:t>-snapshot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6422160" cy="52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97" y="3384451"/>
            <a:ext cx="5364163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97" y="3063776"/>
            <a:ext cx="4449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5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LV </a:t>
            </a:r>
            <a:r>
              <a:rPr lang="en-US" altLang="zh-TW" dirty="0" smtClean="0"/>
              <a:t>snapshot cont.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64" y="1340768"/>
            <a:ext cx="5515224" cy="162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5"/>
          <a:stretch/>
        </p:blipFill>
        <p:spPr bwMode="auto">
          <a:xfrm>
            <a:off x="1845089" y="3212976"/>
            <a:ext cx="5402231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9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LVM Mirror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lvcreate</a:t>
            </a:r>
            <a:r>
              <a:rPr lang="en-US" altLang="zh-TW" dirty="0"/>
              <a:t> </a:t>
            </a:r>
            <a:r>
              <a:rPr lang="en-US" altLang="zh-TW" dirty="0" smtClean="0"/>
              <a:t> -</a:t>
            </a:r>
            <a:r>
              <a:rPr lang="en-US" altLang="zh-TW" dirty="0"/>
              <a:t>L </a:t>
            </a:r>
            <a:r>
              <a:rPr lang="en-US" altLang="zh-TW" dirty="0" smtClean="0"/>
              <a:t> 150M  -</a:t>
            </a:r>
            <a:r>
              <a:rPr lang="en-US" altLang="zh-TW" dirty="0"/>
              <a:t>m </a:t>
            </a:r>
            <a:r>
              <a:rPr lang="en-US" altLang="zh-TW" dirty="0" smtClean="0"/>
              <a:t> 1  -</a:t>
            </a:r>
            <a:r>
              <a:rPr lang="en-US" altLang="zh-TW" dirty="0"/>
              <a:t>n </a:t>
            </a:r>
            <a:r>
              <a:rPr lang="en-US" altLang="zh-TW" dirty="0" smtClean="0"/>
              <a:t> lv-</a:t>
            </a:r>
            <a:r>
              <a:rPr lang="en-US" altLang="zh-TW" dirty="0" err="1" smtClean="0"/>
              <a:t>mr</a:t>
            </a:r>
            <a:r>
              <a:rPr lang="en-US" altLang="zh-TW" dirty="0" smtClean="0"/>
              <a:t>  vg1  /</a:t>
            </a:r>
            <a:r>
              <a:rPr lang="en-US" altLang="zh-TW" dirty="0"/>
              <a:t>dev/</a:t>
            </a:r>
            <a:r>
              <a:rPr lang="en-US" altLang="zh-TW" dirty="0" err="1"/>
              <a:t>sdd</a:t>
            </a:r>
            <a:r>
              <a:rPr lang="en-US" altLang="zh-TW" dirty="0"/>
              <a:t> </a:t>
            </a:r>
            <a:r>
              <a:rPr lang="en-US" altLang="zh-TW" dirty="0" smtClean="0"/>
              <a:t> /dev/</a:t>
            </a:r>
            <a:r>
              <a:rPr lang="en-US" altLang="zh-TW" dirty="0" err="1" smtClean="0"/>
              <a:t>sdc</a:t>
            </a:r>
            <a:r>
              <a:rPr lang="en-US" altLang="zh-TW" dirty="0" smtClean="0"/>
              <a:t>  </a:t>
            </a:r>
            <a:r>
              <a:rPr lang="en-US" altLang="zh-TW" dirty="0"/>
              <a:t>/</a:t>
            </a:r>
            <a:r>
              <a:rPr lang="en-US" altLang="zh-TW" dirty="0" smtClean="0"/>
              <a:t>dev/</a:t>
            </a:r>
            <a:r>
              <a:rPr lang="en-US" altLang="zh-TW" dirty="0" err="1" smtClean="0"/>
              <a:t>sdb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-m 1: 2 mirror-leg PV disks </a:t>
            </a:r>
          </a:p>
          <a:p>
            <a:pPr lvl="1"/>
            <a:r>
              <a:rPr lang="en-US" altLang="zh-TW" dirty="0" smtClean="0"/>
              <a:t>mirror-log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7018337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9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 to remove PV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dd</a:t>
            </a:r>
            <a:r>
              <a:rPr lang="en-US" altLang="zh-TW" dirty="0"/>
              <a:t> if</a:t>
            </a:r>
            <a:r>
              <a:rPr lang="en-US" altLang="zh-TW" dirty="0" smtClean="0"/>
              <a:t>=/dev/zero </a:t>
            </a:r>
            <a:r>
              <a:rPr lang="en-US" altLang="zh-TW" dirty="0"/>
              <a:t>of=/dev/</a:t>
            </a:r>
            <a:r>
              <a:rPr lang="en-US" altLang="zh-TW" dirty="0" err="1"/>
              <a:t>sdc</a:t>
            </a:r>
            <a:r>
              <a:rPr lang="en-US" altLang="zh-TW" dirty="0"/>
              <a:t> </a:t>
            </a:r>
            <a:r>
              <a:rPr lang="en-US" altLang="zh-TW" dirty="0" err="1"/>
              <a:t>bs</a:t>
            </a:r>
            <a:r>
              <a:rPr lang="en-US" altLang="zh-TW" dirty="0"/>
              <a:t>=4K </a:t>
            </a:r>
            <a:r>
              <a:rPr lang="en-US" altLang="zh-TW" dirty="0" smtClean="0"/>
              <a:t>count=512</a:t>
            </a:r>
          </a:p>
          <a:p>
            <a:r>
              <a:rPr lang="en-US" altLang="zh-TW" dirty="0" err="1"/>
              <a:t>vgreduce</a:t>
            </a:r>
            <a:r>
              <a:rPr lang="en-US" altLang="zh-TW" dirty="0"/>
              <a:t> --</a:t>
            </a:r>
            <a:r>
              <a:rPr lang="en-US" altLang="zh-TW" dirty="0" err="1"/>
              <a:t>removemissing</a:t>
            </a:r>
            <a:r>
              <a:rPr lang="en-US" altLang="zh-TW" dirty="0"/>
              <a:t> --force </a:t>
            </a:r>
            <a:r>
              <a:rPr lang="en-US" altLang="zh-TW" dirty="0" smtClean="0"/>
              <a:t>vg1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2"/>
          <a:stretch/>
        </p:blipFill>
        <p:spPr bwMode="auto">
          <a:xfrm>
            <a:off x="1541252" y="2420888"/>
            <a:ext cx="6111875" cy="199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52" y="4510087"/>
            <a:ext cx="5364163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97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Repair LVM Mirror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pvcreate</a:t>
            </a:r>
            <a:r>
              <a:rPr lang="en-US" altLang="zh-TW" dirty="0"/>
              <a:t> /</a:t>
            </a:r>
            <a:r>
              <a:rPr lang="en-US" altLang="zh-TW" dirty="0" smtClean="0"/>
              <a:t>dev/</a:t>
            </a:r>
            <a:r>
              <a:rPr lang="en-US" altLang="zh-TW" dirty="0" err="1" smtClean="0"/>
              <a:t>sdc</a:t>
            </a:r>
            <a:endParaRPr lang="en-US" altLang="zh-TW" dirty="0" smtClean="0"/>
          </a:p>
          <a:p>
            <a:r>
              <a:rPr lang="en-US" altLang="zh-TW" dirty="0" err="1"/>
              <a:t>vgextend</a:t>
            </a:r>
            <a:r>
              <a:rPr lang="en-US" altLang="zh-TW" dirty="0"/>
              <a:t> vg1 /dev/</a:t>
            </a:r>
            <a:r>
              <a:rPr lang="en-US" altLang="zh-TW" dirty="0" err="1"/>
              <a:t>sdc</a:t>
            </a:r>
            <a:endParaRPr lang="en-US" altLang="zh-TW" dirty="0"/>
          </a:p>
          <a:p>
            <a:r>
              <a:rPr lang="en-US" altLang="zh-TW" dirty="0" err="1" smtClean="0"/>
              <a:t>lvconvert</a:t>
            </a:r>
            <a:r>
              <a:rPr lang="en-US" altLang="zh-TW" dirty="0" smtClean="0"/>
              <a:t>  -</a:t>
            </a:r>
            <a:r>
              <a:rPr lang="en-US" altLang="zh-TW" dirty="0"/>
              <a:t>m1 </a:t>
            </a:r>
            <a:r>
              <a:rPr lang="en-US" altLang="zh-TW" dirty="0" smtClean="0"/>
              <a:t> /</a:t>
            </a:r>
            <a:r>
              <a:rPr lang="en-US" altLang="zh-TW" dirty="0"/>
              <a:t>dev/vg1/lv-</a:t>
            </a:r>
            <a:r>
              <a:rPr lang="en-US" altLang="zh-TW" dirty="0" err="1"/>
              <a:t>mr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dev/</a:t>
            </a:r>
            <a:r>
              <a:rPr lang="en-US" altLang="zh-TW" dirty="0" err="1"/>
              <a:t>sdd</a:t>
            </a:r>
            <a:r>
              <a:rPr lang="en-US" altLang="zh-TW" dirty="0"/>
              <a:t> /dev/</a:t>
            </a:r>
            <a:r>
              <a:rPr lang="en-US" altLang="zh-TW" dirty="0" err="1"/>
              <a:t>sdc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dev/</a:t>
            </a:r>
            <a:r>
              <a:rPr lang="en-US" altLang="zh-TW" dirty="0" err="1"/>
              <a:t>sdb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982266" cy="311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68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Hardware / Software / Semi-Hardware</a:t>
            </a:r>
            <a:endParaRPr lang="zh-TW" altLang="en-US" dirty="0"/>
          </a:p>
          <a:p>
            <a:r>
              <a:rPr lang="en-US" altLang="zh-TW" dirty="0" smtClean="0"/>
              <a:t>Hot Spare disk</a:t>
            </a:r>
          </a:p>
          <a:p>
            <a:r>
              <a:rPr lang="en-US" altLang="zh-TW" dirty="0" smtClean="0"/>
              <a:t>Hybrid RAID</a:t>
            </a:r>
          </a:p>
          <a:p>
            <a:pPr lvl="1"/>
            <a:r>
              <a:rPr lang="en-US" altLang="zh-TW" dirty="0" smtClean="0"/>
              <a:t>RAID 10 = RAID 1 + RAID 0 (vs. RAID 01)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Picture 5" descr="raid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2" t="6179" r="24139" b="4312"/>
          <a:stretch/>
        </p:blipFill>
        <p:spPr bwMode="auto">
          <a:xfrm>
            <a:off x="432048" y="3878578"/>
            <a:ext cx="2141621" cy="25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raid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3" t="5867" r="24530" b="4326"/>
          <a:stretch/>
        </p:blipFill>
        <p:spPr bwMode="auto">
          <a:xfrm>
            <a:off x="2664296" y="3861048"/>
            <a:ext cx="2105526" cy="257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raid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12"/>
          <a:stretch/>
        </p:blipFill>
        <p:spPr bwMode="auto">
          <a:xfrm>
            <a:off x="4848443" y="3878578"/>
            <a:ext cx="4152900" cy="24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181516" y="6248345"/>
            <a:ext cx="40710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1200" dirty="0" smtClean="0">
                <a:solidFill>
                  <a:schemeClr val="accent3"/>
                </a:solidFill>
              </a:rPr>
              <a:t>REF: http://www.prepressure.com/library/technology/raid</a:t>
            </a:r>
            <a:endParaRPr kumimoji="1" lang="en-US" altLang="zh-TW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4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Software RAID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4400" y="1340768"/>
            <a:ext cx="8229600" cy="5112568"/>
          </a:xfrm>
        </p:spPr>
        <p:txBody>
          <a:bodyPr/>
          <a:lstStyle/>
          <a:p>
            <a:r>
              <a:rPr lang="en-US" altLang="zh-TW" dirty="0" err="1"/>
              <a:t>mdadm</a:t>
            </a:r>
            <a:r>
              <a:rPr lang="en-US" altLang="zh-TW" dirty="0"/>
              <a:t>  	--create  </a:t>
            </a:r>
            <a:r>
              <a:rPr lang="en-US" altLang="zh-TW" dirty="0" smtClean="0"/>
              <a:t>/</a:t>
            </a:r>
            <a:r>
              <a:rPr lang="en-US" altLang="zh-TW" dirty="0"/>
              <a:t>dev/md#  </a:t>
            </a:r>
            <a:r>
              <a:rPr lang="en-US" altLang="zh-TW" dirty="0" smtClean="0"/>
              <a:t>--</a:t>
            </a:r>
            <a:r>
              <a:rPr lang="en-US" altLang="zh-TW" dirty="0"/>
              <a:t>level=(#|NAME) </a:t>
            </a:r>
            <a:r>
              <a:rPr lang="en-US" altLang="zh-TW" dirty="0" smtClean="0"/>
              <a:t>--</a:t>
            </a:r>
            <a:r>
              <a:rPr lang="en-US" altLang="zh-TW" dirty="0"/>
              <a:t>raid-devices=#  </a:t>
            </a:r>
            <a:r>
              <a:rPr lang="en-US" altLang="zh-TW" dirty="0" smtClean="0"/>
              <a:t>DEVICE [--</a:t>
            </a:r>
            <a:r>
              <a:rPr lang="en-US" altLang="zh-TW" dirty="0"/>
              <a:t>spare-devices=# DEVICE]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7" y="2996952"/>
            <a:ext cx="8631127" cy="157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1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RAID status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cat  -n  /proc/</a:t>
            </a:r>
            <a:r>
              <a:rPr lang="en-US" altLang="zh-TW" sz="2400" dirty="0" err="1" smtClean="0"/>
              <a:t>mdstat</a:t>
            </a:r>
            <a:endParaRPr lang="en-US" altLang="zh-TW" sz="2400" dirty="0" smtClean="0"/>
          </a:p>
          <a:p>
            <a:r>
              <a:rPr lang="en-US" altLang="zh-TW" sz="2400" dirty="0" err="1" smtClean="0"/>
              <a:t>mdadm</a:t>
            </a:r>
            <a:r>
              <a:rPr lang="en-US" altLang="zh-TW" sz="2400" dirty="0" smtClean="0"/>
              <a:t>  --detail  /dev/md2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742" y="2276872"/>
            <a:ext cx="5644493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6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LVM, Logical Volume Manager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://mo.morsi.org/blog/files/lv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" y="1484784"/>
            <a:ext cx="8501427" cy="482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52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RAID failure and remove disk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mdadm</a:t>
            </a:r>
            <a:r>
              <a:rPr lang="en-US" altLang="zh-TW" dirty="0" smtClean="0"/>
              <a:t>  /dev/md2  --fail  /dev/</a:t>
            </a:r>
            <a:r>
              <a:rPr lang="en-US" altLang="zh-TW" dirty="0" err="1" smtClean="0"/>
              <a:t>sdd</a:t>
            </a:r>
            <a:r>
              <a:rPr lang="en-US" altLang="zh-TW" dirty="0" smtClean="0"/>
              <a:t>  (--remove)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75722"/>
            <a:ext cx="58039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01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32656"/>
            <a:ext cx="8122096" cy="914400"/>
          </a:xfrm>
        </p:spPr>
        <p:txBody>
          <a:bodyPr/>
          <a:lstStyle/>
          <a:p>
            <a:r>
              <a:rPr lang="en-US" altLang="zh-TW" dirty="0" smtClean="0"/>
              <a:t>RAID allocate disk and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mdadm</a:t>
            </a:r>
            <a:r>
              <a:rPr lang="en-US" altLang="zh-TW" dirty="0" smtClean="0"/>
              <a:t>  --manage  /dev/md2  --add  /dev/</a:t>
            </a:r>
            <a:r>
              <a:rPr lang="en-US" altLang="zh-TW" dirty="0" err="1" smtClean="0"/>
              <a:t>sdd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dev/md2 </a:t>
            </a:r>
            <a:r>
              <a:rPr lang="en-US" altLang="zh-TW" dirty="0" smtClean="0"/>
              <a:t> --</a:t>
            </a:r>
            <a:r>
              <a:rPr lang="en-US" altLang="zh-TW" dirty="0"/>
              <a:t>stop /dev/md2 </a:t>
            </a:r>
            <a:endParaRPr lang="en-US" altLang="zh-TW" dirty="0" smtClean="0"/>
          </a:p>
          <a:p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--</a:t>
            </a:r>
            <a:r>
              <a:rPr lang="en-US" altLang="zh-TW" dirty="0"/>
              <a:t>assemble </a:t>
            </a:r>
            <a:r>
              <a:rPr lang="en-US" altLang="zh-TW" dirty="0" smtClean="0"/>
              <a:t> /</a:t>
            </a:r>
            <a:r>
              <a:rPr lang="en-US" altLang="zh-TW" dirty="0"/>
              <a:t>dev/md2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mdadm</a:t>
            </a:r>
            <a:r>
              <a:rPr lang="en-US" altLang="zh-TW" dirty="0" smtClean="0"/>
              <a:t>  --grow  /dev/md2  --size=max</a:t>
            </a:r>
          </a:p>
          <a:p>
            <a:r>
              <a:rPr lang="en-US" altLang="zh-TW" dirty="0" smtClean="0"/>
              <a:t>resize2fs  /dev/md2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916832"/>
            <a:ext cx="78009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27" y="4343456"/>
            <a:ext cx="7003565" cy="95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00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 err="1" smtClean="0"/>
              <a:t>Hyprid</a:t>
            </a:r>
            <a:r>
              <a:rPr lang="en-US" altLang="zh-TW" dirty="0" smtClean="0"/>
              <a:t>-RAID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8388424" cy="5112568"/>
          </a:xfrm>
        </p:spPr>
        <p:txBody>
          <a:bodyPr/>
          <a:lstStyle/>
          <a:p>
            <a:r>
              <a:rPr lang="en-US" altLang="zh-TW" dirty="0" smtClean="0"/>
              <a:t>RAID 10, RAID 50, RAID 60</a:t>
            </a:r>
          </a:p>
          <a:p>
            <a:r>
              <a:rPr lang="en-US" altLang="zh-TW" dirty="0" smtClean="0"/>
              <a:t>RAID 5</a:t>
            </a:r>
          </a:p>
          <a:p>
            <a:pPr lvl="1"/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--</a:t>
            </a:r>
            <a:r>
              <a:rPr lang="en-US" altLang="zh-TW" dirty="0"/>
              <a:t>create </a:t>
            </a:r>
            <a:r>
              <a:rPr lang="en-US" altLang="zh-TW" dirty="0" smtClean="0"/>
              <a:t> /</a:t>
            </a:r>
            <a:r>
              <a:rPr lang="en-US" altLang="zh-TW" dirty="0"/>
              <a:t>dev/md0 </a:t>
            </a:r>
            <a:r>
              <a:rPr lang="en-US" altLang="zh-TW" dirty="0" smtClean="0"/>
              <a:t> --</a:t>
            </a:r>
            <a:r>
              <a:rPr lang="en-US" altLang="zh-TW" dirty="0"/>
              <a:t>raid-devices=3 </a:t>
            </a:r>
            <a:r>
              <a:rPr lang="en-US" altLang="zh-TW" dirty="0" smtClean="0"/>
              <a:t> --level=5  /</a:t>
            </a:r>
            <a:r>
              <a:rPr lang="en-US" altLang="zh-TW" dirty="0"/>
              <a:t>dev/sdb1 </a:t>
            </a:r>
            <a:r>
              <a:rPr lang="en-US" altLang="zh-TW" dirty="0" smtClean="0"/>
              <a:t> /</a:t>
            </a:r>
            <a:r>
              <a:rPr lang="en-US" altLang="zh-TW" dirty="0"/>
              <a:t>dev/sdc1 </a:t>
            </a:r>
            <a:r>
              <a:rPr lang="en-US" altLang="zh-TW" dirty="0" smtClean="0"/>
              <a:t> /</a:t>
            </a:r>
            <a:r>
              <a:rPr lang="en-US" altLang="zh-TW" dirty="0"/>
              <a:t>dev/sdd1</a:t>
            </a:r>
          </a:p>
          <a:p>
            <a:r>
              <a:rPr lang="en-US" altLang="zh-TW" dirty="0" smtClean="0"/>
              <a:t>RAID 5</a:t>
            </a:r>
          </a:p>
          <a:p>
            <a:pPr lvl="1"/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--</a:t>
            </a:r>
            <a:r>
              <a:rPr lang="en-US" altLang="zh-TW" dirty="0"/>
              <a:t>create </a:t>
            </a:r>
            <a:r>
              <a:rPr lang="en-US" altLang="zh-TW" dirty="0" smtClean="0"/>
              <a:t> /</a:t>
            </a:r>
            <a:r>
              <a:rPr lang="en-US" altLang="zh-TW" dirty="0"/>
              <a:t>dev/md1 </a:t>
            </a:r>
            <a:r>
              <a:rPr lang="en-US" altLang="zh-TW" dirty="0" smtClean="0"/>
              <a:t> --</a:t>
            </a:r>
            <a:r>
              <a:rPr lang="en-US" altLang="zh-TW" dirty="0"/>
              <a:t>raid-devices=3 </a:t>
            </a:r>
            <a:r>
              <a:rPr lang="en-US" altLang="zh-TW" dirty="0" smtClean="0"/>
              <a:t> --</a:t>
            </a:r>
            <a:r>
              <a:rPr lang="en-US" altLang="zh-TW" dirty="0"/>
              <a:t>level=5 </a:t>
            </a:r>
            <a:r>
              <a:rPr lang="en-US" altLang="zh-TW" dirty="0" smtClean="0"/>
              <a:t> /</a:t>
            </a:r>
            <a:r>
              <a:rPr lang="en-US" altLang="zh-TW" dirty="0"/>
              <a:t>dev/sde1 </a:t>
            </a:r>
            <a:r>
              <a:rPr lang="en-US" altLang="zh-TW" dirty="0" smtClean="0"/>
              <a:t> /</a:t>
            </a:r>
            <a:r>
              <a:rPr lang="en-US" altLang="zh-TW" dirty="0"/>
              <a:t>dev/sdf1 </a:t>
            </a:r>
            <a:r>
              <a:rPr lang="en-US" altLang="zh-TW" dirty="0" smtClean="0"/>
              <a:t> /</a:t>
            </a:r>
            <a:r>
              <a:rPr lang="en-US" altLang="zh-TW" dirty="0"/>
              <a:t>dev/sdg1</a:t>
            </a:r>
          </a:p>
          <a:p>
            <a:r>
              <a:rPr lang="en-US" altLang="zh-TW" dirty="0" smtClean="0"/>
              <a:t>RAID 50</a:t>
            </a:r>
          </a:p>
          <a:p>
            <a:pPr lvl="1"/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--</a:t>
            </a:r>
            <a:r>
              <a:rPr lang="en-US" altLang="zh-TW" dirty="0"/>
              <a:t>create </a:t>
            </a:r>
            <a:r>
              <a:rPr lang="en-US" altLang="zh-TW" dirty="0" smtClean="0"/>
              <a:t> /</a:t>
            </a:r>
            <a:r>
              <a:rPr lang="en-US" altLang="zh-TW" dirty="0"/>
              <a:t>dev/md3 </a:t>
            </a:r>
            <a:r>
              <a:rPr lang="en-US" altLang="zh-TW" dirty="0" smtClean="0"/>
              <a:t> --</a:t>
            </a:r>
            <a:r>
              <a:rPr lang="en-US" altLang="zh-TW" dirty="0"/>
              <a:t>raid-devices=2 </a:t>
            </a:r>
            <a:r>
              <a:rPr lang="en-US" altLang="zh-TW" dirty="0" smtClean="0"/>
              <a:t> --</a:t>
            </a:r>
            <a:r>
              <a:rPr lang="en-US" altLang="zh-TW" dirty="0"/>
              <a:t>level=0 </a:t>
            </a:r>
            <a:r>
              <a:rPr lang="en-US" altLang="zh-TW" dirty="0" smtClean="0"/>
              <a:t> /</a:t>
            </a:r>
            <a:r>
              <a:rPr lang="en-US" altLang="zh-TW" dirty="0"/>
              <a:t>dev/md0 </a:t>
            </a:r>
            <a:r>
              <a:rPr lang="en-US" altLang="zh-TW" dirty="0" smtClean="0"/>
              <a:t> /</a:t>
            </a:r>
            <a:r>
              <a:rPr lang="en-US" altLang="zh-TW" dirty="0"/>
              <a:t>dev/md1</a:t>
            </a:r>
          </a:p>
          <a:p>
            <a:pPr lvl="1"/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64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RAID remove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mdadm</a:t>
            </a:r>
            <a:r>
              <a:rPr lang="en-US" altLang="zh-TW" dirty="0"/>
              <a:t> </a:t>
            </a:r>
            <a:r>
              <a:rPr lang="en-US" altLang="zh-TW" dirty="0" smtClean="0"/>
              <a:t> --</a:t>
            </a:r>
            <a:r>
              <a:rPr lang="en-US" altLang="zh-TW" dirty="0"/>
              <a:t>zero-superblock </a:t>
            </a:r>
            <a:r>
              <a:rPr lang="en-US" altLang="zh-TW" dirty="0" smtClean="0"/>
              <a:t> /</a:t>
            </a:r>
            <a:r>
              <a:rPr lang="en-US" altLang="zh-TW" dirty="0"/>
              <a:t>dev/</a:t>
            </a:r>
            <a:r>
              <a:rPr lang="en-US" altLang="zh-TW" dirty="0" err="1"/>
              <a:t>sdb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dev/</a:t>
            </a:r>
            <a:r>
              <a:rPr lang="en-US" altLang="zh-TW" dirty="0" err="1"/>
              <a:t>sdc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dev/</a:t>
            </a:r>
            <a:r>
              <a:rPr lang="en-US" altLang="zh-TW" dirty="0" err="1"/>
              <a:t>sdd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/>
              <a:t>rm</a:t>
            </a:r>
            <a:r>
              <a:rPr lang="en-US" altLang="zh-TW" dirty="0"/>
              <a:t> </a:t>
            </a:r>
            <a:r>
              <a:rPr lang="en-US" altLang="zh-TW" dirty="0" smtClean="0"/>
              <a:t> /</a:t>
            </a:r>
            <a:r>
              <a:rPr lang="en-US" altLang="zh-TW" dirty="0"/>
              <a:t>etc/</a:t>
            </a:r>
            <a:r>
              <a:rPr lang="en-US" altLang="zh-TW" dirty="0" err="1"/>
              <a:t>mdadm.conf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81" y="3401765"/>
            <a:ext cx="76485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179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lvm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lvm.conf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TW" dirty="0" smtClean="0"/>
              <a:t># </a:t>
            </a:r>
            <a:r>
              <a:rPr lang="en-US" altLang="zh-TW" dirty="0"/>
              <a:t>By default we accept every block device:</a:t>
            </a:r>
          </a:p>
          <a:p>
            <a:pPr marL="68580" indent="0">
              <a:buNone/>
            </a:pPr>
            <a:r>
              <a:rPr lang="en-US" altLang="zh-TW" dirty="0"/>
              <a:t>    </a:t>
            </a:r>
            <a:r>
              <a:rPr lang="en-US" altLang="zh-TW" dirty="0">
                <a:solidFill>
                  <a:srgbClr val="FF0000"/>
                </a:solidFill>
              </a:rPr>
              <a:t>filter = [ "a/.*/" ]</a:t>
            </a:r>
          </a:p>
          <a:p>
            <a:pPr marL="68580" indent="0">
              <a:buNone/>
            </a:pPr>
            <a:r>
              <a:rPr lang="en-US" altLang="zh-TW" dirty="0" smtClean="0"/>
              <a:t># </a:t>
            </a:r>
            <a:r>
              <a:rPr lang="en-US" altLang="zh-TW" dirty="0"/>
              <a:t>Exclude the </a:t>
            </a:r>
            <a:r>
              <a:rPr lang="en-US" altLang="zh-TW" dirty="0" err="1"/>
              <a:t>cdrom</a:t>
            </a:r>
            <a:r>
              <a:rPr lang="en-US" altLang="zh-TW" dirty="0"/>
              <a:t> drive</a:t>
            </a:r>
          </a:p>
          <a:p>
            <a:pPr marL="68580" indent="0">
              <a:buNone/>
            </a:pPr>
            <a:r>
              <a:rPr lang="en-US" altLang="zh-TW" dirty="0" smtClean="0"/>
              <a:t># </a:t>
            </a:r>
            <a:r>
              <a:rPr lang="en-US" altLang="zh-TW" dirty="0"/>
              <a:t>filter = [ </a:t>
            </a:r>
            <a:r>
              <a:rPr lang="en-US" altLang="zh-TW" dirty="0">
                <a:solidFill>
                  <a:srgbClr val="FF0000"/>
                </a:solidFill>
              </a:rPr>
              <a:t>"r|/</a:t>
            </a:r>
            <a:r>
              <a:rPr lang="en-US" altLang="zh-TW" dirty="0" err="1">
                <a:solidFill>
                  <a:srgbClr val="FF0000"/>
                </a:solidFill>
              </a:rPr>
              <a:t>dev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cdrom</a:t>
            </a:r>
            <a:r>
              <a:rPr lang="en-US" altLang="zh-TW" dirty="0">
                <a:solidFill>
                  <a:srgbClr val="FF0000"/>
                </a:solidFill>
              </a:rPr>
              <a:t>|" 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Device-Mapper device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7825560" cy="28083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PV basic commands: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pvcreate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pvs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pvscan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pvdisplay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pvcreate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PhysicalVolume</a:t>
            </a:r>
            <a:r>
              <a:rPr lang="en-US" altLang="zh-TW" sz="2400" dirty="0"/>
              <a:t> [</a:t>
            </a:r>
            <a:r>
              <a:rPr lang="en-US" altLang="zh-TW" sz="2400" dirty="0" err="1"/>
              <a:t>PhysicalVolume</a:t>
            </a:r>
            <a:r>
              <a:rPr lang="en-US" altLang="zh-TW" sz="2400" dirty="0"/>
              <a:t>...]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6064151" cy="50825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VG </a:t>
            </a:r>
            <a:r>
              <a:rPr lang="en-US" altLang="zh-TW" sz="2800" dirty="0"/>
              <a:t>basic commands:</a:t>
            </a:r>
            <a:br>
              <a:rPr lang="en-US" altLang="zh-TW" sz="2800" dirty="0"/>
            </a:br>
            <a:r>
              <a:rPr lang="en-US" altLang="zh-TW" sz="2800" dirty="0" err="1" smtClean="0"/>
              <a:t>vgcreate</a:t>
            </a:r>
            <a:r>
              <a:rPr lang="en-US" altLang="zh-TW" sz="2800" dirty="0"/>
              <a:t>, </a:t>
            </a:r>
            <a:r>
              <a:rPr lang="en-US" altLang="zh-TW" sz="2800" dirty="0" err="1" smtClean="0"/>
              <a:t>vgs</a:t>
            </a:r>
            <a:r>
              <a:rPr lang="en-US" altLang="zh-TW" sz="2800" dirty="0"/>
              <a:t>, </a:t>
            </a:r>
            <a:r>
              <a:rPr lang="en-US" altLang="zh-TW" sz="2800" dirty="0" err="1" smtClean="0"/>
              <a:t>vgscan</a:t>
            </a:r>
            <a:r>
              <a:rPr lang="en-US" altLang="zh-TW" sz="2800" dirty="0"/>
              <a:t>, </a:t>
            </a:r>
            <a:r>
              <a:rPr lang="en-US" altLang="zh-TW" sz="2800" dirty="0" err="1" smtClean="0"/>
              <a:t>vgdisplay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vgcreate</a:t>
            </a:r>
            <a:r>
              <a:rPr lang="en-US" altLang="zh-TW" sz="2000" dirty="0"/>
              <a:t> [-</a:t>
            </a:r>
            <a:r>
              <a:rPr lang="en-US" altLang="zh-TW" sz="2000" dirty="0" smtClean="0"/>
              <a:t>s | </a:t>
            </a:r>
            <a:r>
              <a:rPr lang="en-US" altLang="zh-TW" sz="2000" dirty="0" err="1" smtClean="0"/>
              <a:t>PhysicalExtentSize</a:t>
            </a:r>
            <a:r>
              <a:rPr lang="en-US" altLang="zh-TW" sz="2000" dirty="0" smtClean="0"/>
              <a:t>[</a:t>
            </a:r>
            <a:r>
              <a:rPr lang="en-US" altLang="zh-TW" sz="2000" dirty="0" err="1" smtClean="0"/>
              <a:t>bBsSkKmMgGtTpPeE</a:t>
            </a:r>
            <a:r>
              <a:rPr lang="en-US" altLang="zh-TW" sz="2000" dirty="0"/>
              <a:t>]] </a:t>
            </a:r>
            <a:r>
              <a:rPr lang="en-US" altLang="zh-TW" sz="2000" dirty="0" err="1"/>
              <a:t>VolumeGroupName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PhysicalDevicePath</a:t>
            </a:r>
            <a:r>
              <a:rPr lang="en-US" altLang="zh-TW" sz="2000" dirty="0"/>
              <a:t> [</a:t>
            </a:r>
            <a:r>
              <a:rPr lang="en-US" altLang="zh-TW" sz="2000" dirty="0" err="1"/>
              <a:t>PhysicalDevicePath</a:t>
            </a:r>
            <a:r>
              <a:rPr lang="en-US" altLang="zh-TW" sz="2000" dirty="0"/>
              <a:t>...]</a:t>
            </a:r>
            <a:endParaRPr lang="zh-TW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30516"/>
            <a:ext cx="5242347" cy="47828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7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smtClean="0"/>
              <a:t>LV basic commands:</a:t>
            </a:r>
            <a:br>
              <a:rPr lang="en-US" altLang="zh-TW" sz="2800" dirty="0" smtClean="0"/>
            </a:br>
            <a:r>
              <a:rPr lang="en-US" altLang="zh-TW" sz="2800" dirty="0" err="1" smtClean="0"/>
              <a:t>lvcreate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lvs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lvscan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lvdisplay</a:t>
            </a:r>
            <a:endParaRPr lang="zh-TW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err="1"/>
              <a:t>lvcreate</a:t>
            </a:r>
            <a:r>
              <a:rPr lang="en-US" altLang="zh-TW" sz="1400" dirty="0"/>
              <a:t> </a:t>
            </a:r>
            <a:br>
              <a:rPr lang="en-US" altLang="zh-TW" sz="1400" dirty="0"/>
            </a:br>
            <a:r>
              <a:rPr lang="en-US" altLang="zh-TW" sz="1400" dirty="0"/>
              <a:t>{ -l </a:t>
            </a:r>
            <a:r>
              <a:rPr lang="en-US" altLang="zh-TW" sz="1100" dirty="0" err="1" smtClean="0"/>
              <a:t>LogicalExtentsNumber</a:t>
            </a:r>
            <a:r>
              <a:rPr lang="en-US" altLang="zh-TW" sz="1100" dirty="0"/>
              <a:t>[%{VG|FREE|ORIGIN}] </a:t>
            </a:r>
            <a:r>
              <a:rPr lang="en-US" altLang="zh-TW" sz="1400" dirty="0"/>
              <a:t>| -L </a:t>
            </a:r>
            <a:r>
              <a:rPr lang="en-US" altLang="zh-TW" sz="1100" dirty="0" err="1" smtClean="0"/>
              <a:t>LogicalVolumeSize</a:t>
            </a:r>
            <a:r>
              <a:rPr lang="en-US" altLang="zh-TW" sz="1100" dirty="0" smtClean="0"/>
              <a:t>[</a:t>
            </a:r>
            <a:r>
              <a:rPr lang="en-US" altLang="zh-TW" sz="1100" dirty="0" err="1" smtClean="0"/>
              <a:t>bBsSkKmMgGtTpPeE</a:t>
            </a:r>
            <a:r>
              <a:rPr lang="en-US" altLang="zh-TW" sz="1100" dirty="0"/>
              <a:t>] </a:t>
            </a:r>
            <a:r>
              <a:rPr lang="en-US" altLang="zh-TW" sz="1400" dirty="0"/>
              <a:t>} </a:t>
            </a:r>
            <a:br>
              <a:rPr lang="en-US" altLang="zh-TW" sz="1400" dirty="0"/>
            </a:br>
            <a:r>
              <a:rPr lang="en-US" altLang="zh-TW" sz="1400" dirty="0"/>
              <a:t>[ -n </a:t>
            </a:r>
            <a:r>
              <a:rPr lang="en-US" altLang="zh-TW" sz="1400" dirty="0" err="1" smtClean="0"/>
              <a:t>LogicalVolumeName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] </a:t>
            </a:r>
            <a:r>
              <a:rPr lang="en-US" altLang="zh-TW" sz="1400" dirty="0" err="1" smtClean="0"/>
              <a:t>VolumeGroupName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[</a:t>
            </a:r>
            <a:r>
              <a:rPr lang="en-US" altLang="zh-TW" sz="1400" dirty="0" err="1"/>
              <a:t>PhysicalVolumePath</a:t>
            </a:r>
            <a:r>
              <a:rPr lang="en-US" altLang="zh-TW" sz="1400" dirty="0"/>
              <a:t>...]</a:t>
            </a:r>
            <a:endParaRPr lang="zh-TW" altLang="en-US" sz="1400" dirty="0"/>
          </a:p>
          <a:p>
            <a:endParaRPr lang="zh-TW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80825"/>
            <a:ext cx="7121277" cy="4732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7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 limitation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 (physical extent)</a:t>
            </a:r>
          </a:p>
          <a:p>
            <a:pPr lvl="1"/>
            <a:r>
              <a:rPr lang="en-US" altLang="zh-TW" dirty="0" err="1" smtClean="0"/>
              <a:t>Maxium</a:t>
            </a:r>
            <a:r>
              <a:rPr lang="en-US" altLang="zh-TW" dirty="0" smtClean="0"/>
              <a:t> PE numbers: (2^16 = 65536)</a:t>
            </a:r>
            <a:endParaRPr lang="zh-TW" altLang="en-US" dirty="0" smtClean="0"/>
          </a:p>
          <a:p>
            <a:pPr lvl="1"/>
            <a:r>
              <a:rPr lang="en-US" altLang="zh-TW" dirty="0" smtClean="0"/>
              <a:t>Default PE size: 4 MB</a:t>
            </a:r>
          </a:p>
          <a:p>
            <a:pPr lvl="1"/>
            <a:r>
              <a:rPr lang="en-US" altLang="zh-TW" dirty="0" err="1" smtClean="0"/>
              <a:t>vgcreate</a:t>
            </a:r>
            <a:r>
              <a:rPr lang="en-US" altLang="zh-TW" dirty="0" smtClean="0"/>
              <a:t>  -s  8m  vg1  /dev/sdd1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26" name="Picture 2" descr="https://upload.wikimedia.org/wikipedia/commons/thumb/b/ba/LVM1.svg/2000px-LVM1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93301"/>
            <a:ext cx="52101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09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LVM Extend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pvcreate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vgextend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err="1" smtClean="0"/>
              <a:t>lvextend</a:t>
            </a:r>
            <a:r>
              <a:rPr lang="en-US" altLang="zh-TW" dirty="0"/>
              <a:t> {-l|--extents | -L|--</a:t>
            </a:r>
            <a:r>
              <a:rPr lang="en-US" altLang="zh-TW" dirty="0" smtClean="0"/>
              <a:t>size  [+] …}</a:t>
            </a:r>
          </a:p>
          <a:p>
            <a:endParaRPr lang="en-US" altLang="zh-TW" dirty="0"/>
          </a:p>
          <a:p>
            <a:r>
              <a:rPr lang="en-US" altLang="zh-TW" dirty="0" smtClean="0"/>
              <a:t>resize2fs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LVM and RAID based backup for Linux 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54CD-1338-4638-9194-790F14CB994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674542" cy="52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76" y="2996953"/>
            <a:ext cx="698315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80" y="5229200"/>
            <a:ext cx="732999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42" y="4077072"/>
            <a:ext cx="6414303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82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nux-course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Linux-course</Template>
  <TotalTime>796</TotalTime>
  <Words>601</Words>
  <Application>Microsoft Office PowerPoint</Application>
  <PresentationFormat>如螢幕大小 (4:3)</PresentationFormat>
  <Paragraphs>144</Paragraphs>
  <Slides>23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Linux-course</vt:lpstr>
      <vt:lpstr>LVM and RAID based backup </vt:lpstr>
      <vt:lpstr>LVM, Logical Volume Manager</vt:lpstr>
      <vt:lpstr>/etc/lvm/lvm.conf</vt:lpstr>
      <vt:lpstr>Device-Mapper device</vt:lpstr>
      <vt:lpstr>PV basic commands: pvcreate, pvs, pvscan, pvdisplay</vt:lpstr>
      <vt:lpstr>VG basic commands: vgcreate, vgs, vgscan, vgdisplay</vt:lpstr>
      <vt:lpstr>LV basic commands: lvcreate, lvs, lvscan, lvdisplay</vt:lpstr>
      <vt:lpstr>LVM limitation </vt:lpstr>
      <vt:lpstr>LVM Extend</vt:lpstr>
      <vt:lpstr>LVM Shrink</vt:lpstr>
      <vt:lpstr>LVM Snapshot</vt:lpstr>
      <vt:lpstr>Create LV snapshot</vt:lpstr>
      <vt:lpstr>Create LV snapshot cont.</vt:lpstr>
      <vt:lpstr>Create LVM Mirror</vt:lpstr>
      <vt:lpstr>Exam to remove PV</vt:lpstr>
      <vt:lpstr>Repair LVM Mirror</vt:lpstr>
      <vt:lpstr>RAID</vt:lpstr>
      <vt:lpstr>Create Software RAID</vt:lpstr>
      <vt:lpstr>RAID status</vt:lpstr>
      <vt:lpstr>RAID failure and remove disk</vt:lpstr>
      <vt:lpstr>RAID allocate disk and size</vt:lpstr>
      <vt:lpstr>Create Hyprid-RAID</vt:lpstr>
      <vt:lpstr>RAID remove</vt:lpstr>
    </vt:vector>
  </TitlesOfParts>
  <Company>FalconStor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Snapshot based backup for Linux</dc:title>
  <dc:creator>Chiou-Nan Chen</dc:creator>
  <cp:lastModifiedBy>Chiou-Nan Chen</cp:lastModifiedBy>
  <cp:revision>46</cp:revision>
  <dcterms:created xsi:type="dcterms:W3CDTF">2016-05-04T07:48:45Z</dcterms:created>
  <dcterms:modified xsi:type="dcterms:W3CDTF">2016-05-23T04:14:24Z</dcterms:modified>
</cp:coreProperties>
</file>